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0B704-1991-4DDD-B12A-47182D25A529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521CE-A95C-4789-B643-2371A80A28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77B10-A47B-4B12-A4F2-489AEF554A4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51A92-7908-40F0-A09B-FF5986EC3C0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125C1F-1EC5-4C80-ACC3-303518B14D6B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0C339C-57F5-4E1D-9FC6-906F04C80A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5C1F-1EC5-4C80-ACC3-303518B14D6B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339C-57F5-4E1D-9FC6-906F04C80A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5C1F-1EC5-4C80-ACC3-303518B14D6B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339C-57F5-4E1D-9FC6-906F04C80A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5C1F-1EC5-4C80-ACC3-303518B14D6B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339C-57F5-4E1D-9FC6-906F04C80A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5C1F-1EC5-4C80-ACC3-303518B14D6B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339C-57F5-4E1D-9FC6-906F04C80A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5C1F-1EC5-4C80-ACC3-303518B14D6B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339C-57F5-4E1D-9FC6-906F04C80A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5C1F-1EC5-4C80-ACC3-303518B14D6B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339C-57F5-4E1D-9FC6-906F04C80A5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5C1F-1EC5-4C80-ACC3-303518B14D6B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339C-57F5-4E1D-9FC6-906F04C80A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5C1F-1EC5-4C80-ACC3-303518B14D6B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339C-57F5-4E1D-9FC6-906F04C80A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5125C1F-1EC5-4C80-ACC3-303518B14D6B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339C-57F5-4E1D-9FC6-906F04C80A5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125C1F-1EC5-4C80-ACC3-303518B14D6B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0C339C-57F5-4E1D-9FC6-906F04C80A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125C1F-1EC5-4C80-ACC3-303518B14D6B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0C339C-57F5-4E1D-9FC6-906F04C80A5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 </a:t>
            </a:r>
            <a:r>
              <a:rPr lang="ru-RU" dirty="0" smtClean="0"/>
              <a:t>- </a:t>
            </a:r>
            <a:r>
              <a:rPr lang="ru-RU" dirty="0" smtClean="0"/>
              <a:t>класс</a:t>
            </a:r>
            <a:br>
              <a:rPr lang="ru-RU" dirty="0" smtClean="0"/>
            </a:br>
            <a:r>
              <a:rPr lang="ru-RU" sz="4000" dirty="0" smtClean="0"/>
              <a:t>Развивающая стена в младшей группе «Весёлая математика»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Подготовил</a:t>
            </a:r>
            <a:r>
              <a:rPr lang="ru-RU" dirty="0"/>
              <a:t>а</a:t>
            </a:r>
            <a:r>
              <a:rPr lang="ru-RU" dirty="0" smtClean="0"/>
              <a:t>:</a:t>
            </a:r>
          </a:p>
          <a:p>
            <a:r>
              <a:rPr lang="ru-RU" i="1" dirty="0" err="1" smtClean="0"/>
              <a:t>Ряпусова</a:t>
            </a:r>
            <a:r>
              <a:rPr lang="ru-RU" i="1" dirty="0" smtClean="0"/>
              <a:t> Р.П.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8793" y="6215082"/>
            <a:ext cx="457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МКДОУ №30 </a:t>
            </a:r>
            <a:r>
              <a:rPr lang="ru-RU" dirty="0" err="1" smtClean="0"/>
              <a:t>Г.Кушва</a:t>
            </a:r>
            <a:r>
              <a:rPr lang="ru-RU" dirty="0" smtClean="0"/>
              <a:t> </a:t>
            </a:r>
            <a:r>
              <a:rPr lang="ru-RU" dirty="0" smtClean="0"/>
              <a:t>2021 </a:t>
            </a:r>
            <a:r>
              <a:rPr lang="ru-RU" dirty="0" smtClean="0"/>
              <a:t>г.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стер класс стена 0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мастер класс стена 0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420" t="7364" r="4598" b="7730"/>
          <a:stretch>
            <a:fillRect/>
          </a:stretch>
        </p:blipFill>
        <p:spPr>
          <a:xfrm>
            <a:off x="5500694" y="1500174"/>
            <a:ext cx="3000396" cy="20771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Разводим краску с гуашью в разных баночках и красим.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мастер класс стена 027.jpg"/>
          <p:cNvPicPr>
            <a:picLocks noChangeAspect="1"/>
          </p:cNvPicPr>
          <p:nvPr/>
        </p:nvPicPr>
        <p:blipFill>
          <a:blip r:embed="rId4"/>
          <a:srcRect l="7519" t="8984" r="11914" b="14844"/>
          <a:stretch>
            <a:fillRect/>
          </a:stretch>
        </p:blipFill>
        <p:spPr>
          <a:xfrm>
            <a:off x="4500562" y="3857628"/>
            <a:ext cx="3571900" cy="25328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стер класс стена 0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мастер класс стена 0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5439" r="5562" b="10620"/>
          <a:stretch>
            <a:fillRect/>
          </a:stretch>
        </p:blipFill>
        <p:spPr>
          <a:xfrm>
            <a:off x="4929190" y="3071810"/>
            <a:ext cx="3429024" cy="257176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Приклеиваем скотч с изнаночной стороны и приклеиваем к стене.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стер класс стена 030.jpg"/>
          <p:cNvPicPr>
            <a:picLocks noGrp="1" noChangeAspect="1"/>
          </p:cNvPicPr>
          <p:nvPr>
            <p:ph idx="1"/>
          </p:nvPr>
        </p:nvPicPr>
        <p:blipFill>
          <a:blip r:embed="rId2"/>
          <a:srcRect t="21485" r="1855" b="10156"/>
          <a:stretch>
            <a:fillRect/>
          </a:stretch>
        </p:blipFill>
        <p:spPr>
          <a:xfrm>
            <a:off x="775581" y="2071678"/>
            <a:ext cx="7582633" cy="3929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/>
              <a:t>Приклеиваем цветочки к стене</a:t>
            </a:r>
            <a:endParaRPr lang="ru-RU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стер класс стена 039.jpg"/>
          <p:cNvPicPr>
            <a:picLocks noGrp="1" noChangeAspect="1"/>
          </p:cNvPicPr>
          <p:nvPr>
            <p:ph idx="1"/>
          </p:nvPr>
        </p:nvPicPr>
        <p:blipFill>
          <a:blip r:embed="rId2"/>
          <a:srcRect l="3125" t="14692" r="7519"/>
          <a:stretch>
            <a:fillRect/>
          </a:stretch>
        </p:blipFill>
        <p:spPr>
          <a:xfrm>
            <a:off x="1000100" y="1500174"/>
            <a:ext cx="6858016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/>
              <a:t>А затем приклеиваем стебельки, фигуры, цифры и насекомых.</a:t>
            </a:r>
            <a:endParaRPr lang="ru-RU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237312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Вот такая красота на стене радует нас и детишек каждый день!</a:t>
            </a:r>
            <a:endParaRPr lang="ru-RU" sz="2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85828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Здесь можно посчитать подсолнухи, посмотреть какие насекомые прилетели, закрепить фигурки по форме и найти какой цветок самый высокий</a:t>
            </a:r>
            <a:endParaRPr lang="ru-RU" sz="2000" dirty="0"/>
          </a:p>
        </p:txBody>
      </p:sp>
      <p:pic>
        <p:nvPicPr>
          <p:cNvPr id="4" name="Содержимое 3" descr="мастер класс стена 039.jpg"/>
          <p:cNvPicPr>
            <a:picLocks noGrp="1" noChangeAspect="1"/>
          </p:cNvPicPr>
          <p:nvPr>
            <p:ph idx="1"/>
          </p:nvPr>
        </p:nvPicPr>
        <p:blipFill>
          <a:blip r:embed="rId2"/>
          <a:srcRect r="7519"/>
          <a:stretch>
            <a:fillRect/>
          </a:stretch>
        </p:blipFill>
        <p:spPr>
          <a:xfrm>
            <a:off x="1428728" y="2000240"/>
            <a:ext cx="6643734" cy="4299763"/>
          </a:xfrm>
          <a:prstGeom prst="rect">
            <a:avLst/>
          </a:prstGeom>
          <a:solidFill>
            <a:schemeClr val="accent1"/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64399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Для оформления дидактической стены вам понадобиться:</a:t>
            </a:r>
          </a:p>
          <a:p>
            <a:pPr algn="ctr"/>
            <a:endParaRPr lang="ru-RU" sz="2000" dirty="0" smtClean="0"/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Картон (5 листов)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Черная ткань ( 30 см)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Желтые нитки (1 катушка)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Синтепон (30 см)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Пенопласт (1м*1 м)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Краска белая (1 литр)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Гуашь (3 *12 цветов)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Двухсторонний скотч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1 божья коровка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2 попугая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3 пчелки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4 стрекозы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5  бабочек</a:t>
            </a:r>
          </a:p>
          <a:p>
            <a:pPr algn="ctr"/>
            <a:r>
              <a:rPr lang="ru-RU" sz="2000" dirty="0" smtClean="0"/>
              <a:t>А теперь приступим к выполнению.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стер класс стена 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915318"/>
            <a:ext cx="7143800" cy="4442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/>
              <a:t>Вырезаем круг из картона и такой же из синтепона</a:t>
            </a:r>
            <a:endParaRPr lang="ru-RU" sz="2800" i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стер класс стена 005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719" r="7714"/>
          <a:stretch>
            <a:fillRect/>
          </a:stretch>
        </p:blipFill>
        <p:spPr>
          <a:xfrm>
            <a:off x="2214546" y="2000240"/>
            <a:ext cx="4527694" cy="4214842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/>
              <a:t>Накладываем </a:t>
            </a:r>
            <a:r>
              <a:rPr lang="ru-RU" sz="2800" i="1" dirty="0" err="1" smtClean="0"/>
              <a:t>синтепон</a:t>
            </a:r>
            <a:r>
              <a:rPr lang="ru-RU" sz="2800" i="1" dirty="0" smtClean="0"/>
              <a:t> на ткань и вырезаем  с запасом +2 см</a:t>
            </a:r>
            <a:endParaRPr lang="ru-RU" sz="28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стер класс стена 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7689" t="11793" r="13325"/>
          <a:stretch>
            <a:fillRect/>
          </a:stretch>
        </p:blipFill>
        <p:spPr>
          <a:xfrm>
            <a:off x="1142976" y="1928801"/>
            <a:ext cx="3071834" cy="2945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6" descr="мастер класс стена 0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1227" t="11793" r="11556" b="8018"/>
          <a:stretch>
            <a:fillRect/>
          </a:stretch>
        </p:blipFill>
        <p:spPr>
          <a:xfrm>
            <a:off x="4929190" y="2710860"/>
            <a:ext cx="3357586" cy="3004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</a:rPr>
              <a:t>Скалываем иголками  </a:t>
            </a:r>
            <a:r>
              <a:rPr lang="ru-RU" sz="2400" i="1" dirty="0" err="1" smtClean="0">
                <a:solidFill>
                  <a:srgbClr val="FFFF00"/>
                </a:solidFill>
              </a:rPr>
              <a:t>синтепон</a:t>
            </a:r>
            <a:r>
              <a:rPr lang="ru-RU" sz="2400" i="1" dirty="0" smtClean="0">
                <a:solidFill>
                  <a:srgbClr val="FFFF00"/>
                </a:solidFill>
              </a:rPr>
              <a:t> и ткань, настрачиваем  желтыми нитками и прокладываем строчку по краю круга.</a:t>
            </a:r>
            <a:endParaRPr lang="ru-RU" sz="2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стер класс стена 0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2995" t="7076" r="13325" b="12735"/>
          <a:stretch>
            <a:fillRect/>
          </a:stretch>
        </p:blipFill>
        <p:spPr>
          <a:xfrm>
            <a:off x="571472" y="1428736"/>
            <a:ext cx="325253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мастер класс стена 01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4646" t="5005" r="9905" b="7730"/>
          <a:stretch>
            <a:fillRect/>
          </a:stretch>
        </p:blipFill>
        <p:spPr>
          <a:xfrm>
            <a:off x="5072066" y="2500306"/>
            <a:ext cx="328614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Вкладываем картон и затягиваем строчку.</a:t>
            </a:r>
            <a:endParaRPr lang="ru-RU" sz="28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стер класс стена 0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32258" b="8601"/>
          <a:stretch>
            <a:fillRect/>
          </a:stretch>
        </p:blipFill>
        <p:spPr>
          <a:xfrm>
            <a:off x="785786" y="1857364"/>
            <a:ext cx="354329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мастер класс стена 0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9313" t="4104" r="8610" b="18555"/>
          <a:stretch>
            <a:fillRect/>
          </a:stretch>
        </p:blipFill>
        <p:spPr>
          <a:xfrm>
            <a:off x="5429256" y="1928802"/>
            <a:ext cx="2786082" cy="350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Рисуем на пенопласте цифры, фигуры, лепестки цветка. Вырезаем.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мастер класс стена 018.jpg"/>
          <p:cNvPicPr>
            <a:picLocks noChangeAspect="1"/>
          </p:cNvPicPr>
          <p:nvPr/>
        </p:nvPicPr>
        <p:blipFill>
          <a:blip r:embed="rId4"/>
          <a:srcRect l="11719" t="29297" r="29687"/>
          <a:stretch>
            <a:fillRect/>
          </a:stretch>
        </p:blipFill>
        <p:spPr>
          <a:xfrm>
            <a:off x="2143108" y="3786190"/>
            <a:ext cx="2857520" cy="25860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стер класс стена 020.jpg"/>
          <p:cNvPicPr>
            <a:picLocks noGrp="1" noChangeAspect="1"/>
          </p:cNvPicPr>
          <p:nvPr>
            <p:ph idx="1"/>
          </p:nvPr>
        </p:nvPicPr>
        <p:blipFill>
          <a:blip r:embed="rId2"/>
          <a:srcRect r="7519"/>
          <a:stretch>
            <a:fillRect/>
          </a:stretch>
        </p:blipFill>
        <p:spPr>
          <a:xfrm>
            <a:off x="1500166" y="1428736"/>
            <a:ext cx="6000792" cy="4171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На каждый цветок 8 лепестков.</a:t>
            </a:r>
            <a:endParaRPr lang="ru-RU" sz="2800" i="1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</TotalTime>
  <Words>208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 2</vt:lpstr>
      <vt:lpstr>Wingdings 3</vt:lpstr>
      <vt:lpstr>Открытая</vt:lpstr>
      <vt:lpstr>Мастер - класс Развивающая стена в младшей группе «Весёлая математика»</vt:lpstr>
      <vt:lpstr>Здесь можно посчитать подсолнухи, посмотреть какие насекомые прилетели, закрепить фигурки по форме и найти какой цветок самый высокий</vt:lpstr>
      <vt:lpstr>Презентация PowerPoint</vt:lpstr>
      <vt:lpstr>Вырезаем круг из картона и такой же из синтепона</vt:lpstr>
      <vt:lpstr>Накладываем синтепон на ткань и вырезаем  с запасом +2 см</vt:lpstr>
      <vt:lpstr>Скалываем иголками  синтепон и ткань, настрачиваем  желтыми нитками и прокладываем строчку по краю круга.</vt:lpstr>
      <vt:lpstr>Вкладываем картон и затягиваем строчку.</vt:lpstr>
      <vt:lpstr>Рисуем на пенопласте цифры, фигуры, лепестки цветка. Вырезаем.</vt:lpstr>
      <vt:lpstr>На каждый цветок 8 лепестков.</vt:lpstr>
      <vt:lpstr>Разводим краску с гуашью в разных баночках и красим.</vt:lpstr>
      <vt:lpstr>Приклеиваем скотч с изнаночной стороны и приклеиваем к стене.</vt:lpstr>
      <vt:lpstr>Приклеиваем цветочки к стене</vt:lpstr>
      <vt:lpstr>А затем приклеиваем стебельки, фигуры, цифры и насекомых.</vt:lpstr>
    </vt:vector>
  </TitlesOfParts>
  <Company>семья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  - класс Оформление стены в младшей группе</dc:title>
  <dc:creator>дом</dc:creator>
  <cp:lastModifiedBy>PC</cp:lastModifiedBy>
  <cp:revision>12</cp:revision>
  <dcterms:created xsi:type="dcterms:W3CDTF">2013-10-19T07:58:18Z</dcterms:created>
  <dcterms:modified xsi:type="dcterms:W3CDTF">2023-11-05T07:36:59Z</dcterms:modified>
</cp:coreProperties>
</file>