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3E8B-F278-4D8C-ABA5-80B0EF2133E1}" type="datetimeFigureOut">
              <a:rPr lang="ru-RU" smtClean="0"/>
              <a:t>30.07.2023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8C3A-E53D-472E-AA84-5C2FB8097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238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3E8B-F278-4D8C-ABA5-80B0EF2133E1}" type="datetimeFigureOut">
              <a:rPr lang="ru-RU" smtClean="0"/>
              <a:t>30.07.2023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8C3A-E53D-472E-AA84-5C2FB8097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395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3E8B-F278-4D8C-ABA5-80B0EF2133E1}" type="datetimeFigureOut">
              <a:rPr lang="ru-RU" smtClean="0"/>
              <a:t>30.07.2023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8C3A-E53D-472E-AA84-5C2FB8097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242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3E8B-F278-4D8C-ABA5-80B0EF2133E1}" type="datetimeFigureOut">
              <a:rPr lang="ru-RU" smtClean="0"/>
              <a:t>30.07.2023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8C3A-E53D-472E-AA84-5C2FB8097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021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3E8B-F278-4D8C-ABA5-80B0EF2133E1}" type="datetimeFigureOut">
              <a:rPr lang="ru-RU" smtClean="0"/>
              <a:t>30.07.2023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8C3A-E53D-472E-AA84-5C2FB8097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775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3E8B-F278-4D8C-ABA5-80B0EF2133E1}" type="datetimeFigureOut">
              <a:rPr lang="ru-RU" smtClean="0"/>
              <a:t>30.07.2023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8C3A-E53D-472E-AA84-5C2FB8097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409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3E8B-F278-4D8C-ABA5-80B0EF2133E1}" type="datetimeFigureOut">
              <a:rPr lang="ru-RU" smtClean="0"/>
              <a:t>30.07.2023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8C3A-E53D-472E-AA84-5C2FB8097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876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3E8B-F278-4D8C-ABA5-80B0EF2133E1}" type="datetimeFigureOut">
              <a:rPr lang="ru-RU" smtClean="0"/>
              <a:t>30.07.2023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8C3A-E53D-472E-AA84-5C2FB8097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984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3E8B-F278-4D8C-ABA5-80B0EF2133E1}" type="datetimeFigureOut">
              <a:rPr lang="ru-RU" smtClean="0"/>
              <a:t>30.07.2023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8C3A-E53D-472E-AA84-5C2FB8097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472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3E8B-F278-4D8C-ABA5-80B0EF2133E1}" type="datetimeFigureOut">
              <a:rPr lang="ru-RU" smtClean="0"/>
              <a:t>30.07.2023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8C3A-E53D-472E-AA84-5C2FB8097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246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3E8B-F278-4D8C-ABA5-80B0EF2133E1}" type="datetimeFigureOut">
              <a:rPr lang="ru-RU" smtClean="0"/>
              <a:t>30.07.2023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8C3A-E53D-472E-AA84-5C2FB8097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890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A3E8B-F278-4D8C-ABA5-80B0EF2133E1}" type="datetimeFigureOut">
              <a:rPr lang="ru-RU" smtClean="0"/>
              <a:t>30.07.2023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F8C3A-E53D-472E-AA84-5C2FB8097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300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25617" y="1825007"/>
            <a:ext cx="9144000" cy="2387600"/>
          </a:xfrm>
        </p:spPr>
        <p:txBody>
          <a:bodyPr>
            <a:noAutofit/>
          </a:bodyPr>
          <a:lstStyle/>
          <a:p>
            <a:r>
              <a:rPr lang="ru-RU" sz="8000" dirty="0" smtClean="0"/>
              <a:t>Хабаровский судостроительный завод</a:t>
            </a: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30829" y="4603066"/>
            <a:ext cx="9144000" cy="1655762"/>
          </a:xfrm>
        </p:spPr>
        <p:txBody>
          <a:bodyPr/>
          <a:lstStyle/>
          <a:p>
            <a:r>
              <a:rPr lang="ru-RU" dirty="0" smtClean="0"/>
              <a:t>Выполнила воспитатель Абдрахимова А.В.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7109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38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298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103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028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888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023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301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72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874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590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551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715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65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934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752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04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7060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8</Words>
  <Application>Microsoft Office PowerPoint</Application>
  <PresentationFormat>Широкоэкранный</PresentationFormat>
  <Paragraphs>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Хабаровский судостроительный завод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Хабаровский судостроительный завод</dc:title>
  <dc:creator>Герман</dc:creator>
  <cp:lastModifiedBy>Герман</cp:lastModifiedBy>
  <cp:revision>1</cp:revision>
  <dcterms:created xsi:type="dcterms:W3CDTF">2023-07-29T14:50:16Z</dcterms:created>
  <dcterms:modified xsi:type="dcterms:W3CDTF">2023-07-29T14:57:39Z</dcterms:modified>
</cp:coreProperties>
</file>