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25.04.2023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25.04.2023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25.04.2023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25.04.2023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25.04.2023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25.04.2023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25.04.2023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B4C71EC6-210F-42DE-9C53-41977AD35B3D}" type="datetimeFigureOut">
              <a:rPr lang="ru-RU" smtClean="0"/>
              <a:t>25.04.2023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556792"/>
            <a:ext cx="8363272" cy="3168352"/>
          </a:xfrm>
        </p:spPr>
        <p:txBody>
          <a:bodyPr>
            <a:normAutofit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Компетенции педагогов при реализации ФОП ДО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07819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99592" y="764704"/>
            <a:ext cx="734481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7. Компетентность в установлении контактов с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родителями.</a:t>
            </a:r>
          </a:p>
          <a:p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Знать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документы о правах ребенка и обязанностях взрослых по отношению к детям. Уметь создавать условия для социализации детей. </a:t>
            </a:r>
            <a:endParaRPr lang="ru-RU" sz="1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Владеть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методами и средствами психолого-педагогического просвещения родителей (законных представителей) детей раннего и дошкольного возраста, уметь выстраивать партнерское взаимодействие с ними для решения образовательных задач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8. Компетенция в организации информационной основы деятельности воспитанников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· Владеть ИКТ-компетенциями, необходимыми и достаточными для планирования, реализации и оценки образовательной работы с детьми раннего и дошкольного возраста.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· Уметь при помощи информационных технологий самостоятельно искать, анализировать и отбирать необходимую информацию, а также организовывать, преобразовывать, сохранять и передавать ее.</a:t>
            </a: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90192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43608" y="692696"/>
            <a:ext cx="6912768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9. Компетентность профессионально-личностного совершенствования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· Быть способным к постоянному профессиональному совершенствованию.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· Обеспечивать постоянный рост и творческий подход в педагогической деятельности. Осуществлять непрерывное обновление собственных знаний и умений, что обеспечит потребность к постоянному саморазвитию.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· Владеть механизмами целеполагания, планирования, анализа, рефлексии, самооценки успешности собственной деятельности.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· Уметь выбирать необходимые направления и формы деятельности для профессионального роста.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· Владеть приемами действий в нестандартных ситуациях, эвристическими методами решения проблем.</a:t>
            </a: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79159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71600" y="836712"/>
            <a:ext cx="7128792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10. Креативная компетентность педагога (исследовательская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· Иметь способность к инновационной деятельности, к поиску и внедрению в практику новых педагогических идей, новых способов решения педагогических задач.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Позитивное отношение к новым идеям, стремление реализовать их на практике по собственной инициативе, без воздействия администрации. Проявление компетентности в обобщении и распространении педагогического опыта.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· Владеть комплексом умений по анализу, синтезу, сравнению, абстрагированию, обобщению, конкретизации изучаемого материала.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· Уметь планировать, организовывать, проводить и анализировать педагогический эксперимент по внедрению инноваций.</a:t>
            </a: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62216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27584" y="692696"/>
            <a:ext cx="7560840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Коммуникативная компетентность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· Быть способным осуществлять личностно-ориентированное взаимодействие во время образовательного процесса.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· Практическое владение приемами общения, позволяющие осуществлять направленное результативное взаимодействие «ребенок – воспитатель – родитель».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· Уметь сохранять эмоциональное равновесие, предотвращать и разрешать конфликты конструктивным способом.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· Владение грамотностью устной и письменной речи, ораторским искусством.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· Уметь публично представлять результаты своей работы, отбирать оптимальные методы и формы </a:t>
            </a:r>
            <a:r>
              <a:rPr lang="ru-RU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самопрезентации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· Уметь выработать тактику, технику и стратегию активного взаимодействия с людьми, организовывать их совместную деятельность для того, чтобы достичь определенных социально значимых целей.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· Уметь объективно оценивать ситуацию взаимодействия субъектов образовательного процесса, прогнозировать и обосновывать результат эффективности взаимодействия.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· Уметь проявлять экстраверсию и </a:t>
            </a:r>
            <a:r>
              <a:rPr lang="ru-RU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эмпатию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62996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5576" y="692696"/>
            <a:ext cx="7704856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12. Регулятивная компетентность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· Уметь управлять своим поведением и деятельностью, контролировать свои эмоции.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· Уметь адекватно оценивать результаты собственного труда.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· Быть способным к </a:t>
            </a:r>
            <a:r>
              <a:rPr lang="ru-RU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саморегуляции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· Владеть способностью к рефлексии, стрессоустойчивостью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13. Социальная компетентность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· Уметь выстраивать и управлять взаимоотношениями с детьми дошкольного возраста, их родителями, коллегами.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· Уметь работать в команде педагогов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· Уметь анализировать ситуацию, действовать в соответствии с общественной выгодой, владеть этикой трудовых и гражданских взаимоотношений.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· Владеть различными социальными ролями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14. Специальная компетентность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· Владеть профессиональной деятельностью на остаточно высоком уровне.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· Быть способным проектировать свое дальнейшее профессиональное развитие.</a:t>
            </a: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419754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59632" y="980728"/>
            <a:ext cx="684076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Электронный источник:</a:t>
            </a:r>
          </a:p>
          <a:p>
            <a:endParaRPr lang="ru-RU" sz="1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https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://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академическийуниверситет.рф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mrmrpr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lenta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/priority/ext7/news/category=720e631e2b06a4f6f97a19eb64a620d4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10090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27584" y="620688"/>
            <a:ext cx="72008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АКТУАЛЬНОСТЬ </a:t>
            </a:r>
          </a:p>
          <a:p>
            <a:pPr algn="just">
              <a:lnSpc>
                <a:spcPct val="150000"/>
              </a:lnSpc>
            </a:pP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современного общества диктует особые условия организации дошкольного образования, интенсивное внедрение инноваций, новых технологий и методов работы. На первый план выдвигаются проблемы обеспечения новых подходов к организации педагогической деятельности детского сада, его взаимодействия с семьей и начальной школой, делается акцент на эффективность процессов социализации, индивидуализации развития личности дошкольника. В связи с этим все более острой становится потребность в педагоге-профессионале, способном с учетом меняющихся социально-экономических условий, общей ситуации в системе образования самостоятельно принимать ответственные решения и прогнозировать их возможные последствия, способном к сотрудничеству.</a:t>
            </a: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55774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27584" y="980728"/>
            <a:ext cx="7272808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ТЕРМИНЫ 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словаре С. И. Ожегова, понятие «компетентный» определяется как «осведомленный, авторитетный в какой-либо области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Понятие «педагогическая компетентность» включает в себя знания, умения, навыки, а также способы и приемы их реализации в деятельности, общении, развитии (саморазвитии) личности. </a:t>
            </a:r>
            <a:endParaRPr lang="ru-RU" sz="1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Т.Г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Браже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определение понятия «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профессиональная компетентность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»- определяется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 многофакторное явление, включающее в себя систему знаний и умений педагога, его ценностные ориентации, мотивы деятельности, интегрированные показатели культуры (речь, стиль, общение, отношение к себе и своей деятельности, к смежным областям знаний)». </a:t>
            </a:r>
            <a:endParaRPr lang="ru-RU" sz="1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И. Андреев предлагает включить в профессионально-педагогическую компетентность педагога знание базовых понятий; закономерностей учебного процесса и дидактических принципов; современных теорий и технологий обучения; требований к подготовке и эффективному проведению различных форм организации обучения; основных образовательных и воспитательных систем и теорий; методологии и методологических принципов обучения; методов педагогического исследования. </a:t>
            </a: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50695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99592" y="980728"/>
            <a:ext cx="7200800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ПОНЯТИЯ</a:t>
            </a:r>
          </a:p>
          <a:p>
            <a:pPr algn="just"/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педагогической литературе «профессиональная компетентность» и «профессиональные компетенции» представляются как ценностные ориентации, личностные качества и способности педагога решать профессиональные проблемы, задачи в условиях своей профессиональной деятельности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Понятие «компетенция» рассматривается как совокупность заданных извне требований к знаниям, умениям, навыкам, необходимым для достижения определенного качества выполняемой деятельности, а «компетентность» – как системное проявление педагогом своих знаний, умений, способностей и личностных качеств, позволяющее успешно решать функциональные задачи, составляющие сущность профессиональной деятельности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Таким образом,</a:t>
            </a:r>
            <a:r>
              <a:rPr lang="ru-RU" sz="1600" dirty="0" smtClean="0"/>
              <a:t>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компетенции – это цели, а компетентности – это результаты. И достижение цели всегда способствует развитию.</a:t>
            </a: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87188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71600" y="980728"/>
            <a:ext cx="7272808" cy="50475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 </a:t>
            </a:r>
          </a:p>
          <a:p>
            <a:pPr algn="ctr"/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Компетентности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компетенции, которыми должен обладать педагог современного дошкольного учреждения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342900" indent="-342900">
              <a:buAutoNum type="arabicPeriod"/>
            </a:pP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Компетенция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ведении образовательного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процесса</a:t>
            </a:r>
          </a:p>
          <a:p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· Знать специфику дошкольного образования и особенности организации образовательной работы с детьми раннего и дошкольного возраста.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· Знать общие закономерности развития ребенка в раннем и дошкольном детстве; особенности становления и развития детских деятельностей в раннем и дошкольном возрасте.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· Уметь проектировать, планировать и осуществлять целостный педагогический процесс.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· Знать образовательные и парциальные программы.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· Владеть современными образовательными технологиями.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· Уметь грамотно интегрировать содержание образования, обеспечивать взаимосвязь всех занятий, мероприятий, событий исходя из задач воспитания и развития ребенка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· Уметь проектировать педагогическую деятельность на основе анализа достигнутых результатов</a:t>
            </a:r>
            <a:b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99263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3568" y="476672"/>
            <a:ext cx="7704856" cy="50475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омпетентности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компетенции, которыми должен обладать педагог современного дошкольного учреждения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Компетенция в ведении образовательного процесса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· Уметь организовывать ведущие в дошкольном возрасте виды деятельности: предметно-</a:t>
            </a:r>
            <a:r>
              <a:rPr lang="ru-RU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манипулятивную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игровую, обеспечивая развитие детей.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· Организовывать совместную и самостоятельную деятельность дошкольников.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· Уметь планировать, реализовывать и анализировать образовательную работу с детьми раннего и дошкольного возраста в соответствии с ФГОС дошкольного образования.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· Знать цели, задачи, содержание, принципы, формы, методы и средства обучения и воспитания дошкольников. Уметь результативно формировать знания, умения и навыки в соответствии с образовательной программой.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· Уметь планировать и корректировать образовательные задачи (совместно с психологом и другими специалистами) по результатам мониторинга, с учетом индивидуальных особенностей развития каждого ребенка раннего и/или дошкольного возраста.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· Реализовывать педагогические рекомендации специалистов (психолога, логопеда, дефектолога и др.) в работе с детьми, испытывающими трудности в освоении программы, или детьми с особыми образовательными потребностями.</a:t>
            </a: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59398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27584" y="1124744"/>
            <a:ext cx="7272808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Методологическая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(методическая) компетентность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· Понимать различные подходы к образованию и выбора методов.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· Иметь собственную педагогическую позицию, осознавать свой опыт на уровне теории.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· Владеть различными методами обучения, знанием дидактических методов, приемов и умение применять их в процессе обучения, знанием психологических механизмов усвоения знаний и умений в процессе обучения.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· Владеть теорией и педагогическими методиками физического, познавательного и личностного развития детей раннего и дошкольного возраста.</a:t>
            </a: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24624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71600" y="836712"/>
            <a:ext cx="72008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Компетентность в разработке и реализации авторских образовательных программ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· Уметь расширять содержание образования в конкретной области знаний, реализовать творческий потенциал и развить интерес воспитанников к определенному виду деятельности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Компетентность в организации воспитательной работы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· Уметь организовывать взаимодействие детей в процессе разных видов деятельности, признавая за детьми права выбора (деятельности, партнера).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· Уметь моделировать отношения сочувствия и позитивных способов общения с акцентом на разрешение проблем и конфликтов.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· Проявлять уважение к мыслям и суждениям каждого ребенка.</a:t>
            </a: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81537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5576" y="692696"/>
            <a:ext cx="7632848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Компетентность в создании предметно-пространственной среды и организации </a:t>
            </a:r>
            <a:r>
              <a:rPr lang="ru-RU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здоровьесберегающих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условий образовательного процесса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· Участвовать в создании психологически комфортной и безопасной образовательной среды, обеспечивая безопасность жизни детей, сохранение и укрепление их здоровья, поддерживая эмоциональное благополучие ребенка в период пребывания в образовательной организации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 Компетентность в выстраивании индивидуального образовательного маршрута воспитанников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· Владеть технологиями исследования, методами и средствами анализа психолого-педагогического мониторинга, позволяющего оценить результаты освоения детьми образовательных программ, степень </a:t>
            </a:r>
            <a:r>
              <a:rPr lang="ru-RU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сформированности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них необходимых интегративных качеств детей дошкольного возраста, необходимых для дальнейшего обучения и развития в начальной школе.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· Владеть средствами диагностики индивидуальных особенностей ребенка и особенностей группы.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· Уметь организовывать собственную педагогическую деятельность, ориентированную на индивидуальные особенности ребенка. Определять индивидуальные цели на краткосрочную и долгосрочную перспективу.</a:t>
            </a: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788921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Кнопка">
  <a:themeElements>
    <a:clrScheme name="Кнопка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Кнопка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нопк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55</TotalTime>
  <Words>350</Words>
  <Application>Microsoft Office PowerPoint</Application>
  <PresentationFormat>Экран (4:3)</PresentationFormat>
  <Paragraphs>50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Кнопка</vt:lpstr>
      <vt:lpstr>Компетенции педагогов при реализации ФОП ДО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Компетенции педагогов при реализации ФОП ДО</dc:title>
  <dc:creator>aiTad</dc:creator>
  <cp:lastModifiedBy>aiTad</cp:lastModifiedBy>
  <cp:revision>7</cp:revision>
  <dcterms:created xsi:type="dcterms:W3CDTF">2023-04-25T06:00:14Z</dcterms:created>
  <dcterms:modified xsi:type="dcterms:W3CDTF">2023-04-25T07:05:48Z</dcterms:modified>
</cp:coreProperties>
</file>