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2" r:id="rId4"/>
    <p:sldId id="263" r:id="rId5"/>
    <p:sldId id="264" r:id="rId6"/>
    <p:sldId id="265" r:id="rId7"/>
    <p:sldId id="261" r:id="rId8"/>
    <p:sldId id="25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0" autoAdjust="0"/>
  </p:normalViewPr>
  <p:slideViewPr>
    <p:cSldViewPr>
      <p:cViewPr>
        <p:scale>
          <a:sx n="68" d="100"/>
          <a:sy n="68" d="100"/>
        </p:scale>
        <p:origin x="-122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10400" y="2209800"/>
            <a:ext cx="1733550" cy="332841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09600" y="3810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Интерактивная дидактическая игра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000" y="5486400"/>
            <a:ext cx="746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Автор: </a:t>
            </a:r>
            <a:r>
              <a:rPr lang="ru-RU" b="1" dirty="0" err="1" smtClean="0"/>
              <a:t>Вислогузова</a:t>
            </a:r>
            <a:r>
              <a:rPr lang="ru-RU" b="1" dirty="0" smtClean="0"/>
              <a:t> Наталья Михайловна, воспитатель МКДОУ «Детский </a:t>
            </a:r>
            <a:r>
              <a:rPr lang="ru-RU" b="1" dirty="0" smtClean="0"/>
              <a:t>с</a:t>
            </a:r>
            <a:r>
              <a:rPr lang="ru-RU" b="1" dirty="0" smtClean="0"/>
              <a:t>ад  </a:t>
            </a:r>
            <a:r>
              <a:rPr lang="ru-RU" b="1" dirty="0" smtClean="0"/>
              <a:t>«Солнышко» </a:t>
            </a:r>
            <a:r>
              <a:rPr lang="ru-RU" b="1" dirty="0" err="1" smtClean="0"/>
              <a:t>Солнцевского</a:t>
            </a:r>
            <a:r>
              <a:rPr lang="ru-RU" b="1" dirty="0" smtClean="0"/>
              <a:t> района Курской области</a:t>
            </a:r>
            <a:endParaRPr lang="ru-RU" b="1" dirty="0"/>
          </a:p>
        </p:txBody>
      </p:sp>
      <p:pic>
        <p:nvPicPr>
          <p:cNvPr id="6" name="Picture 3" descr="E:\Desktop\вислогузова\годовые планы работы\7a132046bdc9e57cb2843f6b9a0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73" t="2112" r="28764" b="1398"/>
          <a:stretch>
            <a:fillRect/>
          </a:stretch>
        </p:blipFill>
        <p:spPr bwMode="auto">
          <a:xfrm>
            <a:off x="304800" y="1752600"/>
            <a:ext cx="2218609" cy="363378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362200" y="2971800"/>
            <a:ext cx="4419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/>
              <a:t>«Четвёртый лишний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09600" y="304800"/>
            <a:ext cx="82296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Сегодня Незнайке придётся показать свои знания овощей, фруктов и ягод. Сможет ли он  правильно определить, какая картинка на карточках четвёртая лишняя? Предлагаю вам помочь нашему другу! </a:t>
            </a:r>
            <a:endParaRPr lang="ru-RU" sz="2000" dirty="0"/>
          </a:p>
        </p:txBody>
      </p:sp>
      <p:pic>
        <p:nvPicPr>
          <p:cNvPr id="5122" name="Picture 2" descr="E:\Desktop\вислогузова\годовые планы работы\neznaika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82" t="3073" r="22733" b="1910"/>
          <a:stretch>
            <a:fillRect/>
          </a:stretch>
        </p:blipFill>
        <p:spPr bwMode="auto">
          <a:xfrm>
            <a:off x="6172200" y="2362200"/>
            <a:ext cx="2743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E:\Desktop\вислогузова\годовые планы работы\7a132046bdc9e57cb2843f6b9a0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73" t="2112" r="28764" b="1398"/>
          <a:stretch>
            <a:fillRect/>
          </a:stretch>
        </p:blipFill>
        <p:spPr bwMode="auto">
          <a:xfrm>
            <a:off x="228600" y="2309812"/>
            <a:ext cx="2590800" cy="4243388"/>
          </a:xfrm>
          <a:prstGeom prst="rect">
            <a:avLst/>
          </a:prstGeom>
          <a:noFill/>
        </p:spPr>
      </p:pic>
      <p:pic>
        <p:nvPicPr>
          <p:cNvPr id="15" name="Рисунок 14" descr="1656016023_59-mykaleidoscope-ru-p-korzina-s-fruktami-i-tsvetami-krasivo-foto-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505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2286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4800" y="990600"/>
            <a:ext cx="3429000" cy="2514600"/>
            <a:chOff x="304800" y="990600"/>
            <a:chExt cx="3429000" cy="25146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990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E:\Desktop\вислогузова\годовые планы работы\27429626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333" b="9289"/>
            <a:stretch>
              <a:fillRect/>
            </a:stretch>
          </p:blipFill>
          <p:spPr bwMode="auto">
            <a:xfrm>
              <a:off x="838200" y="1219200"/>
              <a:ext cx="2362200" cy="2088137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410200" y="1066800"/>
            <a:ext cx="3429000" cy="2514600"/>
            <a:chOff x="5410200" y="1066800"/>
            <a:chExt cx="3429000" cy="25146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10200" y="10668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E:\Desktop\вислогузова\годовые планы работы\1675550424_papik-pro-p-kartinka-banan-risunok-3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3866" y="1676400"/>
              <a:ext cx="3035354" cy="1524000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5410200" y="3810000"/>
            <a:ext cx="3429000" cy="2590800"/>
            <a:chOff x="5410200" y="3810000"/>
            <a:chExt cx="3429000" cy="25908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10200" y="38862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1639196335_5-papik-pro-p-frukti-klipart-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943600" y="3810000"/>
              <a:ext cx="2456826" cy="243840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04800" y="4038600"/>
            <a:ext cx="3429000" cy="2514600"/>
            <a:chOff x="381000" y="3962400"/>
            <a:chExt cx="3429000" cy="25146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1000" y="39624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1639196422_59-papik-pro-p-frukti-klipart-65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345" y="4114800"/>
              <a:ext cx="3061855" cy="2245360"/>
            </a:xfrm>
            <a:prstGeom prst="rect">
              <a:avLst/>
            </a:prstGeom>
          </p:spPr>
        </p:pic>
      </p:grpSp>
      <p:pic>
        <p:nvPicPr>
          <p:cNvPr id="1027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86200" y="1600200"/>
            <a:ext cx="1752600" cy="3364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Апельсин"/>
          <p:cNvGrpSpPr/>
          <p:nvPr/>
        </p:nvGrpSpPr>
        <p:grpSpPr>
          <a:xfrm>
            <a:off x="0" y="1066800"/>
            <a:ext cx="3733800" cy="2553317"/>
            <a:chOff x="0" y="990600"/>
            <a:chExt cx="3733800" cy="255331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990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1639196338_9-papik-pro-p-frukti-klipart-1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0600"/>
              <a:ext cx="3048000" cy="2553317"/>
            </a:xfrm>
            <a:prstGeom prst="rect">
              <a:avLst/>
            </a:prstGeom>
          </p:spPr>
        </p:pic>
      </p:grpSp>
      <p:grpSp>
        <p:nvGrpSpPr>
          <p:cNvPr id="17" name="Груша"/>
          <p:cNvGrpSpPr/>
          <p:nvPr/>
        </p:nvGrpSpPr>
        <p:grpSpPr>
          <a:xfrm>
            <a:off x="5410200" y="1066800"/>
            <a:ext cx="3429000" cy="2514600"/>
            <a:chOff x="5410200" y="1066800"/>
            <a:chExt cx="3429000" cy="25146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10200" y="10668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1639196350_16-papik-pro-p-frukti-klipart-2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8400" y="1219200"/>
              <a:ext cx="1714500" cy="2286000"/>
            </a:xfrm>
            <a:prstGeom prst="rect">
              <a:avLst/>
            </a:prstGeom>
          </p:spPr>
        </p:pic>
      </p:grpSp>
      <p:grpSp>
        <p:nvGrpSpPr>
          <p:cNvPr id="18" name="Тыква"/>
          <p:cNvGrpSpPr/>
          <p:nvPr/>
        </p:nvGrpSpPr>
        <p:grpSpPr>
          <a:xfrm>
            <a:off x="381000" y="3962400"/>
            <a:ext cx="3429000" cy="2514600"/>
            <a:chOff x="381000" y="3962400"/>
            <a:chExt cx="3429000" cy="25146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1000" y="39624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1639193776_27-papik-pro-p-klipart-ovoshchi-3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</a:blip>
            <a:srcRect l="8333" t="1786" r="72500" b="72768"/>
            <a:stretch>
              <a:fillRect/>
            </a:stretch>
          </p:blipFill>
          <p:spPr>
            <a:xfrm>
              <a:off x="609600" y="4088296"/>
              <a:ext cx="2819400" cy="2329069"/>
            </a:xfrm>
            <a:prstGeom prst="rect">
              <a:avLst/>
            </a:prstGeom>
          </p:spPr>
        </p:pic>
      </p:grpSp>
      <p:pic>
        <p:nvPicPr>
          <p:cNvPr id="1027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295400"/>
            <a:ext cx="1905000" cy="3657600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5486400" y="4038600"/>
            <a:ext cx="3429000" cy="2438400"/>
            <a:chOff x="5486400" y="4038600"/>
            <a:chExt cx="3429000" cy="24384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486400" y="4038600"/>
              <a:ext cx="3429000" cy="2438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639196337_8-papik-pro-p-frukti-klipart-9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200" y="4191000"/>
              <a:ext cx="2133600" cy="22758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2057400" y="1524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041" flipH="1">
            <a:off x="3657600" y="1295400"/>
            <a:ext cx="2057400" cy="395020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5486400" y="990600"/>
            <a:ext cx="3429000" cy="2514600"/>
            <a:chOff x="5486400" y="990600"/>
            <a:chExt cx="3429000" cy="25146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486400" y="990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639196337_8-papik-pro-p-frukti-klipart-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9800" y="1143000"/>
              <a:ext cx="2214563" cy="236220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228600" y="3810000"/>
            <a:ext cx="3429000" cy="2667000"/>
            <a:chOff x="228600" y="3810000"/>
            <a:chExt cx="3429000" cy="2667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8600" y="39624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1639193751_6-papik-pro-p-klipart-ovoshchi-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810000"/>
              <a:ext cx="2118885" cy="262603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486400" y="4038600"/>
            <a:ext cx="3429000" cy="2514600"/>
            <a:chOff x="5486400" y="4038600"/>
            <a:chExt cx="3429000" cy="25146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86400" y="4038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639193788_37-papik-pro-p-klipart-ovoshchi-4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8800" y="4343400"/>
              <a:ext cx="3048000" cy="216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28600" y="990600"/>
            <a:ext cx="3429000" cy="2514600"/>
            <a:chOff x="228600" y="990600"/>
            <a:chExt cx="3429000" cy="2514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8600" y="990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1639193771_21-papik-pro-p-klipart-ovoshchi-2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1066800"/>
              <a:ext cx="2667000" cy="2271951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1905000" y="2286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181600" y="4038600"/>
            <a:ext cx="3657600" cy="2590800"/>
            <a:chOff x="5181600" y="4038600"/>
            <a:chExt cx="3657600" cy="25908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181600" y="4038600"/>
              <a:ext cx="3657600" cy="2590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1639193749_4-papik-pro-p-klipart-ovoshchi-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191000"/>
              <a:ext cx="1977628" cy="2284625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228600" y="914400"/>
            <a:ext cx="3657600" cy="2743200"/>
            <a:chOff x="228600" y="914400"/>
            <a:chExt cx="3657600" cy="27432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28600" y="1066800"/>
              <a:ext cx="3657600" cy="2590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1639196335_5-papik-pro-p-frukti-klipart-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914400"/>
              <a:ext cx="2438400" cy="242011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28600" y="4038600"/>
            <a:ext cx="3657600" cy="2590800"/>
            <a:chOff x="228600" y="4038600"/>
            <a:chExt cx="3657600" cy="25908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8600" y="4038600"/>
              <a:ext cx="3657600" cy="2590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9" name="Picture 3" descr="E:\Desktop\вислогузова\годовые планы работы\1660756373_26-flomaster-club-p-sadovie-yagodi-kartinki-dlya-detei-krasivo-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40625" t="46685" r="35938" b="12431"/>
            <a:stretch>
              <a:fillRect/>
            </a:stretch>
          </p:blipFill>
          <p:spPr bwMode="auto">
            <a:xfrm rot="5400000">
              <a:off x="750570" y="3821430"/>
              <a:ext cx="2514600" cy="310134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181600" y="1066800"/>
            <a:ext cx="3657600" cy="2590800"/>
            <a:chOff x="5181600" y="1066800"/>
            <a:chExt cx="3657600" cy="25908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181600" y="1066800"/>
              <a:ext cx="3657600" cy="2590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 descr="E:\Desktop\вислогузова\годовые планы работы\1660756373_26-flomaster-club-p-sadovie-yagodi-kartinki-dlya-detei-krasivo-36.jpg"/>
            <p:cNvPicPr>
              <a:picLocks noChangeAspect="1" noChangeArrowheads="1"/>
            </p:cNvPicPr>
            <p:nvPr/>
          </p:nvPicPr>
          <p:blipFill>
            <a:blip r:embed="rId4" cstate="print"/>
            <a:srcRect l="8594" t="15746" r="61719" b="57735"/>
            <a:stretch>
              <a:fillRect/>
            </a:stretch>
          </p:blipFill>
          <p:spPr bwMode="auto">
            <a:xfrm>
              <a:off x="5562600" y="1524000"/>
              <a:ext cx="2895600" cy="1828800"/>
            </a:xfrm>
            <a:prstGeom prst="rect">
              <a:avLst/>
            </a:prstGeom>
            <a:noFill/>
          </p:spPr>
        </p:pic>
      </p:grpSp>
      <p:pic>
        <p:nvPicPr>
          <p:cNvPr id="22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57600" y="1447800"/>
            <a:ext cx="2057400" cy="395020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057400" y="2286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11808"/>
            <a:ext cx="1905000" cy="3657600"/>
          </a:xfrm>
          <a:prstGeom prst="rect">
            <a:avLst/>
          </a:prstGeom>
          <a:noFill/>
        </p:spPr>
      </p:pic>
      <p:pic>
        <p:nvPicPr>
          <p:cNvPr id="14" name="Рисунок 13" descr="1639196337_8-papik-pro-p-frukti-klipart-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066800"/>
            <a:ext cx="2071688" cy="2209801"/>
          </a:xfrm>
          <a:prstGeom prst="rect">
            <a:avLst/>
          </a:prstGeom>
        </p:spPr>
      </p:pic>
      <p:grpSp>
        <p:nvGrpSpPr>
          <p:cNvPr id="20" name="груша"/>
          <p:cNvGrpSpPr/>
          <p:nvPr/>
        </p:nvGrpSpPr>
        <p:grpSpPr>
          <a:xfrm>
            <a:off x="5791200" y="990600"/>
            <a:ext cx="3124200" cy="2438400"/>
            <a:chOff x="5715000" y="1066800"/>
            <a:chExt cx="3124200" cy="2286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715000" y="1066800"/>
              <a:ext cx="3124200" cy="2286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1639196350_16-papik-pro-p-frukti-klipart-2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7000" y="1131456"/>
              <a:ext cx="1828800" cy="2105890"/>
            </a:xfrm>
            <a:prstGeom prst="rect">
              <a:avLst/>
            </a:prstGeom>
          </p:spPr>
        </p:pic>
      </p:grpSp>
      <p:grpSp>
        <p:nvGrpSpPr>
          <p:cNvPr id="21" name="абрикос"/>
          <p:cNvGrpSpPr/>
          <p:nvPr/>
        </p:nvGrpSpPr>
        <p:grpSpPr>
          <a:xfrm>
            <a:off x="304800" y="3962400"/>
            <a:ext cx="3200400" cy="2514600"/>
            <a:chOff x="304800" y="4191000"/>
            <a:chExt cx="3124200" cy="2286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4800" y="4191000"/>
              <a:ext cx="3124200" cy="2286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1639196340_12-papik-pro-p-frukti-klipart-15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0" y="4267200"/>
              <a:ext cx="1752600" cy="2133600"/>
            </a:xfrm>
            <a:prstGeom prst="rect">
              <a:avLst/>
            </a:prstGeom>
          </p:spPr>
        </p:pic>
      </p:grpSp>
      <p:grpSp>
        <p:nvGrpSpPr>
          <p:cNvPr id="22" name="клубника"/>
          <p:cNvGrpSpPr/>
          <p:nvPr/>
        </p:nvGrpSpPr>
        <p:grpSpPr>
          <a:xfrm>
            <a:off x="5791200" y="3962400"/>
            <a:ext cx="3048000" cy="2514600"/>
            <a:chOff x="5715000" y="4191000"/>
            <a:chExt cx="3124200" cy="2286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15000" y="4191000"/>
              <a:ext cx="3124200" cy="2286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639196335_5-papik-pro-p-frukti-klipart-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4191000"/>
              <a:ext cx="2072948" cy="2057400"/>
            </a:xfrm>
            <a:prstGeom prst="rect">
              <a:avLst/>
            </a:prstGeom>
          </p:spPr>
        </p:pic>
      </p:grpSp>
      <p:grpSp>
        <p:nvGrpSpPr>
          <p:cNvPr id="19" name="яблоко"/>
          <p:cNvGrpSpPr/>
          <p:nvPr/>
        </p:nvGrpSpPr>
        <p:grpSpPr>
          <a:xfrm>
            <a:off x="228600" y="990600"/>
            <a:ext cx="3124200" cy="2438400"/>
            <a:chOff x="304800" y="990600"/>
            <a:chExt cx="3124200" cy="228600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990600"/>
              <a:ext cx="3124200" cy="2286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1639196337_8-papik-pro-p-frukti-klipart-9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4400" y="1066800"/>
              <a:ext cx="2071688" cy="220980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1752600" y="3048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вислогузова\годовые планы работы\neznaika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86200" y="1828800"/>
            <a:ext cx="1733550" cy="3328416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304800" y="1066800"/>
            <a:ext cx="3352800" cy="2438400"/>
            <a:chOff x="304800" y="990600"/>
            <a:chExt cx="3429000" cy="25146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9906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1639193776_27-papik-pro-p-klipart-ovoshchi-3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67" t="3125" r="73333" b="72768"/>
            <a:stretch>
              <a:fillRect/>
            </a:stretch>
          </p:blipFill>
          <p:spPr>
            <a:xfrm>
              <a:off x="685800" y="1219200"/>
              <a:ext cx="2489200" cy="21336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81000" y="4038600"/>
            <a:ext cx="3276600" cy="2514600"/>
            <a:chOff x="299357" y="3962400"/>
            <a:chExt cx="3510643" cy="259318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9357" y="3962400"/>
              <a:ext cx="3510643" cy="259318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1639193759_10-papik-pro-p-klipart-ovoshchi-1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 t="2841" r="7196" b="9091"/>
            <a:stretch>
              <a:fillRect/>
            </a:stretch>
          </p:blipFill>
          <p:spPr>
            <a:xfrm>
              <a:off x="990600" y="4038600"/>
              <a:ext cx="2286000" cy="23622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638800" y="4038600"/>
            <a:ext cx="3276600" cy="2514600"/>
            <a:chOff x="5410200" y="3886200"/>
            <a:chExt cx="3429000" cy="2514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10200" y="3886200"/>
              <a:ext cx="3429000" cy="2514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639193749_4-papik-pro-p-klipart-ovoshchi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3962400"/>
              <a:ext cx="2057400" cy="237677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562600" y="1066800"/>
            <a:ext cx="3124200" cy="2428280"/>
            <a:chOff x="5569689" y="1219815"/>
            <a:chExt cx="3269512" cy="24380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569689" y="1219815"/>
              <a:ext cx="3269512" cy="243809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1639196340_12-papik-pro-p-frukti-klipart-15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6875" y="1219815"/>
              <a:ext cx="1834116" cy="2323214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1905000" y="2286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ea typeface="Microsoft Himalaya" pitchFamily="2" charset="0"/>
                <a:cs typeface="Microsoft Himalaya" pitchFamily="2" charset="0"/>
              </a:rPr>
              <a:t>Игра «Четвёртый лишний»</a:t>
            </a:r>
            <a:endParaRPr lang="ru-RU" sz="32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latino Linotype" pitchFamily="18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858000" y="25146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7a132046bdc9e57cb2843f6b9a0b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91" t="3333" r="31548"/>
          <a:stretch>
            <a:fillRect/>
          </a:stretch>
        </p:blipFill>
        <p:spPr>
          <a:xfrm>
            <a:off x="533400" y="1752600"/>
            <a:ext cx="2243959" cy="4648200"/>
          </a:xfrm>
          <a:prstGeom prst="rect">
            <a:avLst/>
          </a:prstGeom>
        </p:spPr>
      </p:pic>
      <p:pic>
        <p:nvPicPr>
          <p:cNvPr id="5" name="Рисунок 4" descr="незна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0" r="40000" b="-370"/>
          <a:stretch>
            <a:fillRect/>
          </a:stretch>
        </p:blipFill>
        <p:spPr>
          <a:xfrm>
            <a:off x="6172200" y="1676400"/>
            <a:ext cx="2377384" cy="48808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" y="381000"/>
            <a:ext cx="7620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МОЛОДЦЫ!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" name="Рисунок 8" descr="8283f30a3463b59429f01fb18b400f6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657600"/>
            <a:ext cx="2794819" cy="2686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88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Михайловна</dc:creator>
  <cp:lastModifiedBy>Михайловна</cp:lastModifiedBy>
  <cp:revision>44</cp:revision>
  <dcterms:created xsi:type="dcterms:W3CDTF">2006-08-16T00:00:00Z</dcterms:created>
  <dcterms:modified xsi:type="dcterms:W3CDTF">2023-05-21T17:05:08Z</dcterms:modified>
</cp:coreProperties>
</file>