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84" r:id="rId5"/>
    <p:sldId id="264" r:id="rId6"/>
    <p:sldId id="287" r:id="rId7"/>
    <p:sldId id="285" r:id="rId8"/>
    <p:sldId id="263" r:id="rId9"/>
    <p:sldId id="278" r:id="rId10"/>
    <p:sldId id="286" r:id="rId11"/>
    <p:sldId id="271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3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3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5F06-82A6-4BFB-ADE5-01FC06E3599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2571744"/>
            <a:ext cx="4968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accent1"/>
                </a:solidFill>
              </a:rPr>
              <a:t>Педагогический </a:t>
            </a:r>
            <a:r>
              <a:rPr lang="ru-RU" sz="2000" b="1" dirty="0" err="1">
                <a:solidFill>
                  <a:schemeClr val="accent1"/>
                </a:solidFill>
              </a:rPr>
              <a:t>инсайт</a:t>
            </a:r>
            <a:endParaRPr lang="ru-RU" sz="2000" dirty="0">
              <a:solidFill>
                <a:schemeClr val="accent1"/>
              </a:solidFill>
            </a:endParaRPr>
          </a:p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</a:t>
            </a:r>
            <a:r>
              <a:rPr lang="ru-RU" sz="2000" b="1" dirty="0" smtClean="0">
                <a:solidFill>
                  <a:schemeClr val="accent1"/>
                </a:solidFill>
              </a:rPr>
              <a:t>азвитие </a:t>
            </a:r>
            <a:r>
              <a:rPr lang="ru-RU" sz="2000" b="1" dirty="0">
                <a:solidFill>
                  <a:schemeClr val="accent1"/>
                </a:solidFill>
              </a:rPr>
              <a:t>физических качеств дошкольников по средству нестандартного оборудования»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508104" y="5396130"/>
            <a:ext cx="4320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Крутов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Сергей Владимирович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03276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с</a:t>
            </a:r>
            <a:r>
              <a:rPr lang="ru-RU" sz="1400" b="1" dirty="0" smtClean="0">
                <a:solidFill>
                  <a:srgbClr val="0070C0"/>
                </a:solidFill>
              </a:rPr>
              <a:t>. Мужи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2022 год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1" y="4264514"/>
            <a:ext cx="3888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евиз: «Я </a:t>
            </a:r>
            <a:r>
              <a:rPr lang="ru-RU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найду непременно ключики, </a:t>
            </a:r>
          </a:p>
          <a:p>
            <a:pPr algn="ctr"/>
            <a:r>
              <a:rPr lang="ru-RU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открыть  эти души детские»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0" y="2032269"/>
            <a:ext cx="2845195" cy="37935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39876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Муниципального бюджетное дошкольного образовательного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учреждения «Детский сад «Оленёнок»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880" y="5108059"/>
            <a:ext cx="5531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инструктора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12899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336704" cy="387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учесть, занимаясь на балансировочных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досках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Соблюдать технику безопасности.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должны носить игровой характер, при этом, важна сосредоточенность и правильное выполнение.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заниматься слишком долго, даже если малышу очень нравится (15 минут в день более чем достаточно в первые несколько месяцев).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Стремиться к тому, чтобы стоя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балансборде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ребенок почувствовал себя уверенным и  перестал постоянно смотреть под ноги или хвататься за опору.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началом выполнения упражнений детям нужен разогрев, разминка и растяжка.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84" y="746850"/>
            <a:ext cx="6877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908720"/>
            <a:ext cx="5616624" cy="1304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/>
              <a:t>Великий Плутарх писал: «Движение кладовая жизни». Действительно, развитие физических качеств, играет огромную роль в жизни каждого человека. Это основа сохранения здоровья.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522" y="0"/>
            <a:ext cx="807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42844" y="1142984"/>
            <a:ext cx="731837" cy="75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358214" y="1071546"/>
            <a:ext cx="579437" cy="7524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143240" y="2428868"/>
            <a:ext cx="2428892" cy="128588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89470"/>
            <a:ext cx="3138478" cy="1563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</a:rPr>
              <a:t>В ФГОС ДО определено основное содержание работы, в том числе и в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направлении «Физическое развитие», приобретение опыта в двигательной деятельности детей, в том числе связанной с выполнением упражнений, направленных на развитие таких физических качеств, как координация и гибкость</a:t>
            </a:r>
            <a:r>
              <a:rPr lang="ru-RU" sz="16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9594" y="2500306"/>
            <a:ext cx="3554406" cy="1417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</a:rPr>
              <a:t>Целевые ориентиры ФГОС ДО говорят о том, что у ребенка на этапе завершения дошкольного образования развита крупная и мелкая моторика; он подвижен, вынослив, владеет основными движениями, может контролировать свои движения и управлять ими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14818"/>
            <a:ext cx="7915564" cy="2254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Создание эффективного комплекса упражнений и игровых приемов, направленных на  развитие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286256"/>
            <a:ext cx="6330944" cy="428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01062" cy="430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971600" y="3861048"/>
            <a:ext cx="7957056" cy="2592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Особое внимание в дошкольном возрасте заслуживают развитие физических качеств и вестибулярного аппарата.  Вестибулярный аппарат отвечает за поддержание равновесия, за положения тела в пространстве, за ориентировку в собственном теле, за нахождение точки опоры и выстраивание нашей центральной оси. Он тесно связан со всеми структурами нашего организма. Именно поэтому я использую балансировочный тренажер.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28596" y="571480"/>
            <a:ext cx="8501122" cy="3714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Таким образом, развитие координационных способностей остается довольно актуальной темой, так как они имеют большое значение в жизни ребенка: оказывают влияние на физическое развитие, на развитие умственных способностей, на формирование многих психических процессов.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01062" cy="430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7584" y="548934"/>
            <a:ext cx="5760480" cy="191889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/>
              <a:t>Какая же эффективность  балансборда?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17794" y="2564904"/>
            <a:ext cx="4370230" cy="34563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400" dirty="0"/>
              <a:t>Ø    совершенствование межполушарного взаимодействия;</a:t>
            </a:r>
          </a:p>
          <a:p>
            <a:pPr fontAlgn="base"/>
            <a:r>
              <a:rPr lang="ru-RU" sz="1400" dirty="0"/>
              <a:t>Ø    стабилизация работы вестибулярной системы;</a:t>
            </a:r>
          </a:p>
          <a:p>
            <a:pPr fontAlgn="base"/>
            <a:r>
              <a:rPr lang="ru-RU" sz="1400" dirty="0"/>
              <a:t>Ø    развитие зрительно-пространственных представлений;</a:t>
            </a:r>
          </a:p>
          <a:p>
            <a:pPr fontAlgn="base"/>
            <a:r>
              <a:rPr lang="ru-RU" sz="1400" dirty="0"/>
              <a:t>Ø    интеграция сенсорных систем (вестибулярная, зрительная, слуховая, тактильная);</a:t>
            </a:r>
          </a:p>
          <a:p>
            <a:pPr fontAlgn="base"/>
            <a:r>
              <a:rPr lang="ru-RU" sz="1400" dirty="0"/>
              <a:t>Ø    улучшение осанки и  координации , </a:t>
            </a:r>
            <a:r>
              <a:rPr lang="ru-RU" sz="1400" dirty="0" smtClean="0"/>
              <a:t>само регуляции, </a:t>
            </a:r>
            <a:r>
              <a:rPr lang="ru-RU" sz="1400" dirty="0"/>
              <a:t>контроля;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76056" y="2708920"/>
            <a:ext cx="3913306" cy="381642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400" dirty="0"/>
              <a:t>Ø    укрепление мышц стабилизаторов;</a:t>
            </a:r>
          </a:p>
          <a:p>
            <a:pPr fontAlgn="base"/>
            <a:r>
              <a:rPr lang="ru-RU" sz="1400" dirty="0"/>
              <a:t>Ø    физическая выносливость;</a:t>
            </a:r>
          </a:p>
          <a:p>
            <a:pPr fontAlgn="base"/>
            <a:r>
              <a:rPr lang="ru-RU" sz="1400" dirty="0"/>
              <a:t>Ø    улучшение всех видов памяти,  мышления, усвоения и обработки информации;</a:t>
            </a:r>
          </a:p>
          <a:p>
            <a:pPr fontAlgn="base"/>
            <a:r>
              <a:rPr lang="ru-RU" sz="1400" dirty="0"/>
              <a:t>Ø    повышение самооценки, уверенности в себе;</a:t>
            </a:r>
          </a:p>
          <a:p>
            <a:pPr fontAlgn="base"/>
            <a:r>
              <a:rPr lang="ru-RU" sz="1400" dirty="0"/>
              <a:t>Ø    развитие внимания;</a:t>
            </a:r>
          </a:p>
          <a:p>
            <a:pPr fontAlgn="base"/>
            <a:r>
              <a:rPr lang="ru-RU" sz="1400" dirty="0"/>
              <a:t>Ø    помощь в запуске речи;</a:t>
            </a:r>
          </a:p>
          <a:p>
            <a:pPr fontAlgn="base"/>
            <a:r>
              <a:rPr lang="ru-RU" sz="1400" dirty="0"/>
              <a:t>Ø    улучшение навыков социализации и общения;</a:t>
            </a:r>
          </a:p>
        </p:txBody>
      </p:sp>
    </p:spTree>
    <p:extLst>
      <p:ext uri="{BB962C8B-B14F-4D97-AF65-F5344CB8AC3E}">
        <p14:creationId xmlns:p14="http://schemas.microsoft.com/office/powerpoint/2010/main" val="32283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870">
            <a:off x="575954" y="265713"/>
            <a:ext cx="2592288" cy="328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30" y="3356992"/>
            <a:ext cx="3550271" cy="288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264">
            <a:off x="467544" y="3861048"/>
            <a:ext cx="4320480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3" y="443776"/>
            <a:ext cx="4896544" cy="2924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341091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52" y="2708920"/>
            <a:ext cx="4522633" cy="355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98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8299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аспект личного вклада педагога в развитие образования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626460"/>
            <a:ext cx="5976664" cy="25089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Это не просто балансировка – это гармоничное, всестороннее развитие.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В интернет-пространстве можно встретить множество вариантов балансировочных досок, все они по-своему уникальны и интересны. Но для меня они оказались слишком узконаправленными, мне хотелось больше функционала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Некоторые балансиры представлены на экране, вдруг кого-то заинтересует: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0968"/>
            <a:ext cx="2924944" cy="24147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7" y="555573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Индоборд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35437"/>
            <a:ext cx="2133600" cy="2133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96136" y="5352534"/>
            <a:ext cx="1557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Билибо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7" y="980728"/>
            <a:ext cx="2641343" cy="31209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29309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Доска </a:t>
            </a:r>
            <a:r>
              <a:rPr lang="ru-RU" dirty="0" err="1" smtClean="0"/>
              <a:t>Бильгоу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для логопеда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8230" y="5555734"/>
            <a:ext cx="162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Воблборд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4320480" cy="22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594" y="207529"/>
            <a:ext cx="4292600" cy="40005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800000"/>
                </a:solidFill>
                <a:latin typeface="Calibri"/>
                <a:cs typeface="+mn-cs"/>
              </a:rPr>
              <a:t>1. Аналитико-проектировочный этап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6072230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Изучив множество сайтов, я наткнулась на «Доску совы», а затем на «Сибирский </a:t>
            </a:r>
            <a:r>
              <a:rPr lang="ru-RU" sz="1400" dirty="0" err="1"/>
              <a:t>борд</a:t>
            </a:r>
            <a:r>
              <a:rPr lang="ru-RU" sz="1400" dirty="0"/>
              <a:t>». Просмотрев сайт производителя, </a:t>
            </a:r>
            <a:r>
              <a:rPr lang="ru-RU" sz="1400" dirty="0" err="1"/>
              <a:t>ютуб</a:t>
            </a:r>
            <a:r>
              <a:rPr lang="ru-RU" sz="1400" dirty="0"/>
              <a:t> канал с роликами с примерами занятий на нем, я </a:t>
            </a:r>
            <a:r>
              <a:rPr lang="ru-RU" sz="1400" dirty="0" smtClean="0"/>
              <a:t>начал </a:t>
            </a:r>
            <a:r>
              <a:rPr lang="ru-RU" sz="1400" dirty="0"/>
              <a:t>активно придумывать варианты работы на этом </a:t>
            </a:r>
            <a:r>
              <a:rPr lang="ru-RU" sz="1400" dirty="0" err="1"/>
              <a:t>борде</a:t>
            </a:r>
            <a:r>
              <a:rPr lang="ru-RU" sz="1400" dirty="0"/>
              <a:t>, где и как его можно использовать в работе с детьми.</a:t>
            </a:r>
          </a:p>
          <a:p>
            <a:pPr fontAlgn="base"/>
            <a:r>
              <a:rPr lang="ru-RU" sz="1400" dirty="0"/>
              <a:t>И тут я понял: «Вот оно! Мы точно подружимся и продуктивно будем работать». Так  началось наше увлекательное путешествие.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861048" cy="2723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80834"/>
            <a:ext cx="3482597" cy="3035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96136" y="53525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Сибирский </a:t>
            </a:r>
            <a:r>
              <a:rPr lang="ru-RU" dirty="0" err="1" smtClean="0"/>
              <a:t>борд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300" y="5359982"/>
            <a:ext cx="1557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Доска совы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397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Учетная запись Майкрософт</cp:lastModifiedBy>
  <cp:revision>70</cp:revision>
  <cp:lastPrinted>2022-04-01T06:07:28Z</cp:lastPrinted>
  <dcterms:created xsi:type="dcterms:W3CDTF">2017-10-19T18:11:06Z</dcterms:created>
  <dcterms:modified xsi:type="dcterms:W3CDTF">2022-04-01T06:30:42Z</dcterms:modified>
</cp:coreProperties>
</file>