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7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3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6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8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E4DC-8549-4DB0-A394-34BBDFA4F8B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821D-08C8-4813-84C8-5622BE1A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721" y="1319671"/>
            <a:ext cx="9144000" cy="2387600"/>
          </a:xfrm>
        </p:spPr>
        <p:txBody>
          <a:bodyPr/>
          <a:lstStyle/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741" y="362687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" y="556542"/>
            <a:ext cx="9386818" cy="63014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48000" y="2085235"/>
            <a:ext cx="6096000" cy="33134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 В гостях у сказки»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Воспитатели: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Трофимова Н.Х.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Панченко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МБДОУ «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ДетскиЙсад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№25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г.Выборг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№2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познавательно- творческий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неделя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дети первой младшей группы, воспитатели, родители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1" y="93299"/>
            <a:ext cx="10076879" cy="6764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600" y="1948563"/>
            <a:ext cx="6464594" cy="392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«Сказка в гости к нам 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пришла»;Беседа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 гостях у 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сказки»;Д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«Из какой сказки?»;Игра «Кто за кем?»;Д/и «Домик для 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мышки»;Д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«Чудесный 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мешочек»;Д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Теремок»;Д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«Узнай чья тень»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различных книг, иллюстраций к сказкам, рассматривание героев сказок. Чтение, прослушивание и просмотр сказок: "Репка", "Теремок", "Курочка Ряба", «Три медведя».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сказки «Колобок» с показом. Показ настольного театра по сказке «</a:t>
            </a:r>
            <a:r>
              <a:rPr lang="ru-RU" sz="16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Репка».Обыгрывание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сказки «Репка», «Колобок» 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8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1" y="0"/>
            <a:ext cx="10215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5070" y="2126849"/>
            <a:ext cx="6273208" cy="28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Пение детских песенок «Два веселых гуся», «Песенка крокодила Гены», «Песенка Чебурашки», «Вышла курочка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гулять»Рисование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«Дорога для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колобка»Лепка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«Колобок»; «Зернышки для Рябы» Мозаика «Цветные дорожки» Конструирование: «Сказочный теремок», «Мебель для трех медведей». Д/и «Сложи картинку»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6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1" y="-1"/>
            <a:ext cx="9946604" cy="6677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5070" y="1985785"/>
            <a:ext cx="6124352" cy="3462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 П/и «Курочка и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цыплята»;П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«Кот и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мыши»;П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 «У медведя во бору»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развитие: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Театрализованный показ сказок «Теремок», «Курочка Ряба», «Репка». Показ кукольного театра «Колобок», «Репка», «Курочка Ряба», «Теремок». Пальчиковый театр "Курочка Ряба"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7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" y="21921"/>
            <a:ext cx="10185990" cy="6837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1516" y="1562592"/>
            <a:ext cx="6018028" cy="397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проектной деятельности: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«Для дедушки для бабушки я спеку оладушки».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«Колобок»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Лепка: «Колобок»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«Зернышки для Рябы»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«Курочка Ряба»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3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" y="79023"/>
            <a:ext cx="10100930" cy="6780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8864" y="989743"/>
            <a:ext cx="6273209" cy="530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этап- заключительный.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итогов, анализ ожидаемого результата.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выставки: «Сказочные герои».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-Сформирован интерес к устному народному творчеству- сказкам.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имеют представления и знания о  русских народных сказках, знают их содержание.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Умеют через имитацию образа героев сказок различать добро и зло.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 участвуют в инсценировке сказок.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Обогащение словарного запаса.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1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307"/>
            <a:ext cx="20574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92768"/>
            <a:ext cx="2492620" cy="3323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0" y="360482"/>
            <a:ext cx="2492620" cy="3323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40" y="4114800"/>
            <a:ext cx="20574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60" y="65942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7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6006905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77" y="0"/>
            <a:ext cx="534572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977"/>
            <a:ext cx="5642708" cy="3174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92" y="398095"/>
            <a:ext cx="3654670" cy="48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6888" cy="3929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88" y="2928816"/>
            <a:ext cx="2946888" cy="3929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68" y="0"/>
            <a:ext cx="3052396" cy="4069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64" y="3069493"/>
            <a:ext cx="2841380" cy="37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922"/>
            <a:ext cx="9026769" cy="67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7" y="140883"/>
            <a:ext cx="9845748" cy="66095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2660" y="1456473"/>
            <a:ext cx="5869172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Современного общества: приобщение детей к традиционному русскому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фольклору. Известно, что в устном народном творчестве, как нигде больше сохранились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особенные черты русского характера, присущие ему нравственные ценности,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о добре, красоте, храбрости, трудолюбии, верности. Все это мы можем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увидеть в русских народных сказках. Именно сказки являются материалом для обучения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младшего дошкольного возраста развитию речи.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знают мало русских народных сказок.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7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602523"/>
            <a:ext cx="2057400" cy="2743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255477"/>
            <a:ext cx="20574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0"/>
            <a:ext cx="20574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602523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514" y="583256"/>
            <a:ext cx="6096000" cy="5140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-Сформирован интерес к устному народному творчеству- сказкам.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имеют представления и знания о  русских народных сказках, знают их содержание.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Умеют через имитацию образа героев сказок различать добро и зло.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Дети  участвуют в инсценировке сказок.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Обогащение словарного запаса.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64747"/>
            <a:ext cx="10100930" cy="6780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5070" y="1256995"/>
            <a:ext cx="6400800" cy="434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– самая древняя из распространенных форм устного народного творчества.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век технического прогресса, когда чтение художественных литературных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произведений, в том числе и сказок, заменили игры на компьютерах, планшетах 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телефонах, просмотр мультфильмов, происходит понижение освоения детьми духовного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богатства народа, его культурно-исторического опыта.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состоит в том, что данный проект сочетает в себе средства и способы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творческих способностей и коммуникативных навыков детей.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36197"/>
            <a:ext cx="10185990" cy="6837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3804" y="1752836"/>
            <a:ext cx="6464595" cy="402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приобщения детей к устному народному творчеству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сказок через различные виды деятельности.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Обобщить знания детей о прочитанных художественных произведениях, прививать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 к литературным произведениям и их героям.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сказкам, создание условий для активного использования сказок в деятельности детей, вовлечение детей в активную речевую работу.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0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1" y="0"/>
            <a:ext cx="10215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2540" y="1308291"/>
            <a:ext cx="6209412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-создавать условия для ориентировочно-исследовательской деятельности детей,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способствующей освоению ребёнком миром сказок, приключений;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-закрепить и расширить знания детей о сказках;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-развивать творческие навыки, коммуникативные умения;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-способствовать поддержанию традиции семейного чтения;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-продолжать вовлекать детей, родителей и педагогов в совместную деятельность,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-показать ценность и значимость совместного творчества детей и родителей;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-создавать атмосферу эмоционального комфорта, взаимопонимания и поддержки.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8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6" y="50473"/>
            <a:ext cx="10100930" cy="6780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6456" y="1703656"/>
            <a:ext cx="6081822" cy="435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духовно-богатой личности ребенка, как активного участника проекта;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интереса к русским народным сказкам;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у детей познавательной активности, творческих способностей, коммуникативных навыков;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совершенствование звукопроизношения, выразительности и связной речи.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1" y="-1"/>
            <a:ext cx="10218645" cy="6859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1394" y="2391152"/>
            <a:ext cx="6124355" cy="225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по теме.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книг для чтения.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творческих занятий, связанных с проектом.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8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87" y="170121"/>
            <a:ext cx="9962443" cy="66878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1014" y="2328030"/>
            <a:ext cx="6266122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«Какие сказки читать 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в жизни ребенка. Домашний театр-средство воспитания ребенка и объединения семьи».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родителей в пополнении предметно-развивающей среды группы.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3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1" y="150401"/>
            <a:ext cx="9973339" cy="6695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2660" y="2867757"/>
            <a:ext cx="6188148" cy="1204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этап- заключительный</a:t>
            </a:r>
            <a:r>
              <a:rPr lang="ru-RU" sz="20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итогов, оформление результатов, продуктов проекта.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71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824</Words>
  <Application>Microsoft Office PowerPoint</Application>
  <PresentationFormat>Широкоэкранный</PresentationFormat>
  <Paragraphs>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окне</dc:title>
  <dc:creator>Acer</dc:creator>
  <cp:lastModifiedBy>Владелец</cp:lastModifiedBy>
  <cp:revision>10</cp:revision>
  <dcterms:created xsi:type="dcterms:W3CDTF">2023-04-09T16:21:03Z</dcterms:created>
  <dcterms:modified xsi:type="dcterms:W3CDTF">2023-04-12T11:52:44Z</dcterms:modified>
</cp:coreProperties>
</file>