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7C4-5F6A-4C7A-93B4-473A0494E01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7FE-B58C-4A22-A1D6-AA1850B99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7C4-5F6A-4C7A-93B4-473A0494E01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7FE-B58C-4A22-A1D6-AA1850B99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7C4-5F6A-4C7A-93B4-473A0494E01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7FE-B58C-4A22-A1D6-AA1850B99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7C4-5F6A-4C7A-93B4-473A0494E01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7FE-B58C-4A22-A1D6-AA1850B99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7C4-5F6A-4C7A-93B4-473A0494E01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7FE-B58C-4A22-A1D6-AA1850B99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7C4-5F6A-4C7A-93B4-473A0494E01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7FE-B58C-4A22-A1D6-AA1850B99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7C4-5F6A-4C7A-93B4-473A0494E01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7FE-B58C-4A22-A1D6-AA1850B99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7C4-5F6A-4C7A-93B4-473A0494E01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7FE-B58C-4A22-A1D6-AA1850B99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7C4-5F6A-4C7A-93B4-473A0494E01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7FE-B58C-4A22-A1D6-AA1850B99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7C4-5F6A-4C7A-93B4-473A0494E01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7FE-B58C-4A22-A1D6-AA1850B99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7C4-5F6A-4C7A-93B4-473A0494E01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7FE-B58C-4A22-A1D6-AA1850B99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937C4-5F6A-4C7A-93B4-473A0494E01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7E7FE-B58C-4A22-A1D6-AA1850B99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«Изготовление </a:t>
            </a:r>
            <a:r>
              <a:rPr lang="ru-RU" b="1" dirty="0" smtClean="0"/>
              <a:t>дидактического пособия </a:t>
            </a:r>
            <a:r>
              <a:rPr lang="ru-RU" b="1" dirty="0" smtClean="0"/>
              <a:t>«Следопыт»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437112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Автор: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Попова Екатерина Олеговна,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Учитель-дефектолог,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МАДОУ «Детский сад № 106»,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Г. Череповец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Г</a:t>
            </a:r>
            <a:r>
              <a:rPr lang="ru-RU" dirty="0" smtClean="0"/>
              <a:t>отово!</a:t>
            </a:r>
            <a:endParaRPr lang="ru-RU" dirty="0"/>
          </a:p>
        </p:txBody>
      </p:sp>
      <p:pic>
        <p:nvPicPr>
          <p:cNvPr id="4" name="Рисунок 3" descr="Tjp_sw4sQJ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432340" y="1392197"/>
            <a:ext cx="4011910" cy="53492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Можно использовать с детьми на занятиях гимнастики мозга.</a:t>
            </a:r>
            <a:endParaRPr lang="ru-RU" dirty="0"/>
          </a:p>
        </p:txBody>
      </p:sp>
      <p:pic>
        <p:nvPicPr>
          <p:cNvPr id="4" name="Рисунок 3" descr="PuEvwJKFE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861048"/>
            <a:ext cx="2139702" cy="2852936"/>
          </a:xfrm>
          <a:prstGeom prst="rect">
            <a:avLst/>
          </a:prstGeom>
        </p:spPr>
      </p:pic>
      <p:pic>
        <p:nvPicPr>
          <p:cNvPr id="5" name="Рисунок 4" descr="owWbJwAe2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861048"/>
            <a:ext cx="2106234" cy="2808312"/>
          </a:xfrm>
          <a:prstGeom prst="rect">
            <a:avLst/>
          </a:prstGeom>
        </p:spPr>
      </p:pic>
      <p:pic>
        <p:nvPicPr>
          <p:cNvPr id="6" name="Рисунок 5" descr="99OcURogtu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861048"/>
            <a:ext cx="2106234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Гимнастика мозга </a:t>
            </a:r>
            <a:r>
              <a:rPr lang="ru-RU" dirty="0" smtClean="0"/>
              <a:t>– это уникальный метод, при котором развивающая работа должна быть направлена от движения к мышлению, а не наоборот.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Гимнастика мозга позволяет выявить скрытые способности человека и расширить границы возможности в деятельности его мозга.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Упражнения улучшают мыслительную деятельность, синхронизируют работу полушарий, способствуют запоминанию, повышают устойчивость внимания, помогают восстановлению речевых функций, облегчают процессы чтения и письма.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u="sng" dirty="0" smtClean="0"/>
              <a:t>Цель мастер-класса:</a:t>
            </a:r>
            <a:r>
              <a:rPr lang="ru-RU" dirty="0" smtClean="0"/>
              <a:t> пошаговая демонстрация </a:t>
            </a:r>
            <a:r>
              <a:rPr lang="ru-RU" smtClean="0"/>
              <a:t>изготовления </a:t>
            </a:r>
            <a:r>
              <a:rPr lang="ru-RU" smtClean="0"/>
              <a:t>дидактического </a:t>
            </a:r>
            <a:r>
              <a:rPr lang="ru-RU" dirty="0" smtClean="0"/>
              <a:t>пособия </a:t>
            </a:r>
            <a:r>
              <a:rPr lang="ru-RU" dirty="0" smtClean="0"/>
              <a:t>для </a:t>
            </a:r>
            <a:r>
              <a:rPr lang="ru-RU" dirty="0" smtClean="0"/>
              <a:t>гимнастики </a:t>
            </a:r>
            <a:r>
              <a:rPr lang="ru-RU" dirty="0" smtClean="0"/>
              <a:t>мозга «Следопыт».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145435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Для начала нам понадобятся белый картон-основа, синий, красный и зеленый.</a:t>
            </a:r>
          </a:p>
          <a:p>
            <a:pPr algn="just">
              <a:buNone/>
            </a:pPr>
            <a:r>
              <a:rPr lang="ru-RU" dirty="0" smtClean="0"/>
              <a:t>		Вырезаем прямоугольники (размер 10 см Х 30 см): синий – 1шт., красный – 1 шт., зеленый – 1 шт., белый – 3 шт.</a:t>
            </a:r>
            <a:endParaRPr lang="ru-RU" dirty="0"/>
          </a:p>
        </p:txBody>
      </p:sp>
      <p:pic>
        <p:nvPicPr>
          <p:cNvPr id="8" name="Рисунок 7" descr="KoZmDQPfy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221088"/>
            <a:ext cx="1815666" cy="2420888"/>
          </a:xfrm>
          <a:prstGeom prst="rect">
            <a:avLst/>
          </a:prstGeom>
        </p:spPr>
      </p:pic>
      <p:pic>
        <p:nvPicPr>
          <p:cNvPr id="9" name="Рисунок 8" descr="PNSa0IN_y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149080"/>
            <a:ext cx="1872208" cy="2496277"/>
          </a:xfrm>
          <a:prstGeom prst="rect">
            <a:avLst/>
          </a:prstGeom>
        </p:spPr>
      </p:pic>
      <p:pic>
        <p:nvPicPr>
          <p:cNvPr id="10" name="Рисунок 9" descr="XMaAQMeBlF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149080"/>
            <a:ext cx="1872208" cy="2496277"/>
          </a:xfrm>
          <a:prstGeom prst="rect">
            <a:avLst/>
          </a:prstGeom>
        </p:spPr>
      </p:pic>
      <p:pic>
        <p:nvPicPr>
          <p:cNvPr id="11" name="Рисунок 10" descr="ssXCc3ls8N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4149080"/>
            <a:ext cx="1869672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bTcAi4WzS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73695" y="3730962"/>
            <a:ext cx="2508712" cy="33449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476672"/>
            <a:ext cx="80648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	Намазываем прямоугольники из белого картона клеем с одной стороны, приклеиваем к ним цветные прямоугольники. Должны получится 3 прямоугольника</a:t>
            </a:r>
          </a:p>
          <a:p>
            <a:pPr algn="just"/>
            <a:r>
              <a:rPr lang="ru-RU" sz="3200" dirty="0"/>
              <a:t>с</a:t>
            </a:r>
            <a:r>
              <a:rPr lang="ru-RU" sz="3200" dirty="0" smtClean="0"/>
              <a:t>инего, красного, зеленого цвета с основой – белым картоном.</a:t>
            </a:r>
          </a:p>
          <a:p>
            <a:endParaRPr lang="ru-RU" dirty="0"/>
          </a:p>
        </p:txBody>
      </p:sp>
      <p:pic>
        <p:nvPicPr>
          <p:cNvPr id="10" name="Рисунок 9" descr="cu0nsFUvjK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369666" y="3639446"/>
            <a:ext cx="2625755" cy="3501007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QKA7SdQ59z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423319" y="1736526"/>
            <a:ext cx="4389835" cy="58531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332656"/>
            <a:ext cx="7931224" cy="4691063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	Для создания «следов» понадобятся украшения: бумажные снежинки и самоклеящиеся блестки.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Приклеиваем «следы» на прямоугольники в определенной последовательности.</a:t>
            </a:r>
            <a:endParaRPr lang="ru-RU" dirty="0"/>
          </a:p>
        </p:txBody>
      </p:sp>
      <p:pic>
        <p:nvPicPr>
          <p:cNvPr id="8" name="Рисунок 7" descr="rb1hztU4jw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93637"/>
            <a:ext cx="2448272" cy="3264363"/>
          </a:xfrm>
          <a:prstGeom prst="rect">
            <a:avLst/>
          </a:prstGeom>
        </p:spPr>
      </p:pic>
      <p:pic>
        <p:nvPicPr>
          <p:cNvPr id="9" name="Рисунок 8" descr="oYa0iI0Aui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573016"/>
            <a:ext cx="2463738" cy="3284984"/>
          </a:xfrm>
          <a:prstGeom prst="rect">
            <a:avLst/>
          </a:prstGeom>
        </p:spPr>
      </p:pic>
      <p:pic>
        <p:nvPicPr>
          <p:cNvPr id="10" name="Рисунок 9" descr="5tktai38n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525011"/>
            <a:ext cx="2499742" cy="33329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Далее понадобятся тонкие ленточки из ткани.</a:t>
            </a:r>
            <a:endParaRPr lang="ru-RU" dirty="0"/>
          </a:p>
        </p:txBody>
      </p:sp>
      <p:pic>
        <p:nvPicPr>
          <p:cNvPr id="4" name="Рисунок 3" descr="Dwixq18HC6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741374" y="2811354"/>
            <a:ext cx="3273828" cy="43651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Приклеиваем ленты посередине прямоугольников.</a:t>
            </a:r>
            <a:endParaRPr lang="ru-RU" dirty="0"/>
          </a:p>
        </p:txBody>
      </p:sp>
      <p:pic>
        <p:nvPicPr>
          <p:cNvPr id="5" name="Рисунок 4" descr="1gkWb8Mlb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777378" y="2415310"/>
            <a:ext cx="3489852" cy="46531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93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«Изготовление дидактического пособия «Следопыт»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«Изготовление пособия для гимнастики мозга «Следопыт»</dc:title>
  <dc:creator>Иван</dc:creator>
  <cp:lastModifiedBy>Иван</cp:lastModifiedBy>
  <cp:revision>8</cp:revision>
  <dcterms:created xsi:type="dcterms:W3CDTF">2023-03-20T12:12:11Z</dcterms:created>
  <dcterms:modified xsi:type="dcterms:W3CDTF">2023-03-24T13:08:32Z</dcterms:modified>
</cp:coreProperties>
</file>