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 /><Relationship Id="rId19" Type="http://schemas.openxmlformats.org/officeDocument/2006/relationships/tableStyles" Target="tableStyles.xml" /><Relationship Id="rId2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bg>
      <p:bgRef idx="1002">
        <a:schemeClr val="bg2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8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</a:bodyPr>
          <a:lstStyle>
            <a:lvl1pPr algn="r">
              <a:spcBef>
                <a:spcPts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Подзаголовок 16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533400" y="3228536"/>
            <a:ext cx="7854696" cy="1752599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29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69C11131-856A-4315-A25F-E516AD80A811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18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2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2967E00-3836-4381-802C-077F1049B892}" type="slidenum">
              <a:rPr lang="ru-RU"/>
              <a:t/>
            </a:fld>
            <a:endParaRPr lang="ru-RU"/>
          </a:p>
        </p:txBody>
      </p:sp>
    </p:spTree>
  </p:cSld>
  <p:clrMapOvr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69C11131-856A-4315-A25F-E516AD80A811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2967E00-3836-4381-802C-077F1049B89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914400"/>
            <a:ext cx="2057400" cy="5211763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914400"/>
            <a:ext cx="6019800" cy="5211763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69C11131-856A-4315-A25F-E516AD80A811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2967E00-3836-4381-802C-077F1049B89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69C11131-856A-4315-A25F-E516AD80A811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2967E00-3836-4381-802C-077F1049B89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bg>
      <p:bgRef idx="1002">
        <a:schemeClr val="bg2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30352" y="1316736"/>
            <a:ext cx="7772400" cy="1362455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</a:bodyPr>
          <a:lstStyle>
            <a:lvl1pPr algn="l">
              <a:spcBef>
                <a:spcPts val="0"/>
              </a:spcBef>
              <a:buNone/>
              <a:defRPr lang="en-US" sz="5600" b="1" cap="none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69C11131-856A-4315-A25F-E516AD80A811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2967E00-3836-4381-802C-077F1049B892}" type="slidenum">
              <a:rPr lang="ru-RU"/>
              <a:t/>
            </a:fld>
            <a:endParaRPr lang="ru-RU"/>
          </a:p>
        </p:txBody>
      </p:sp>
    </p:spTree>
  </p:cSld>
  <p:clrMapOvr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704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69C11131-856A-4315-A25F-E516AD80A811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2967E00-3836-4381-802C-077F1049B89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3" hasCustomPrompt="0"/>
          </p:nvPr>
        </p:nvSpPr>
        <p:spPr bwMode="auto"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Содержимое 4" hidden="0"/>
          <p:cNvSpPr>
            <a:spLocks noGrp="1"/>
          </p:cNvSpPr>
          <p:nvPr isPhoto="0" userDrawn="0">
            <p:ph sz="quarter" idx="2" hasCustomPrompt="0"/>
          </p:nvPr>
        </p:nvSpPr>
        <p:spPr bwMode="auto"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Содержимое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69C11131-856A-4315-A25F-E516AD80A811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2967E00-3836-4381-802C-077F1049B89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704088"/>
            <a:ext cx="8305800" cy="1143000"/>
          </a:xfrm>
        </p:spPr>
        <p:txBody>
          <a:bodyPr vert="horz" tIns="45720" bIns="0" anchor="b">
            <a:normAutofit/>
          </a:bodyPr>
          <a:lstStyle>
            <a:lvl1pPr algn="l">
              <a:spcBef>
                <a:spcPts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69C11131-856A-4315-A25F-E516AD80A811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2967E00-3836-4381-802C-077F1049B89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69C11131-856A-4315-A25F-E516AD80A81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2967E00-3836-4381-802C-077F1049B89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800" y="514351"/>
            <a:ext cx="2743200" cy="1162050"/>
          </a:xfrm>
        </p:spPr>
        <p:txBody>
          <a:bodyPr lIns="0" anchor="b">
            <a:noAutofit/>
          </a:bodyPr>
          <a:lstStyle>
            <a:lvl1pPr algn="l">
              <a:spcBef>
                <a:spcPts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2" hasCustomPrompt="0"/>
          </p:nvPr>
        </p:nvSpPr>
        <p:spPr bwMode="auto"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69C11131-856A-4315-A25F-E516AD80A811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2967E00-3836-4381-802C-077F1049B89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скругленным углом 8" hidden="0"/>
          <p:cNvSpPr/>
          <p:nvPr isPhoto="0" userDrawn="0"/>
        </p:nvSpPr>
        <p:spPr bwMode="auto"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kx="100000" sx="98500" sy="100080" rotWithShape="0" algn="tl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ый треугольник 11" hidden="0"/>
          <p:cNvSpPr/>
          <p:nvPr isPhoto="0" userDrawn="0"/>
        </p:nvSpPr>
        <p:spPr bwMode="auto"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rotWithShape="0" algn="tl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69C11131-856A-4315-A25F-E516AD80A811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2967E00-3836-4381-802C-077F1049B892}" type="slidenum">
              <a:rPr lang="ru-RU"/>
              <a:t/>
            </a:fld>
            <a:endParaRPr lang="ru-RU"/>
          </a:p>
        </p:txBody>
      </p:sp>
      <p:sp>
        <p:nvSpPr>
          <p:cNvPr id="11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Полилиния 9" hidden="0"/>
          <p:cNvSpPr/>
          <p:nvPr isPhoto="0" userDrawn="0"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 fill="norm" stroke="1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Полилиния 10" hidden="0"/>
          <p:cNvSpPr/>
          <p:nvPr isPhoto="0" userDrawn="0"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 fill="norm" stroke="1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3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олилиния 6" hidden="0"/>
          <p:cNvSpPr/>
          <p:nvPr isPhoto="0" userDrawn="0"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 fill="norm" stroke="1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олилиния 7" hidden="0"/>
          <p:cNvSpPr/>
          <p:nvPr isPhoto="0" userDrawn="0"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 fill="norm" stroke="1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8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Текст 29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9C11131-856A-4315-A25F-E516AD80A811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21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7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2967E00-3836-4381-802C-077F1049B892}" type="slidenum">
              <a:rPr lang="ru-RU"/>
              <a:t/>
            </a:fld>
            <a:endParaRPr lang="ru-RU"/>
          </a:p>
        </p:txBody>
      </p:sp>
      <p:grpSp>
        <p:nvGrpSpPr>
          <p:cNvPr id="11" name="Группа 1" hidden="0"/>
          <p:cNvGrpSpPr/>
          <p:nvPr isPhoto="0" userDrawn="0"/>
        </p:nvGrpSpPr>
        <p:grpSpPr bwMode="auto"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 hidden="0"/>
            <p:cNvSpPr/>
            <p:nvPr isPhoto="0" userDrawn="0"/>
          </p:nvSpPr>
          <p:spPr bwMode="auto">
            <a:xfrm rot="21435691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 fill="norm" stroke="1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16000">
                    <a:schemeClr val="accent2">
                      <a:shade val="75000"/>
                      <a:alpha val="56000"/>
                    </a:schemeClr>
                  </a:gs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 hidden="0"/>
            <p:cNvSpPr/>
            <p:nvPr isPhoto="0" userDrawn="0"/>
          </p:nvSpPr>
          <p:spPr bwMode="auto">
            <a:xfrm rot="21435691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 fill="norm" stroke="1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33000">
                    <a:schemeClr val="accent2">
                      <a:alpha val="56000"/>
                    </a:schemeClr>
                  </a:gs>
                  <a:gs pos="44000">
                    <a:schemeClr val="accent1"/>
                  </a:gs>
                  <a:gs pos="74000">
                    <a:schemeClr val="accent4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/>
            </a:p>
          </p:txBody>
        </p:sp>
      </p:grp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sz="5000" b="0">
          <a:ln>
            <a:noFill/>
          </a:ln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>
        <a:spcBef>
          <a:spcPts val="0"/>
        </a:spcBef>
        <a:buClr>
          <a:schemeClr val="accent3"/>
        </a:buClr>
        <a:buSzPct val="95000"/>
        <a:buFont typeface="Wingdings 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>
        <a:spcBef>
          <a:spcPts val="0"/>
        </a:spcBef>
        <a:buClr>
          <a:schemeClr val="accent1"/>
        </a:buClr>
        <a:buSzPct val="85000"/>
        <a:buFont typeface="Wingdings 2"/>
        <a:buChar char="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>
        <a:spcBef>
          <a:spcPts val="0"/>
        </a:spcBef>
        <a:buClr>
          <a:schemeClr val="accent2"/>
        </a:buClr>
        <a:buSzPct val="70000"/>
        <a:buFont typeface="Wingdings 2"/>
        <a:buChar char="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>
        <a:spcBef>
          <a:spcPts val="0"/>
        </a:spcBef>
        <a:buClr>
          <a:schemeClr val="accent3"/>
        </a:buClr>
        <a:buSzPct val="65000"/>
        <a:buFont typeface="Wingdings 2"/>
        <a:buChar char="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>
        <a:spcBef>
          <a:spcPts val="0"/>
        </a:spcBef>
        <a:buClr>
          <a:schemeClr val="accent4"/>
        </a:buClr>
        <a:buSzPct val="65000"/>
        <a:buFont typeface="Wingdings 2"/>
        <a:buChar char="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>
        <a:spcBef>
          <a:spcPts val="0"/>
        </a:spcBef>
        <a:buClr>
          <a:schemeClr val="accent5"/>
        </a:buClr>
        <a:buSzPct val="80000"/>
        <a:buFont typeface="Wingdings 2"/>
        <a:buChar char="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>
        <a:spcBef>
          <a:spcPts val="0"/>
        </a:spcBef>
        <a:buClr>
          <a:schemeClr val="accent6"/>
        </a:buClr>
        <a:buSzPct val="80000"/>
        <a:buFont typeface="Wingdings 2"/>
        <a:buChar char="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>
        <a:spcBef>
          <a:spcPts val="0"/>
        </a:spcBef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>
        <a:spcBef>
          <a:spcPts val="0"/>
        </a:spcBef>
        <a:buClr>
          <a:schemeClr val="tx2"/>
        </a:buClr>
        <a:buFontTx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11560" y="1916832"/>
            <a:ext cx="7851648" cy="1828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/>
              <a:t>Презентация на тему</a:t>
            </a:r>
            <a:r>
              <a:rPr lang="ru-RU"/>
              <a:t>:</a:t>
            </a:r>
            <a:br>
              <a:rPr lang="ru-RU"/>
            </a:br>
            <a:r>
              <a:rPr lang="ru-RU"/>
              <a:t>«Удивительные свойства воды»</a:t>
            </a:r>
            <a:endParaRPr lang="ru-RU"/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043608" y="4869159"/>
            <a:ext cx="7854696" cy="1752599"/>
          </a:xfrm>
        </p:spPr>
        <p:txBody>
          <a:bodyPr/>
          <a:lstStyle/>
          <a:p>
            <a:pPr>
              <a:defRPr/>
            </a:pPr>
            <a:r>
              <a:rPr lang="ru-RU"/>
              <a:t>1 младшая группа</a:t>
            </a:r>
            <a:endParaRPr/>
          </a:p>
          <a:p>
            <a:pPr>
              <a:defRPr/>
            </a:pPr>
            <a:r>
              <a:rPr lang="ru-RU"/>
              <a:t>Воспитатель: </a:t>
            </a:r>
            <a:endParaRPr/>
          </a:p>
          <a:p>
            <a:pPr>
              <a:defRPr/>
            </a:pPr>
            <a:r>
              <a:rPr lang="ru-RU"/>
              <a:t>Виноградова Татьяна Павловна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251520" y="836712"/>
            <a:ext cx="8568952" cy="4389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 i="1"/>
              <a:t>Цель: </a:t>
            </a:r>
            <a:r>
              <a:rPr lang="ru-RU" sz="5400"/>
              <a:t>показать детям ,что водичка может не только собираться в разные предметы, но и растворить сахарок.</a:t>
            </a:r>
            <a:endParaRPr lang="ru-RU" sz="5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heel spokes="1"/>
      </p:transition>
    </mc:Choice>
    <mc:Fallback>
      <p:transition spd="slow" advClick="1">
        <p:wheel spokes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7" descr="IMG_20210319_085801.jp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51520" y="188640"/>
            <a:ext cx="2859782" cy="3813043"/>
          </a:xfrm>
          <a:prstGeom prst="rect">
            <a:avLst/>
          </a:prstGeom>
        </p:spPr>
      </p:pic>
      <p:pic>
        <p:nvPicPr>
          <p:cNvPr id="5" name="Рисунок 8" descr="IMG_20210319_094722.jp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563888" y="1124744"/>
            <a:ext cx="2715766" cy="3621021"/>
          </a:xfrm>
          <a:prstGeom prst="rect">
            <a:avLst/>
          </a:prstGeom>
        </p:spPr>
      </p:pic>
      <p:pic>
        <p:nvPicPr>
          <p:cNvPr id="6" name="Рисунок 9" descr="IMG_20210319_094730.jpg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588224" y="3356992"/>
            <a:ext cx="2067694" cy="2756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11560" y="2564904"/>
            <a:ext cx="83058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7200">
                <a:cs typeface="Andalus"/>
              </a:rPr>
              <a:t>Опыт № 4</a:t>
            </a:r>
            <a:br>
              <a:rPr lang="ru-RU" sz="7200">
                <a:cs typeface="Andalus"/>
              </a:rPr>
            </a:br>
            <a:r>
              <a:rPr lang="ru-RU" sz="7200">
                <a:cs typeface="Andalus"/>
              </a:rPr>
              <a:t>«Вода и краски»</a:t>
            </a:r>
            <a:endParaRPr lang="ru-RU" sz="7200">
              <a:cs typeface="Andalu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heel spokes="1"/>
      </p:transition>
    </mc:Choice>
    <mc:Fallback>
      <p:transition spd="slow" advClick="1">
        <p:wheel spokes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539552" y="1700808"/>
            <a:ext cx="7772400" cy="15097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b="1">
                <a:solidFill>
                  <a:schemeClr val="bg1"/>
                </a:solidFill>
              </a:rPr>
              <a:t>Цель: </a:t>
            </a:r>
            <a:r>
              <a:rPr lang="ru-RU" sz="5400">
                <a:solidFill>
                  <a:schemeClr val="bg1"/>
                </a:solidFill>
              </a:rPr>
              <a:t>показать детям, что вода может менять цвет с помощью красок</a:t>
            </a:r>
            <a:endParaRPr lang="ru-RU" sz="5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heel spokes="1"/>
      </p:transition>
    </mc:Choice>
    <mc:Fallback>
      <p:transition spd="slow" advClick="1">
        <p:wheel spokes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10317_091734.jp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23528" y="260648"/>
            <a:ext cx="2715766" cy="3621021"/>
          </a:xfrm>
          <a:prstGeom prst="rect">
            <a:avLst/>
          </a:prstGeom>
        </p:spPr>
      </p:pic>
      <p:pic>
        <p:nvPicPr>
          <p:cNvPr id="5" name="Рисунок 5" descr="IMG_20210317_091709.jp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275856" y="1772816"/>
            <a:ext cx="2211710" cy="2948947"/>
          </a:xfrm>
          <a:prstGeom prst="rect">
            <a:avLst/>
          </a:prstGeom>
        </p:spPr>
      </p:pic>
      <p:pic>
        <p:nvPicPr>
          <p:cNvPr id="6" name="Рисунок 6" descr="IMG_20210317_091633.jpg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940152" y="2636912"/>
            <a:ext cx="2643758" cy="3525011"/>
          </a:xfrm>
          <a:prstGeom prst="rect">
            <a:avLst/>
          </a:prstGeom>
        </p:spPr>
      </p:pic>
      <p:sp>
        <p:nvSpPr>
          <p:cNvPr id="7" name="Облако 7" hidden="0"/>
          <p:cNvSpPr/>
          <p:nvPr isPhoto="0" userDrawn="0"/>
        </p:nvSpPr>
        <p:spPr bwMode="auto">
          <a:xfrm>
            <a:off x="395536" y="4581128"/>
            <a:ext cx="2088232" cy="13464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rot="465644">
            <a:off x="483056" y="2366578"/>
            <a:ext cx="7851648" cy="1828800"/>
          </a:xfrm>
        </p:spPr>
        <p:txBody>
          <a:bodyPr/>
          <a:lstStyle/>
          <a:p>
            <a:pPr>
              <a:defRPr/>
            </a:pPr>
            <a:r>
              <a:rPr lang="ru-RU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Спасибо за внимание</a:t>
            </a:r>
            <a:br>
              <a:rPr lang="ru-RU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</a:br>
            <a:endParaRPr lang="ru-RU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67544" y="908720"/>
            <a:ext cx="8229600" cy="4389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/>
              <a:t>В нашей группе мы решили провести удивительные эксперименты с водой. Очень интересное и познавательное действо. Мы тоже хотим приобщаться к Науке! </a:t>
            </a:r>
            <a:endParaRPr/>
          </a:p>
          <a:p>
            <a:pPr>
              <a:defRPr/>
            </a:pPr>
            <a:r>
              <a:rPr lang="ru-RU" sz="4000"/>
              <a:t>Будет рассмотрено 4 опыта с водой и воздухом.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heel spokes="1"/>
      </p:transition>
    </mc:Choice>
    <mc:Fallback>
      <p:transition spd="slow" advClick="1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4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27584" y="3645024"/>
            <a:ext cx="7772400" cy="1362455"/>
          </a:xfrm>
        </p:spPr>
        <p:txBody>
          <a:bodyPr/>
          <a:lstStyle/>
          <a:p>
            <a:pPr algn="ctr">
              <a:defRPr/>
            </a:pPr>
            <a:r>
              <a:rPr lang="ru-RU" sz="7200"/>
              <a:t>Опыт № 1</a:t>
            </a:r>
            <a:br>
              <a:rPr lang="ru-RU" sz="7200"/>
            </a:br>
            <a:r>
              <a:rPr lang="ru-RU" sz="7200"/>
              <a:t>«Как водичка отправилась гулять»</a:t>
            </a:r>
            <a:endParaRPr lang="ru-RU" sz="7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heel spokes="1"/>
      </p:transition>
    </mc:Choice>
    <mc:Fallback>
      <p:transition spd="slow" advClick="1">
        <p:wheel spokes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5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39552" y="404664"/>
            <a:ext cx="8229600" cy="4389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b="1" i="1"/>
              <a:t>Цель: </a:t>
            </a:r>
            <a:r>
              <a:rPr lang="ru-RU" sz="5400"/>
              <a:t>дать детям представления о том, что воду можно собрать различными предметами: губкой, пипеткой, </a:t>
            </a:r>
            <a:r>
              <a:rPr lang="ru-RU" sz="5400"/>
              <a:t>тряпкой </a:t>
            </a:r>
            <a:r>
              <a:rPr lang="ru-RU" sz="5400"/>
              <a:t>и шприцом</a:t>
            </a:r>
            <a:endParaRPr lang="ru-RU" sz="5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heel spokes="1"/>
      </p:transition>
    </mc:Choice>
    <mc:Fallback>
      <p:transition spd="slow" advClick="1">
        <p:wheel spokes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Витальевна\Desktop\для Тани\презентация\IMG_20210317_092552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-8232775" y="-16197263"/>
            <a:ext cx="3600000" cy="4800000"/>
          </a:xfrm>
          <a:prstGeom prst="rect">
            <a:avLst/>
          </a:prstGeom>
          <a:noFill/>
        </p:spPr>
      </p:pic>
      <p:pic>
        <p:nvPicPr>
          <p:cNvPr id="5" name="Рисунок 2" descr="IMG_20210317_092552.jp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rot="21186823">
            <a:off x="395536" y="404664"/>
            <a:ext cx="2949792" cy="393305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6" name="Рисунок 3" descr="IMG_20210317_092615.jpg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rot="356176">
            <a:off x="3308396" y="604921"/>
            <a:ext cx="2664295" cy="3552395"/>
          </a:xfrm>
          <a:prstGeom prst="rect">
            <a:avLst/>
          </a:prstGeom>
        </p:spPr>
      </p:pic>
      <p:pic>
        <p:nvPicPr>
          <p:cNvPr id="7" name="Рисунок 4" descr="IMG_20210317_092701.jpg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rot="21341478">
            <a:off x="6084168" y="404664"/>
            <a:ext cx="2715766" cy="3621021"/>
          </a:xfrm>
          <a:prstGeom prst="rect">
            <a:avLst/>
          </a:prstGeom>
        </p:spPr>
      </p:pic>
      <p:pic>
        <p:nvPicPr>
          <p:cNvPr id="8" name="Рисунок 5" descr="IMG_20210317_092747.jpg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 rot="695382">
            <a:off x="6333656" y="3532119"/>
            <a:ext cx="2016224" cy="2688299"/>
          </a:xfrm>
          <a:prstGeom prst="rect">
            <a:avLst/>
          </a:prstGeom>
        </p:spPr>
      </p:pic>
      <p:pic>
        <p:nvPicPr>
          <p:cNvPr id="9" name="Рисунок 6" descr="IMG_20210317_092849.jpg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 rot="21065411">
            <a:off x="2267744" y="3645024"/>
            <a:ext cx="2211710" cy="2948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7544" y="2996952"/>
            <a:ext cx="83058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7200"/>
              <a:t>Опыт № 2</a:t>
            </a:r>
            <a:br>
              <a:rPr lang="ru-RU" sz="7200"/>
            </a:br>
            <a:r>
              <a:rPr lang="ru-RU" sz="7200"/>
              <a:t>«Как тает снежок»</a:t>
            </a:r>
            <a:endParaRPr lang="ru-RU" sz="7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heel spokes="1"/>
      </p:transition>
    </mc:Choice>
    <mc:Fallback>
      <p:transition spd="slow" advClick="1">
        <p:wheel spokes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539552" y="2132856"/>
            <a:ext cx="7772400" cy="15097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i="1"/>
              <a:t>Цель: </a:t>
            </a:r>
            <a:r>
              <a:rPr lang="ru-RU" sz="4800"/>
              <a:t>дать представление о том, что снег может  </a:t>
            </a:r>
            <a:r>
              <a:rPr lang="ru-RU" sz="4800"/>
              <a:t>таять в водичке.</a:t>
            </a:r>
            <a:endParaRPr lang="ru-RU"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heel spokes="1"/>
      </p:transition>
    </mc:Choice>
    <mc:Fallback>
      <p:transition spd="slow" advClick="1">
        <p:wheel spokes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6" descr="IMG_20210317_092249.jp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67544" y="476672"/>
            <a:ext cx="2571750" cy="3429000"/>
          </a:xfrm>
          <a:prstGeom prst="rect">
            <a:avLst/>
          </a:prstGeom>
        </p:spPr>
      </p:pic>
      <p:pic>
        <p:nvPicPr>
          <p:cNvPr id="5" name="Рисунок 7" descr="IMG_20210317_092210.jp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347863" y="1268760"/>
            <a:ext cx="2643758" cy="3525011"/>
          </a:xfrm>
          <a:prstGeom prst="rect">
            <a:avLst/>
          </a:prstGeom>
        </p:spPr>
      </p:pic>
      <p:pic>
        <p:nvPicPr>
          <p:cNvPr id="6" name="Рисунок 8" descr="IMG_20210317_092133.jpg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228184" y="2924944"/>
            <a:ext cx="257175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4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539552" y="2204864"/>
            <a:ext cx="7851648" cy="1828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7200"/>
              <a:t>Опыт № 3</a:t>
            </a:r>
            <a:br>
              <a:rPr lang="ru-RU" sz="7200"/>
            </a:br>
            <a:r>
              <a:rPr lang="ru-RU" sz="7200"/>
              <a:t>«Водичка и сахар»</a:t>
            </a:r>
            <a:endParaRPr lang="ru-RU" sz="7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heel spokes="1"/>
      </p:transition>
    </mc:Choice>
    <mc:Fallback>
      <p:transition spd="slow" advClick="1">
        <p:wheel spokes="1"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Arial"/>
        <a:cs typeface="Arial"/>
      </a:majorFont>
      <a:minorFont>
        <a:latin typeface="Constantia"/>
        <a:ea typeface="Arial"/>
        <a:cs typeface="Arial"/>
      </a:minorFont>
    </a:fontScheme>
    <a:fmtScheme name="Поток">
      <a:fillStyleLst>
        <a:solidFill>
          <a:schemeClr val="phClr"/>
        </a:solidFill>
        <a:gradFill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/>
        </a:gradFill>
        <a:gradFill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/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/>
        </a:gra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algn="tl" flip="none" sx="65000" sy="65000" tx="0" ty="0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0</Words>
  <Application>R7-Office/6.3.1.43</Application>
  <DocSecurity>0</DocSecurity>
  <PresentationFormat>Экран (4:3)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</dc:title>
  <dc:subject/>
  <dc:creator>ЕленаВитальевна</dc:creator>
  <cp:keywords/>
  <dc:description/>
  <dc:identifier/>
  <dc:language/>
  <cp:lastModifiedBy>Tatiana Vinogradova</cp:lastModifiedBy>
  <cp:revision>10</cp:revision>
  <dcterms:created xsi:type="dcterms:W3CDTF">2021-03-16T05:57:28Z</dcterms:created>
  <dcterms:modified xsi:type="dcterms:W3CDTF">2021-12-02T07:23:41Z</dcterms:modified>
  <cp:category/>
  <cp:contentStatus/>
  <cp:version/>
</cp:coreProperties>
</file>