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28.11.2021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3833550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785786" y="142852"/>
            <a:ext cx="8358214" cy="671514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071538" y="428604"/>
            <a:ext cx="7643866" cy="600079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4273830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0" y="0"/>
            <a:ext cx="4245823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</a:t>
            </a:r>
            <a:r>
              <a:rPr lang="en-US" sz="8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sz="8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403648" y="1052735"/>
            <a:ext cx="6984777" cy="5218055"/>
            <a:chOff x="675059" y="1483471"/>
            <a:chExt cx="8023180" cy="5050025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75059" y="1483471"/>
              <a:ext cx="8023180" cy="4527558"/>
              <a:chOff x="674858" y="-641132"/>
              <a:chExt cx="8023003" cy="5659686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74858" y="-641132"/>
                <a:ext cx="8023003" cy="5659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Педагогический совет</a:t>
                </a:r>
              </a:p>
              <a:p>
                <a:pPr algn="ctr">
                  <a:defRPr/>
                </a:pPr>
                <a:r>
                  <a:rPr lang="ru-RU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«Нравственное-патриотическое воспитание дошкольников»</a:t>
                </a:r>
              </a:p>
              <a:p>
                <a:pPr>
                  <a:defRPr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Одной из первой задач нашего годового планирования на учебный 2021-2022 год является: </a:t>
                </a:r>
              </a:p>
              <a:p>
                <a:pPr>
                  <a:defRPr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формировать у детей желания следовать положительному примеру в своих поступках;</a:t>
                </a:r>
              </a:p>
              <a:p>
                <a:pPr>
                  <a:defRPr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учить любить Родину начиная с отношения к своему дому, улице, детскому саду;</a:t>
                </a:r>
              </a:p>
              <a:p>
                <a:pPr>
                  <a:defRPr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воспитывать уважение к традиционным ценностям, таким как любовь, к родителям, уважение к старшим, заботливое отношение к малышам, пожилым людями.</a:t>
                </a:r>
              </a:p>
              <a:p>
                <a:pPr>
                  <a:defRPr/>
                </a:pPr>
                <a:endParaRPr lang="ru-RU" sz="3200" dirty="0">
                  <a:solidFill>
                    <a:prstClr val="black"/>
                  </a:solidFill>
                  <a:latin typeface="Monotype Corsiva" pitchFamily="66" charset="0"/>
                  <a:cs typeface="Aharoni" panose="02010803020104030203" pitchFamily="2" charset="-79"/>
                </a:endParaRPr>
              </a:p>
              <a:p>
                <a:pPr algn="ctr">
                  <a:defRPr/>
                </a:pPr>
                <a:endParaRPr lang="ru-RU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59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194992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9BBB59">
                    <a:lumMod val="50000"/>
                  </a:srgb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56C14-9BED-447F-A29F-F45C8661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Луганской Народной Республики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«Страна Детства»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71EB58-55DF-410F-AD08-2BBF4C84AC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564904"/>
            <a:ext cx="2520280" cy="3360374"/>
          </a:xfrm>
        </p:spPr>
      </p:pic>
    </p:spTree>
    <p:extLst>
      <p:ext uri="{BB962C8B-B14F-4D97-AF65-F5344CB8AC3E}">
        <p14:creationId xmlns:p14="http://schemas.microsoft.com/office/powerpoint/2010/main" val="12551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BE77C-E2F8-4382-A188-1F582072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692696"/>
            <a:ext cx="7056784" cy="5400600"/>
          </a:xfrm>
        </p:spPr>
        <p:txBody>
          <a:bodyPr/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раннего возраста детей</a:t>
            </a:r>
            <a:r>
              <a:rPr lang="ru-RU" dirty="0"/>
              <a:t/>
            </a:r>
            <a:br>
              <a:rPr lang="ru-RU" dirty="0"/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усвоению детьми общепринятых морально-нравственных норм и ценностей. Воспитывать отношение грубости, жадности; учить умению играть не ссорясь, помогать друг другу и вместе радоваться успехам, красивым игрушкам. Формировать элементарное представление о том, что такое хорошо и что такое плохо. Воспитывать эмоциональную отзывчивость на состояние близких людей (пожалеть, посочувствовать). Воспитывать внимательное отношение к родителям. Поощрять умение называть имена членов своей семьи.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воспитание. Мое Отечество: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любовь к родному краю, месту, где ты родился. Развивать у детей интерес к родной природе, ее красоте. Знакомить с народной игрушкой, фольклором и потешками. В дни праздников поддерживать у детей радостное настроение.</a:t>
            </a:r>
          </a:p>
        </p:txBody>
      </p:sp>
    </p:spTree>
    <p:extLst>
      <p:ext uri="{BB962C8B-B14F-4D97-AF65-F5344CB8AC3E}">
        <p14:creationId xmlns:p14="http://schemas.microsoft.com/office/powerpoint/2010/main" val="32916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F2B67-9349-4BD3-B029-B947C273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404664"/>
            <a:ext cx="7632848" cy="5904656"/>
          </a:xfrm>
        </p:spPr>
        <p:txBody>
          <a:bodyPr/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группа детей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элементарные представления о том, что такое хорошо и что такое плохо; воспитывать социальный и эмоциональный интеллект; обращать внимание детей на личностные и деловые качества человека. Воспитывать такие качества как доброта, дружелюбие. Формировать доброжелательное отношение друг к другу, охотно откликаться на предложение участвовать в общем деле: хороводе, подвижных играх, в уборке игрушек. Приучать детей общаться спокойно, без криков. Беседовать с детьми о членах его семьи (как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зовут).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заботиться о близких, вызывать чувство благодарности к родителям и близким за их любовь и заботу. Воспитывать уважительное отношение к сотрудникам детского сада (помощнику воспитателя, воспитателю, музыкальному руководителю, медицинской сестре и др.) их труду;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имена и отчества.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воспитание. Мое Отечество.</a:t>
            </a:r>
            <a:b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детям первоначальное представление о городе, его названии. Формировать интерес к малой родине и первичные представления о ней. Знакомить с растительным и животным миром родного края. Формировать представления о культурных ценностях и традициях. Познакомить с особенностями колыбельных песен и потешек. Воспитывать чувства сопричастности к жизни ДОУ, обращать внимание как украшен музыкальный зал, группа на праздники. Воспитывать уважение к защитникам Отечества. Познакомить с некоторыми военными профессиями нашей республики.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F758BF-882E-43D9-B7BA-9FDB2FD4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904656"/>
          </a:xfrm>
        </p:spPr>
        <p:txBody>
          <a:bodyPr/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детей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воспитание:</a:t>
            </a:r>
            <a:b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личностного отношения ребенка к соблюдению (и нарушению) моральных норм: взаимопомощь, сочувствие обиженному и несогласие с действиями обидчика; одобрение действий того, кто поступил справедливо. Уступил по просьбе сверстника, поделился игрушкой и пр. Воспитывать скромность, отзывчивость, желание быть добрым и справедливым. Учить испытывать чувство стыда за не благовидный поступок; учить искренне извиняться перед сверстником за причиненную обиду. Формировать представление детей о доброжелательности, заботливости, честности, правдивости. Воспитывать гуманные чувства.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воспитание. Мое Отечество.</a:t>
            </a:r>
            <a:b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уважительное отношение и чувство принадлежности к своей семье, любовь и уважение к родителям. Рассказывать о красивых местах города, его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достопримечательствами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знакомить с названием улиц. Дать первоначальное представление о географическом положении, растительном и животном мире. Дать первичное представление о республики, его названии ЛНР и государственных символах. Способствовать пониманию «чтить память погибших», «минута молчания». Рассказывать об армии, знакомить с военными профессиями. Знакомить с некоторыми родами войск(танковые, ракетные). Знакомить с людьми, которые прославили наш край- В. И. Даль, В. А. Ляхов-космонавт и др. Формировать у детей чувство гордости и уважение к людям, которые жили и живут на Луганщине, прославляют родной край своими делами и поступками.</a:t>
            </a:r>
          </a:p>
        </p:txBody>
      </p:sp>
    </p:spTree>
    <p:extLst>
      <p:ext uri="{BB962C8B-B14F-4D97-AF65-F5344CB8AC3E}">
        <p14:creationId xmlns:p14="http://schemas.microsoft.com/office/powerpoint/2010/main" val="28859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7DA6A-4E93-455C-B9D0-D4E2E6ABA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детей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воспитание:</a:t>
            </a:r>
            <a:b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формировать умение оценивать свои поступки и поступки других людей, воспитывать стремление «поступать хорошо». Воспитывать стремление к честности и справедливости. Развивать умение детей выражать свое отношение к окружающему. Воспитывать стремление в своих поступках следовать хорошему примеру. Продолжать воспитывать уважение к традициям, уважать старших, заботиться о младших, помогать им, защищать тех кто слабее. Углублять представления ребенка о семье и ее истории. Учить создавать простейшее генеалогическое дерево с опорой на историю семьи. Углублять представления о том, где работают родители, как важен их труд для общества. Интересоваться, какие у ребенка есть постоянные поручения по дому.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воспитание. Мое Отечество:</a:t>
            </a:r>
            <a:b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интерес и воспитывать любовь к малой родине. Знакомить с Красной книгой ЛНР; зачем она нужна. Познакомить с охраняемыми природными территориями(смотреть программу).Приобщать детей к духовному, историческому и культурному наследию нашей Родины. Познакомить с православными праздниками. Рассказывать детям о том, что Луганск-главный город Луганской Народной Республики. Расширять знания детей о ЛНР, ее географическом расположении, о государственных праздниках. Продолжать знакомить с людьми, которые прославили наш край – М. 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Матусовский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А.Г. Стаханов и др. Продолжать формировать у детей чувство гордости и уважения к людям, которые жили и живут на Луганщине, прославляют свой край своими делами и поступками.</a:t>
            </a:r>
          </a:p>
        </p:txBody>
      </p:sp>
    </p:spTree>
    <p:extLst>
      <p:ext uri="{BB962C8B-B14F-4D97-AF65-F5344CB8AC3E}">
        <p14:creationId xmlns:p14="http://schemas.microsoft.com/office/powerpoint/2010/main" val="20500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865B8-4383-4E9D-8EFE-CF7E40E6F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детей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уважительное отношение к окружающим, заботливое отношение к малышам, пожилым людям; учить помогать им. Воспитывать стремление в своих поступках следовать положительному примеру. Продолжать воспитывать уважение к традиционным семейным ценностям. Учить проявлять заботу о близких людях, с благодарностью принимать заботу о себе. Расширять представления детей об истории семьи в контексте истории родной страны. Рассказывать детям о воинских наградах дедушек, бабушек, родителей, развивать интерес к профессиям родителей и месту их работы.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воспитание. Мое Отечество:</a:t>
            </a:r>
            <a:b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смотреть старшая группа</a:t>
            </a:r>
            <a:b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представление о государственных символах; когда звучит гимн, все встают, а мужчины и мальчики снимают головные уборы. В доступной для детей форме познакомить детей с –Конституцией ЛНР, Главой государства. Продолжать знакомить с памятными местами ЛНР, совершать экскурсии к памятникам, возлагать цветы к обелискам. Продолжать расширять представления о военных профессиях. Формировать первоначальное представление о казачестве. Познакомить с историей его появления, традициями, обычаями. Продолжать знакомить с жизнью и творчеством некоторых знаменитых людей, которые прославили наш край: Алесандр Пархоменко, Клим Ворошилов, Георгий Береговой. Формировать у детей чувство гордости и уважение к людям, которые жили на Луганщине.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51992"/>
            <a:ext cx="597666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93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Monotype Corsiva</vt:lpstr>
      <vt:lpstr>Times New Roman</vt:lpstr>
      <vt:lpstr>1_Тема Office</vt:lpstr>
      <vt:lpstr>Презентация PowerPoint</vt:lpstr>
      <vt:lpstr>Образовательная программа дошкольного образования  Луганской Народной Республики «Страна Детства»</vt:lpstr>
      <vt:lpstr>Группа раннего возраста детей Нравственное воспитание:  Способствовать усвоению детьми общепринятых морально-нравственных норм и ценностей. Воспитывать отношение грубости, жадности; учить умению играть не ссорясь, помогать друг другу и вместе радоваться успехам, красивым игрушкам. Формировать элементарное представление о том, что такое хорошо и что такое плохо. Воспитывать эмоциональную отзывчивость на состояние близких людей (пожалеть, посочувствовать). Воспитывать внимательное отношение к родителям. Поощрять умение называть имена членов своей семьи.  Патриотическое воспитание. Мое Отечество:  Воспитывать любовь к родному краю, месту, где ты родился. Развивать у детей интерес к родной природе, ее красоте. Знакомить с народной игрушкой, фольклором и потешками. В дни праздников поддерживать у детей радостное настроение.</vt:lpstr>
      <vt:lpstr>Младшая группа детей Нравственное воспитание: Развивать у детей элементарные представления о том, что такое хорошо и что такое плохо; воспитывать социальный и эмоциональный интеллект; обращать внимание детей на личностные и деловые качества человека. Воспитывать такие качества как доброта, дружелюбие. Формировать доброжелательное отношение друг к другу, охотно откликаться на предложение участвовать в общем деле: хороводе, подвижных играх, в уборке игрушек. Приучать детей общаться спокойно, без криков. Беседовать с детьми о членах его семьи (как зовут). Учить заботиться о близких, вызывать чувство благодарности к родителям и близким за их любовь и заботу. Воспитывать уважительное отношение к сотрудникам детского сада (помощнику воспитателя, воспитателю, музыкальному руководителю, медицинской сестре и др.) их труду; запоминать их имена и отчества. Патриотическое воспитание. Мое Отечество. Дать детям первоначальное представление о городе, его названии. Формировать интерес к малой родине и первичные представления о ней. Знакомить с растительным и животным миром родного края. Формировать представления о культурных ценностях и традициях. Познакомить с особенностями колыбельных песен и потешек. Воспитывать чувства сопричастности к жизни ДОУ, обращать внимание как украшен музыкальный зал, группа на праздники. Воспитывать уважение к защитникам Отечества. Познакомить с некоторыми военными профессиями нашей республики. </vt:lpstr>
      <vt:lpstr>Средняя группа детей Нравственное воспитание: Способствовать формированию личностного отношения ребенка к соблюдению (и нарушению) моральных норм: взаимопомощь, сочувствие обиженному и несогласие с действиями обидчика; одобрение действий того, кто поступил справедливо. Уступил по просьбе сверстника, поделился игрушкой и пр. Воспитывать скромность, отзывчивость, желание быть добрым и справедливым. Учить испытывать чувство стыда за не благовидный поступок; учить искренне извиняться перед сверстником за причиненную обиду. Формировать представление детей о доброжелательности, заботливости, честности, правдивости. Воспитывать гуманные чувства. Патриотическое воспитание. Мое Отечество. Воспитывать уважительное отношение и чувство принадлежности к своей семье, любовь и уважение к родителям. Рассказывать о красивых местах города, его достопримечательствами, знакомить с названием улиц. Дать первоначальное представление о географическом положении, растительном и животном мире. Дать первичное представление о республики, его названии ЛНР и государственных символах. Способствовать пониманию «чтить память погибших», «минута молчания». Рассказывать об армии, знакомить с военными профессиями. Знакомить с некоторыми родами войск(танковые, ракетные). Знакомить с людьми, которые прославили наш край- В. И. Даль, В. А. Ляхов-космонавт и др. Формировать у детей чувство гордости и уважение к людям, которые жили и живут на Луганщине, прославляют родной край своими делами и поступками.</vt:lpstr>
      <vt:lpstr>Старшая группа детей Нравственное воспитание: Продолжать формировать умение оценивать свои поступки и поступки других людей, воспитывать стремление «поступать хорошо». Воспитывать стремление к честности и справедливости. Развивать умение детей выражать свое отношение к окружающему. Воспитывать стремление в своих поступках следовать хорошему примеру. Продолжать воспитывать уважение к традициям, уважать старших, заботиться о младших, помогать им, защищать тех кто слабее. Углублять представления ребенка о семье и ее истории. Учить создавать простейшее генеалогическое дерево с опорой на историю семьи. Углублять представления о том, где работают родители, как важен их труд для общества. Интересоваться, какие у ребенка есть постоянные поручения по дому. Патриотическое воспитание. Мое Отечество: Продолжать развивать интерес и воспитывать любовь к малой родине. Знакомить с Красной книгой ЛНР; зачем она нужна. Познакомить с охраняемыми природными территориями(смотреть программу).Приобщать детей к духовному, историческому и культурному наследию нашей Родины. Познакомить с православными праздниками. Рассказывать детям о том, что Луганск-главный город Луганской Народной Республики. Расширять знания детей о ЛНР, ее географическом расположении, о государственных праздниках. Продолжать знакомить с людьми, которые прославили наш край – М. Л. Матусовский, А.Г. Стаханов и др. Продолжать формировать у детей чувство гордости и уважения к людям, которые жили и живут на Луганщине, прославляют свой край своими делами и поступками.</vt:lpstr>
      <vt:lpstr>Подготовительная группа детей Нравственное воспитание: Воспитывать уважительное отношение к окружающим, заботливое отношение к малышам, пожилым людям; учить помогать им. Воспитывать стремление в своих поступках следовать положительному примеру. Продолжать воспитывать уважение к традиционным семейным ценностям. Учить проявлять заботу о близких людях, с благодарностью принимать заботу о себе. Расширять представления детей об истории семьи в контексте истории родной страны. Рассказывать детям о воинских наградах дедушек, бабушек, родителей, развивать интерес к профессиям родителей и месту их работы. Патриотическое воспитание. Мое Отечество: смотреть старшая группа Расширять представление о государственных символах; когда звучит гимн, все встают, а мужчины и мальчики снимают головные уборы. В доступной для детей форме познакомить детей с –Конституцией ЛНР, Главой государства. Продолжать знакомить с памятными местами ЛНР, совершать экскурсии к памятникам, возлагать цветы к обелискам. Продолжать расширять представления о военных профессиях. Формировать первоначальное представление о казачестве. Познакомить с историей его появления, традициями, обычаями. Продолжать знакомить с жизнью и творчеством некоторых знаменитых людей, которые прославили наш край: Алесандр Пархоменко, Клим Ворошилов, Георгий Береговой. Формировать у детей чувство гордости и уважение к людям, которые жили на Луганщине.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Антоний</cp:lastModifiedBy>
  <cp:revision>33</cp:revision>
  <dcterms:created xsi:type="dcterms:W3CDTF">2014-06-15T06:06:52Z</dcterms:created>
  <dcterms:modified xsi:type="dcterms:W3CDTF">2021-11-28T13:22:04Z</dcterms:modified>
</cp:coreProperties>
</file>