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74" r:id="rId8"/>
    <p:sldId id="261" r:id="rId9"/>
    <p:sldId id="262" r:id="rId10"/>
    <p:sldId id="263" r:id="rId11"/>
    <p:sldId id="264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gif"/><Relationship Id="rId4" Type="http://schemas.openxmlformats.org/officeDocument/2006/relationships/image" Target="../media/image3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gif"/><Relationship Id="rId4" Type="http://schemas.openxmlformats.org/officeDocument/2006/relationships/image" Target="../media/image4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gif"/><Relationship Id="rId4" Type="http://schemas.openxmlformats.org/officeDocument/2006/relationships/image" Target="../media/image46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.espicture.ru/2/kartinki--dlya-prezentaytsiyy-detskiyy-sad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404664"/>
            <a:ext cx="6458917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Виды транспорта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4869160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Выполнила: </a:t>
            </a:r>
            <a:r>
              <a:rPr lang="ru-RU" dirty="0" err="1" smtClean="0"/>
              <a:t>Шеметова</a:t>
            </a:r>
            <a:r>
              <a:rPr lang="ru-RU" dirty="0" smtClean="0"/>
              <a:t> Н.Н.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 smtClean="0"/>
              <a:t>МБДО </a:t>
            </a:r>
            <a:r>
              <a:rPr lang="ru-RU" dirty="0" smtClean="0"/>
              <a:t>№ </a:t>
            </a:r>
            <a:r>
              <a:rPr lang="ru-RU" dirty="0" smtClean="0"/>
              <a:t>14</a:t>
            </a:r>
            <a:r>
              <a:rPr lang="ru-RU" dirty="0" smtClean="0"/>
              <a:t>» </a:t>
            </a:r>
            <a:r>
              <a:rPr lang="ru-RU" dirty="0" smtClean="0"/>
              <a:t>г. </a:t>
            </a:r>
            <a:r>
              <a:rPr lang="ru-RU" dirty="0" err="1" smtClean="0"/>
              <a:t>Ковдор</a:t>
            </a:r>
            <a:endParaRPr lang="ru-RU" dirty="0"/>
          </a:p>
        </p:txBody>
      </p:sp>
      <p:pic>
        <p:nvPicPr>
          <p:cNvPr id="5" name="Picture 24" descr="http://animated-gifs.org/wp-content/uploads/2012/02/helicopter-01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212976"/>
            <a:ext cx="238125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460409/data/images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47664" y="980728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Виды водного транспорта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4" name="Picture 16" descr="http://fw2014.laytonblogs.net/files/2014/11/graphics-pirates-05527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556792"/>
            <a:ext cx="2232248" cy="1938139"/>
          </a:xfrm>
          <a:prstGeom prst="rect">
            <a:avLst/>
          </a:prstGeom>
          <a:noFill/>
        </p:spPr>
      </p:pic>
      <p:pic>
        <p:nvPicPr>
          <p:cNvPr id="5" name="Picture 18" descr="http://static.wixstatic.com/media/c78a2d_2c7f030873ae46a6a94f7ade69337a32.gif_srz_215_163_85_22_0.50_1.20_0.00_gif_srz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916832"/>
            <a:ext cx="2664296" cy="1914128"/>
          </a:xfrm>
          <a:prstGeom prst="rect">
            <a:avLst/>
          </a:prstGeom>
          <a:noFill/>
        </p:spPr>
      </p:pic>
      <p:pic>
        <p:nvPicPr>
          <p:cNvPr id="6" name="Picture 8" descr="http://www.eyooba.com/kipirdiklar/bot_gemi_tekne/bot_gemi_tekne/kayik_gemi_01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3789040"/>
            <a:ext cx="2952328" cy="154265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43608" y="3789040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Лодка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2200" y="3573016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Корабль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47864" y="5661248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Пароход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460409/data/images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2050" name="Picture 2" descr="http://jpghosting.com/images/55fc94362beb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227860"/>
            <a:ext cx="3188296" cy="176631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372200" y="3212976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Паром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2052" name="Picture 4" descr="http://www.mennyacht.cz/index.php/assets/images/1e066bf76414a572baa97ee62820190b/977-9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196752"/>
            <a:ext cx="2736304" cy="17281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19672" y="3140968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Яхта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2054" name="Picture 6" descr="http://www.kater2.spb.ru/buster/picture/kater_buster-x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3356992"/>
            <a:ext cx="3383360" cy="193133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779912" y="5445224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Катер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tvoyrebenok.ru/images/presentation/sad/b/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47664" y="548680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 Транспорт бывает воздушный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www.russiannepal.com/wp-content/uploads/2012/08/air_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628800"/>
            <a:ext cx="3960440" cy="280831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63888" y="4721662"/>
            <a:ext cx="4248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Этот транспорт летает в воздухе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ok.opredelim.com/pars_docs/refs/18/17965/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27584" y="1196752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Виды воздушного транспорта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4" name="Picture 14" descr="http://rs179.pbsrc.com/albums/w320/tokeforpeace/l_b94f95b08a3d4ab7ad22dfb0e2436f35.gif~c20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564904"/>
            <a:ext cx="2697088" cy="23042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660232" y="4293096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Самолет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6" name="Picture 14" descr="http://www.ourdmac.com/images/HELI-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636912"/>
            <a:ext cx="3168352" cy="134111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75656" y="4221088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Вертолет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8" name="Picture 18" descr="http://ts02.imagefiles.me/tfil/9ee1e87ca139854ee560dc78f66bf884/56918724.f.320.320.0.jpg?143186690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3573016"/>
            <a:ext cx="1152128" cy="208406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491880" y="5805264"/>
            <a:ext cx="26127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Воздушного шара с корзиной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ok.opredelim.com/pars_docs/refs/18/17965/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6" descr="https://cdn.scratch.mit.edu/static/site/users/avatars/173/2210.pn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268760"/>
            <a:ext cx="1800200" cy="230425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43608" y="3717032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Ракета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24578" name="Picture 2" descr="http://deltaclub.ru/aeros/pic/disc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196752"/>
            <a:ext cx="3333750" cy="2343151"/>
          </a:xfrm>
          <a:prstGeom prst="rect">
            <a:avLst/>
          </a:prstGeom>
          <a:noFill/>
        </p:spPr>
      </p:pic>
      <p:pic>
        <p:nvPicPr>
          <p:cNvPr id="24580" name="Picture 4" descr="http://media.club4x4.ru/uploads/posts/2009-07/1249036578_hobby_nissan_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4005064"/>
            <a:ext cx="3177169" cy="191683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84168" y="3645024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Дельтаплан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9832" y="6021288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002060"/>
                </a:solidFill>
              </a:rPr>
              <a:t>Параплан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1253487/data/images/img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497" y="1"/>
            <a:ext cx="920749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82175" y="1988840"/>
            <a:ext cx="597965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Давайте поиграем!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ropowerpoint.ru/wp-content/uploads/2013/02/RazvitiePrint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61554" y="260648"/>
            <a:ext cx="530678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Третий лишний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Picture 2" descr="http://animated-gifs.org/wp-content/uploads/2012/02/ambulance-00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844824"/>
            <a:ext cx="2520280" cy="1800200"/>
          </a:xfrm>
          <a:prstGeom prst="rect">
            <a:avLst/>
          </a:prstGeom>
          <a:noFill/>
        </p:spPr>
      </p:pic>
      <p:pic>
        <p:nvPicPr>
          <p:cNvPr id="5" name="Picture 16" descr="http://www.playcast.ru/uploads/2014/10/14/1020976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1988840"/>
            <a:ext cx="2376264" cy="1386831"/>
          </a:xfrm>
          <a:prstGeom prst="rect">
            <a:avLst/>
          </a:prstGeom>
          <a:noFill/>
        </p:spPr>
      </p:pic>
      <p:pic>
        <p:nvPicPr>
          <p:cNvPr id="6" name="Picture 22" descr="http://i41.tinypic.com/6prxhc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4149080"/>
            <a:ext cx="2376264" cy="16725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ropowerpoint.ru/wp-content/uploads/2013/02/RazvitiePrint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0" descr="http://kocmotor.com/images/ARABALAR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268760"/>
            <a:ext cx="2736304" cy="1975099"/>
          </a:xfrm>
          <a:prstGeom prst="rect">
            <a:avLst/>
          </a:prstGeom>
          <a:noFill/>
        </p:spPr>
      </p:pic>
      <p:pic>
        <p:nvPicPr>
          <p:cNvPr id="4" name="Picture 2" descr="http://www.animated-gifs.eu/transportation-bulldozers/001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1268760"/>
            <a:ext cx="2664296" cy="2021954"/>
          </a:xfrm>
          <a:prstGeom prst="rect">
            <a:avLst/>
          </a:prstGeom>
          <a:noFill/>
        </p:spPr>
      </p:pic>
      <p:pic>
        <p:nvPicPr>
          <p:cNvPr id="5" name="Picture 20" descr="http://www.animated-pictures.net/pictures/Avatars/259%20Animated%20avatars/nnncars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4005064"/>
            <a:ext cx="4536504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ropowerpoint.ru/wp-content/uploads/2013/02/RazvitiePrint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8" descr="http://rs263.pbsrc.com/albums/ii155/casemx170/thluchtballon4.gif~c20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764704"/>
            <a:ext cx="1905000" cy="2913112"/>
          </a:xfrm>
          <a:prstGeom prst="rect">
            <a:avLst/>
          </a:prstGeom>
          <a:noFill/>
        </p:spPr>
      </p:pic>
      <p:pic>
        <p:nvPicPr>
          <p:cNvPr id="4" name="Picture 20" descr="http://shop.avtorkopirayt.ru/fevrali/vertolet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1556792"/>
            <a:ext cx="2880320" cy="1919461"/>
          </a:xfrm>
          <a:prstGeom prst="rect">
            <a:avLst/>
          </a:prstGeom>
          <a:noFill/>
        </p:spPr>
      </p:pic>
      <p:pic>
        <p:nvPicPr>
          <p:cNvPr id="5" name="Picture 4" descr="http://www.goole.uk.net/images/tug_boat_lg_wht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3789040"/>
            <a:ext cx="3672408" cy="17236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mg.espicture.ru/2/kartinki--dlya-prezentaytsiyy-detskiyy-sad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11560" y="1196752"/>
            <a:ext cx="617088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Спасибо за внимание!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ropowerpoint.ru/wp-content/uploads/2013/02/RazvitiePrint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30" descr="http://www.gifanimategratis.com/gifanimategratis.com/gif-animate/v/veicoli-navi_26750-gif-animat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996952"/>
            <a:ext cx="2376264" cy="1863081"/>
          </a:xfrm>
          <a:prstGeom prst="rect">
            <a:avLst/>
          </a:prstGeom>
          <a:noFill/>
        </p:spPr>
      </p:pic>
      <p:pic>
        <p:nvPicPr>
          <p:cNvPr id="6" name="Picture 22" descr="http://i41.tinypic.com/6prxhc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988840"/>
            <a:ext cx="2606402" cy="1888604"/>
          </a:xfrm>
          <a:prstGeom prst="rect">
            <a:avLst/>
          </a:prstGeom>
          <a:noFill/>
        </p:spPr>
      </p:pic>
      <p:pic>
        <p:nvPicPr>
          <p:cNvPr id="7" name="Picture 2" descr="https://www.kursoteka.ru/course/1249/image?file=b5ac010e7346d07f174015c79c3165116b1b930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5229200"/>
            <a:ext cx="5472608" cy="139102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979712" y="332656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Назовите, какой вы видите транспорт?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2-tub-ru.yandex.net/i?id=b9a8846705505fb57ca9e30a71e7e378&amp;n=33&amp;h=190&amp;w=2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260649"/>
            <a:ext cx="60304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rgbClr val="002060"/>
                </a:solidFill>
              </a:rPr>
              <a:t>Для чего нужны автомобили и поезда, корабли и самолёты?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2708921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 dirty="0" smtClean="0">
                <a:solidFill>
                  <a:srgbClr val="002060"/>
                </a:solidFill>
              </a:rPr>
              <a:t>Автомобили и поезда, корабли и самолёты нужны для передвижения по земле, воде, воздуху и даже под землёй!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5" name="Picture 14" descr="http://pedportal.net/attachments/000/406/235/406235.gif?142688805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476672"/>
            <a:ext cx="1714500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ok.opredelim.com/pars_docs/refs/18/17965/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1196752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Транспорт бывает наземный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8194" name="Picture 2" descr="Пустыни Дороги Горы Асфальт Death Valley Природ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060848"/>
            <a:ext cx="5616624" cy="351039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07704" y="5877272"/>
            <a:ext cx="55446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Этот транспорт ездит по дороге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ok.opredelim.com/pars_docs/refs/18/17965/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99592" y="1052736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Виды наземного транспорта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5" name="Picture 8" descr="http://www.playcast.ru/uploads/2013/10/23/637574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916832"/>
            <a:ext cx="2736304" cy="20303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1560" y="4077072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sz="2000" b="1" dirty="0" smtClean="0">
                <a:solidFill>
                  <a:srgbClr val="002060"/>
                </a:solidFill>
              </a:rPr>
              <a:t>Легковой автомобиль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7" name="Picture 6" descr="http://animated-gifs.org/wp-content/uploads/2012/02/truck-00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2204864"/>
            <a:ext cx="3168352" cy="184785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796136" y="400506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Грузовой автомобиль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7170" name="Picture 2" descr="http://i.ytimg.com/vi/9cOUJTiivww/sddefaul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4437112"/>
            <a:ext cx="2351584" cy="176368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012160" y="616530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Трамвай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4" name="Picture 14" descr="http://i33.beon.ru/51/6/750651/26/56874326/tumblr_lfi5r9bkPk1qfsn5ro1_250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4869160"/>
            <a:ext cx="2057400" cy="1143001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835696" y="6165304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Автобус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ok.opredelim.com/pars_docs/refs/18/17965/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http://pbdd.do.am/_nw/2/702143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556792"/>
            <a:ext cx="6696744" cy="429111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47664" y="764704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Служебный транспорт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ok.opredelim.com/pars_docs/refs/18/17965/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03648" y="908720"/>
            <a:ext cx="5976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Служебный транспорт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4" name="Picture 22" descr="http://rs216.pbsrc.com/albums/cc214/moppie132/boer.gif~c20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340768"/>
            <a:ext cx="1905000" cy="1905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56176" y="3573016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Трактор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6" name="Picture 36" descr="http://animated-gifs.org/wp-content/uploads/2012/02/truck-00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717032"/>
            <a:ext cx="3024336" cy="243662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580112" y="5733256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002060"/>
                </a:solidFill>
              </a:rPr>
              <a:t>Бетоносмеситель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8" name="Picture 32" descr="http://new.metalbuilding.com/images/start-contractor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1988840"/>
            <a:ext cx="2160240" cy="155408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691680" y="3645024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Экскаватор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0" name="Picture 10" descr="http://sim-trans.pl/dzwig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3933056"/>
            <a:ext cx="2880320" cy="214883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619672" y="6165304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Кран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ok.opredelim.com/pars_docs/refs/18/17965/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580112" y="3573016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Велосипед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5122" name="AutoShape 2" descr="Картинки по запросу детское фото велосипе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Картинки по запросу детское фото велосипе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Картинки по запросу детское фото велосипе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8" name="Picture 8" descr="http://freemarket.kiev.ua/images_goods/STELS/STELS-Pilot-110-16--2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620688"/>
            <a:ext cx="3738406" cy="3051474"/>
          </a:xfrm>
          <a:prstGeom prst="rect">
            <a:avLst/>
          </a:prstGeom>
          <a:noFill/>
        </p:spPr>
      </p:pic>
      <p:pic>
        <p:nvPicPr>
          <p:cNvPr id="5130" name="Picture 10" descr="http://images.reklama.com.ua/2011-10-12/1170622/photos0-800x600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692696"/>
            <a:ext cx="3779912" cy="283493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403648" y="3501008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Мотоцикл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5132" name="Picture 12" descr="http://wizemart.ru/images/item/ab/1c/puky_5432_r_7_l-773013pic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3573016"/>
            <a:ext cx="2700189" cy="266424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211960" y="6093296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Самокат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460409/data/images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71600" y="980728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Транспорт бывает водный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http://roots2000.ru/photo/zemlya_ges_6338458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916832"/>
            <a:ext cx="4451648" cy="333873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75656" y="5661248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Этот транспорт плавает по воде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129</Words>
  <Application>Microsoft Office PowerPoint</Application>
  <PresentationFormat>Экран (4:3)</PresentationFormat>
  <Paragraphs>43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Сергей</cp:lastModifiedBy>
  <cp:revision>22</cp:revision>
  <dcterms:created xsi:type="dcterms:W3CDTF">2015-11-08T13:14:10Z</dcterms:created>
  <dcterms:modified xsi:type="dcterms:W3CDTF">2022-10-11T15:29:28Z</dcterms:modified>
</cp:coreProperties>
</file>