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7" r:id="rId2"/>
    <p:sldId id="259" r:id="rId3"/>
    <p:sldId id="261" r:id="rId4"/>
    <p:sldId id="256" r:id="rId5"/>
    <p:sldId id="258" r:id="rId6"/>
    <p:sldId id="263" r:id="rId7"/>
    <p:sldId id="265" r:id="rId8"/>
    <p:sldId id="266" r:id="rId9"/>
    <p:sldId id="278" r:id="rId10"/>
    <p:sldId id="267" r:id="rId11"/>
    <p:sldId id="280" r:id="rId12"/>
    <p:sldId id="269" r:id="rId13"/>
    <p:sldId id="2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DBA69EC-A22B-4030-9403-25B3B8593226}">
          <p14:sldIdLst>
            <p14:sldId id="257"/>
            <p14:sldId id="259"/>
            <p14:sldId id="261"/>
            <p14:sldId id="256"/>
            <p14:sldId id="258"/>
            <p14:sldId id="263"/>
          </p14:sldIdLst>
        </p14:section>
        <p14:section name="Красная площадь" id="{00C1FCBB-A15A-4EBB-857D-D7EC64B62881}">
          <p14:sldIdLst>
            <p14:sldId id="265"/>
            <p14:sldId id="266"/>
            <p14:sldId id="278"/>
            <p14:sldId id="267"/>
            <p14:sldId id="280"/>
            <p14:sldId id="269"/>
          </p14:sldIdLst>
        </p14:section>
        <p14:section name="Достопримечательности Москвы" id="{4C1B6D38-5BC4-4E2F-B535-13D7D432FF7A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400" autoAdjust="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57E1-0866-44C4-BA35-296EE5FD9CFA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F3B6-6AAD-4C3F-B708-0746CA97C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57E1-0866-44C4-BA35-296EE5FD9CFA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F3B6-6AAD-4C3F-B708-0746CA97C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4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57E1-0866-44C4-BA35-296EE5FD9CFA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F3B6-6AAD-4C3F-B708-0746CA97C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10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57E1-0866-44C4-BA35-296EE5FD9CFA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F3B6-6AAD-4C3F-B708-0746CA97C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6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57E1-0866-44C4-BA35-296EE5FD9CFA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F3B6-6AAD-4C3F-B708-0746CA97C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2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57E1-0866-44C4-BA35-296EE5FD9CFA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F3B6-6AAD-4C3F-B708-0746CA97C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95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57E1-0866-44C4-BA35-296EE5FD9CFA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F3B6-6AAD-4C3F-B708-0746CA97C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35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57E1-0866-44C4-BA35-296EE5FD9CFA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F3B6-6AAD-4C3F-B708-0746CA97C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57E1-0866-44C4-BA35-296EE5FD9CFA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F3B6-6AAD-4C3F-B708-0746CA97C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9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57E1-0866-44C4-BA35-296EE5FD9CFA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F3B6-6AAD-4C3F-B708-0746CA97C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2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57E1-0866-44C4-BA35-296EE5FD9CFA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F3B6-6AAD-4C3F-B708-0746CA97C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1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57E1-0866-44C4-BA35-296EE5FD9CFA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0F3B6-6AAD-4C3F-B708-0746CA97C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2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bg1"/>
            </a:gs>
            <a:gs pos="90000">
              <a:schemeClr val="accent1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162" y="1122362"/>
            <a:ext cx="9231162" cy="2744787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«Москва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…как много в этом звуке для сердца русского слилось!»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91174" y="5334000"/>
            <a:ext cx="6296025" cy="137160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КГОАУ «Центр образования «Эврика»</a:t>
            </a:r>
          </a:p>
          <a:p>
            <a:r>
              <a:rPr lang="ru-RU" i="1" dirty="0">
                <a:solidFill>
                  <a:schemeClr val="bg1"/>
                </a:solidFill>
              </a:rPr>
              <a:t>Подготовила: 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педагог дошкольного отделения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Васильева Валерия Сергеевна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2022г</a:t>
            </a:r>
            <a:r>
              <a:rPr lang="ru-RU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9" y="3867149"/>
            <a:ext cx="4124976" cy="2747962"/>
          </a:xfrm>
          <a:prstGeom prst="rect">
            <a:avLst/>
          </a:prstGeom>
          <a:effectLst>
            <a:outerShdw blurRad="533400" dist="50800" dir="5400000" sx="99000" sy="99000" algn="ctr" rotWithShape="0">
              <a:srgbClr val="000000">
                <a:alpha val="9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67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1"/>
            </a:gs>
            <a:gs pos="73000">
              <a:schemeClr val="accent1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8203" y="1604513"/>
            <a:ext cx="7825595" cy="399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83411" y="2172271"/>
            <a:ext cx="21997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7313" y="319178"/>
            <a:ext cx="766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lear_sansregular"/>
              </a:rPr>
              <a:t>Владимир Владимирович Путин –президент России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avatars.dzeninfra.ru/get-zen_doc/5231507/pub_60f97f7bf68d105ad52de893_60f97fed0c3a1968a6168cf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82" y="1320902"/>
            <a:ext cx="8057372" cy="512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20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1"/>
            </a:gs>
            <a:gs pos="73000">
              <a:schemeClr val="accent1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8203" y="1604513"/>
            <a:ext cx="7825595" cy="399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83411" y="2172271"/>
            <a:ext cx="21997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44" y="1796505"/>
            <a:ext cx="6913411" cy="48720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47313" y="319178"/>
            <a:ext cx="76688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F1F1F"/>
                </a:solidFill>
                <a:latin typeface="clear_sansregular"/>
              </a:rPr>
              <a:t>Царь-колокол и царь-пушка – самые впечатляющие достопримечательности Кремлевского дворца.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69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1"/>
            </a:gs>
            <a:gs pos="73000">
              <a:schemeClr val="accent1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8203" y="1604513"/>
            <a:ext cx="7825595" cy="399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83411" y="2172271"/>
            <a:ext cx="21997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74" y="1538666"/>
            <a:ext cx="6827376" cy="45515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7314" y="362309"/>
            <a:ext cx="765163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1F1F1F"/>
                </a:solidFill>
                <a:latin typeface="clear_sansregular"/>
              </a:rPr>
              <a:t>Царь-колокол – настоящий великан. Только один его осколок в человеческий рост </a:t>
            </a:r>
            <a:r>
              <a:rPr lang="ru-RU" sz="1600" dirty="0">
                <a:solidFill>
                  <a:srgbClr val="1F1F1F"/>
                </a:solidFill>
                <a:latin typeface="clear_sansregular"/>
              </a:rPr>
              <a:t>чего стоит</a:t>
            </a:r>
            <a:r>
              <a:rPr lang="ru-RU" sz="1600" dirty="0" smtClean="0">
                <a:solidFill>
                  <a:srgbClr val="1F1F1F"/>
                </a:solidFill>
                <a:latin typeface="clear_sansregular"/>
              </a:rPr>
              <a:t>!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На колоколе можно увидеть красивые узоры и изображения, рассказывающие его историю.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1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1"/>
            </a:gs>
            <a:gs pos="73000">
              <a:schemeClr val="accent1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8203" y="1604513"/>
            <a:ext cx="7825595" cy="399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48907" y="923026"/>
            <a:ext cx="6248458" cy="34074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О Москве можно говорить без устали, и всякий раз, бывая здесь, влюбляешься в неё, открываешь её, как в первый раз…</a:t>
            </a:r>
            <a:br>
              <a:rPr lang="ru-RU" sz="2700" dirty="0" smtClean="0"/>
            </a:br>
            <a:r>
              <a:rPr lang="ru-RU" sz="2700" dirty="0" smtClean="0"/>
              <a:t>И хочется снова вернуться…</a:t>
            </a:r>
            <a:br>
              <a:rPr lang="ru-RU" sz="2700" dirty="0" smtClean="0"/>
            </a:br>
            <a:r>
              <a:rPr lang="ru-RU" sz="2700" dirty="0" smtClean="0"/>
              <a:t>Спасибо за внимание…</a:t>
            </a: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11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1"/>
            </a:gs>
            <a:gs pos="73000">
              <a:schemeClr val="accent1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1049" y="2234241"/>
            <a:ext cx="10292750" cy="336430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Закрепить знания детей о главном городе нашей страны, её </a:t>
            </a:r>
            <a:r>
              <a:rPr lang="ru-RU" dirty="0"/>
              <a:t>истории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</a:t>
            </a:r>
            <a:r>
              <a:rPr lang="ru-RU" dirty="0"/>
              <a:t>Познакомить с  </a:t>
            </a:r>
            <a:r>
              <a:rPr lang="ru-RU" dirty="0" smtClean="0"/>
              <a:t>символикой Москвы </a:t>
            </a:r>
            <a:r>
              <a:rPr lang="ru-RU" dirty="0"/>
              <a:t>, назначением и обозначением: гербом, флагом, гимном</a:t>
            </a:r>
            <a:br>
              <a:rPr lang="ru-RU" dirty="0"/>
            </a:br>
            <a:r>
              <a:rPr lang="ru-RU" dirty="0"/>
              <a:t>               </a:t>
            </a:r>
            <a:endParaRPr lang="ru-RU" dirty="0" smtClean="0"/>
          </a:p>
          <a:p>
            <a:r>
              <a:rPr lang="ru-RU" dirty="0" smtClean="0"/>
              <a:t>Достопримечательности </a:t>
            </a:r>
            <a:r>
              <a:rPr lang="ru-RU" dirty="0" smtClean="0"/>
              <a:t>столицы: Красная площадь, Кремль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</a:t>
            </a:r>
            <a:endParaRPr lang="ru-RU" dirty="0" smtClean="0"/>
          </a:p>
          <a:p>
            <a:r>
              <a:rPr lang="ru-RU" dirty="0" smtClean="0"/>
              <a:t>Воспитывать  чувство любви и гордости за нашу столицу.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1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bg1"/>
            </a:gs>
            <a:gs pos="80000">
              <a:schemeClr val="accent1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431799"/>
            <a:ext cx="10515599" cy="1393826"/>
          </a:xfrm>
        </p:spPr>
        <p:txBody>
          <a:bodyPr>
            <a:normAutofit/>
          </a:bodyPr>
          <a:lstStyle/>
          <a:p>
            <a:r>
              <a:rPr lang="ru-RU" sz="1800" b="1" u="sng" dirty="0" smtClean="0">
                <a:solidFill>
                  <a:srgbClr val="FF0000"/>
                </a:solidFill>
              </a:rPr>
              <a:t/>
            </a:r>
            <a:br>
              <a:rPr lang="ru-RU" sz="1800" b="1" u="sng" dirty="0" smtClean="0">
                <a:solidFill>
                  <a:srgbClr val="FF0000"/>
                </a:solidFill>
              </a:rPr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064" y="1354348"/>
            <a:ext cx="8229061" cy="303667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sz="18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800" u="sng" dirty="0" smtClean="0">
                <a:solidFill>
                  <a:srgbClr val="FF0000"/>
                </a:solidFill>
              </a:rPr>
              <a:t>Актуальность темы: </a:t>
            </a:r>
            <a:r>
              <a:rPr lang="en-US" sz="1800" u="sng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в </a:t>
            </a:r>
            <a:r>
              <a:rPr lang="ru-RU" sz="1800" dirty="0"/>
              <a:t>ходе  предварительной беседы выяснилось, что дети имеют некоторые представления о столице, дети были проездом в Москве, в отпуске, но чёткого понимания, что Москва-столица нашей </a:t>
            </a:r>
            <a:r>
              <a:rPr lang="ru-RU" sz="1800" dirty="0" smtClean="0"/>
              <a:t>страны </a:t>
            </a:r>
            <a:r>
              <a:rPr lang="ru-RU" sz="1800" dirty="0"/>
              <a:t>нет</a:t>
            </a: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Кроме того, дети не бывали на Красной площади, в Кремле , ничего не знают о них, в лучшем случае были в увеселительных заведениях: цирке, зоопарке.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u="sng" dirty="0" smtClean="0">
                <a:solidFill>
                  <a:srgbClr val="FF0000"/>
                </a:solidFill>
              </a:rPr>
              <a:t>Главной задачей: </a:t>
            </a:r>
            <a:r>
              <a:rPr lang="en-US" sz="1800" u="sng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стало </a:t>
            </a:r>
            <a:r>
              <a:rPr lang="ru-RU" sz="1800" dirty="0"/>
              <a:t>не только познакомить детей с обликом Москвы и пробудить интерес к её памятным местам , но и с дошкольного возраста привить любовь и уважение к нашей </a:t>
            </a:r>
            <a:r>
              <a:rPr lang="ru-RU" sz="1800" dirty="0" smtClean="0"/>
              <a:t>стране и её истории.</a:t>
            </a:r>
            <a:r>
              <a:rPr lang="ru-RU" sz="1800" u="sng" dirty="0" smtClean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04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437">
              <a:srgbClr val="C4DBF0"/>
            </a:gs>
            <a:gs pos="30414">
              <a:srgbClr val="DCEAF6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5337" y="1142999"/>
            <a:ext cx="9077325" cy="3068516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86600" y="4377267"/>
            <a:ext cx="7362825" cy="230928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37" y="1000125"/>
            <a:ext cx="90773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bg1"/>
            </a:gs>
            <a:gs pos="80000">
              <a:schemeClr val="accent1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9" y="1122363"/>
            <a:ext cx="6242304" cy="46756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33" y="1122363"/>
            <a:ext cx="5288260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bg1"/>
            </a:gs>
            <a:gs pos="80000">
              <a:schemeClr val="accent1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2430" y="750499"/>
            <a:ext cx="5865962" cy="8453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9955" y="3916392"/>
            <a:ext cx="6478438" cy="1341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47" y="580126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1"/>
            </a:gs>
            <a:gs pos="73000">
              <a:schemeClr val="accent1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894" y="129396"/>
            <a:ext cx="3183149" cy="1561293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Здесь Кремль,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Здесь Воробьёвы горы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И площадь Красная видна.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Такой большой старинный город.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Гордится им моя страна!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Всем городам она глава. 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Столица Родины – Москва.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1049" y="2234241"/>
            <a:ext cx="10292750" cy="3364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7" y="2099917"/>
            <a:ext cx="6779859" cy="455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1"/>
            </a:gs>
            <a:gs pos="73000">
              <a:schemeClr val="accent1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6551" y="534838"/>
            <a:ext cx="3735238" cy="9144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Кремль много веков назад..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1049" y="2234241"/>
            <a:ext cx="10292750" cy="3364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95" y="1575527"/>
            <a:ext cx="624230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2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1"/>
            </a:gs>
            <a:gs pos="73000">
              <a:schemeClr val="accent1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765" y="1095555"/>
            <a:ext cx="5218982" cy="100929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Москва 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389" y="612476"/>
            <a:ext cx="3450566" cy="5274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66" y="2509769"/>
            <a:ext cx="5414514" cy="35735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20636" y="715992"/>
            <a:ext cx="282515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Стоят серебряные ели </a:t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У стен московского Кремля.</a:t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Умолкли вьюги и метели —</a:t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Куранты слушает Земля.</a:t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Со всей Руси летят в столицу,</a:t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Москва, как мать, к себе влечёт,</a:t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И каждый к ней в душе стремится,</a:t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Свою любовь и грусть несёт.</a:t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Любуюсь я родным Арбатом,</a:t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Охотным рядом и Тверской,</a:t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Они мне дороги и святы,</a:t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Отчизны уголок родной.</a:t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На Красной площади столицы</a:t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Вливаюсь я в поток людской,</a:t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И чувствую я крылья птицы,</a:t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Когда курантов слышу бой.</a:t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У Александровского сада</a:t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Живая движется река,</a:t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Теплеют и светлеют взгляды:</a:t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Москва любима и близка.</a:t>
            </a:r>
            <a:br>
              <a:rPr lang="ru-RU" sz="1200" b="1" dirty="0">
                <a:solidFill>
                  <a:srgbClr val="006666"/>
                </a:solidFill>
                <a:latin typeface="Times New Roman" panose="02020603050405020304" pitchFamily="18" charset="0"/>
              </a:rPr>
            </a:br>
            <a:r>
              <a:rPr lang="ru-RU" sz="1200" b="1" i="1" dirty="0">
                <a:solidFill>
                  <a:srgbClr val="006666"/>
                </a:solidFill>
                <a:latin typeface="Times New Roman" panose="02020603050405020304" pitchFamily="18" charset="0"/>
              </a:rPr>
              <a:t>(</a:t>
            </a:r>
            <a:r>
              <a:rPr lang="ru-RU" sz="1200" b="1" i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Ю.Левчук</a:t>
            </a:r>
            <a:r>
              <a:rPr lang="ru-RU" b="1" i="1" dirty="0">
                <a:solidFill>
                  <a:srgbClr val="006666"/>
                </a:solidFill>
                <a:latin typeface="Times New Roman" panose="02020603050405020304" pitchFamily="18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150</Words>
  <Application>Microsoft Office PowerPoint</Application>
  <PresentationFormat>Широкоэкранный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clear_sansregular</vt:lpstr>
      <vt:lpstr>Times New Roman</vt:lpstr>
      <vt:lpstr>Тема Office</vt:lpstr>
      <vt:lpstr>Презентация «Москва …как много в этом звуке для сердца русского слилось!»                                       </vt:lpstr>
      <vt:lpstr>Цели: </vt:lpstr>
      <vt:lpstr>  </vt:lpstr>
      <vt:lpstr>Презентация PowerPoint</vt:lpstr>
      <vt:lpstr>Презентация PowerPoint</vt:lpstr>
      <vt:lpstr>Презентация PowerPoint</vt:lpstr>
      <vt:lpstr>Здесь Кремль, Здесь Воробьёвы горы И площадь Красная видна. Такой большой старинный город. Гордится им моя страна! Всем городам она глава.  Столица Родины – Москва.</vt:lpstr>
      <vt:lpstr>Кремль много веков назад..</vt:lpstr>
      <vt:lpstr>Москва </vt:lpstr>
      <vt:lpstr> </vt:lpstr>
      <vt:lpstr> </vt:lpstr>
      <vt:lpstr> </vt:lpstr>
      <vt:lpstr>О Москве можно говорить без устали, и всякий раз, бывая здесь, влюбляешься в неё, открываешь её, как в первый раз… И хочется снова вернуться… Спасибо за внимание… 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 – столица России</dc:title>
  <dc:creator>Пользователь</dc:creator>
  <cp:lastModifiedBy>Пользователь</cp:lastModifiedBy>
  <cp:revision>49</cp:revision>
  <dcterms:created xsi:type="dcterms:W3CDTF">2022-10-27T04:40:43Z</dcterms:created>
  <dcterms:modified xsi:type="dcterms:W3CDTF">2022-11-19T00:43:48Z</dcterms:modified>
</cp:coreProperties>
</file>