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9" r:id="rId1"/>
  </p:sldMasterIdLst>
  <p:notesMasterIdLst>
    <p:notesMasterId r:id="rId8"/>
  </p:notesMasterIdLst>
  <p:sldIdLst>
    <p:sldId id="256" r:id="rId2"/>
    <p:sldId id="263" r:id="rId3"/>
    <p:sldId id="261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9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21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C8C65-4645-47C9-89CE-F9238A9CC628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3C4AC-6398-4B23-A436-273B5F09F8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946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940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20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0502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661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681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276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883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2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65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12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225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84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171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331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08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76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gradFill flip="none" rotWithShape="1">
          <a:gsLst>
            <a:gs pos="6200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94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4152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  <p:sldLayoutId id="2147483921" r:id="rId12"/>
    <p:sldLayoutId id="2147483922" r:id="rId13"/>
    <p:sldLayoutId id="2147483923" r:id="rId14"/>
    <p:sldLayoutId id="2147483924" r:id="rId15"/>
    <p:sldLayoutId id="2147483925" r:id="rId16"/>
    <p:sldLayoutId id="214748392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jp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100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5269" y="1122362"/>
            <a:ext cx="9001462" cy="2580393"/>
          </a:xfrm>
        </p:spPr>
        <p:txBody>
          <a:bodyPr>
            <a:normAutofit/>
          </a:bodyPr>
          <a:lstStyle/>
          <a:p>
            <a:r>
              <a:rPr lang="ru-RU" sz="3600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«Зимние виды спорта»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03581" y="4002771"/>
            <a:ext cx="4995894" cy="2016524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92500" lnSpcReduction="20000"/>
          </a:bodyPr>
          <a:lstStyle/>
          <a:p>
            <a:r>
              <a:rPr lang="ru-RU" sz="2300" dirty="0">
                <a:solidFill>
                  <a:schemeClr val="bg1"/>
                </a:solidFill>
              </a:rPr>
              <a:t>«Найди пару»</a:t>
            </a:r>
          </a:p>
          <a:p>
            <a:r>
              <a:rPr lang="ru-RU" sz="1200" dirty="0">
                <a:solidFill>
                  <a:schemeClr val="bg1"/>
                </a:solidFill>
              </a:rPr>
              <a:t>Дидактическая игра для детей старшего дошкольного возраста</a:t>
            </a:r>
          </a:p>
          <a:p>
            <a:endParaRPr lang="ru-RU" sz="1800" b="1" dirty="0">
              <a:solidFill>
                <a:schemeClr val="bg1"/>
              </a:solidFill>
            </a:endParaRPr>
          </a:p>
          <a:p>
            <a:pPr algn="r"/>
            <a:r>
              <a:rPr lang="ru-RU" sz="1100" b="1" dirty="0">
                <a:solidFill>
                  <a:schemeClr val="bg1"/>
                </a:solidFill>
              </a:rPr>
              <a:t>Подготовила: В.С. Васильева,</a:t>
            </a:r>
          </a:p>
          <a:p>
            <a:pPr algn="r"/>
            <a:r>
              <a:rPr lang="ru-RU" sz="1100" b="1" dirty="0">
                <a:solidFill>
                  <a:schemeClr val="bg1"/>
                </a:solidFill>
              </a:rPr>
              <a:t>Старшая группа «Родничок" </a:t>
            </a:r>
          </a:p>
          <a:p>
            <a:pPr algn="r"/>
            <a:r>
              <a:rPr lang="ru-RU" sz="1100" b="1" dirty="0">
                <a:solidFill>
                  <a:schemeClr val="bg1"/>
                </a:solidFill>
              </a:rPr>
              <a:t>КГОАУ "Центр образования "Эврика"</a:t>
            </a:r>
          </a:p>
          <a:p>
            <a:endParaRPr lang="ru-RU" sz="1100" dirty="0"/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403483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100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5269" y="1122362"/>
            <a:ext cx="9001462" cy="1312001"/>
          </a:xfrm>
        </p:spPr>
        <p:txBody>
          <a:bodyPr>
            <a:norm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cap="non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6675" y="641897"/>
            <a:ext cx="1056707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ЦЕЛИ:</a:t>
            </a:r>
            <a:r>
              <a:rPr lang="ru-RU" sz="20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закреплять </a:t>
            </a: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о зимних видах спорта: их атрибутах, (инвентаре, снаряжении),  спортсменах различных зимних видов спорта.</a:t>
            </a:r>
          </a:p>
          <a:p>
            <a:r>
              <a:rPr lang="ru-RU" sz="2000" b="1" u="sng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20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u="sng" dirty="0" smtClean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u="sng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</a:t>
            </a:r>
            <a:r>
              <a:rPr lang="ru-RU" sz="2000" u="sng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endParaRPr lang="ru-RU" sz="2000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</a:t>
            </a: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выбирать в логической цепочке картинок ПАРУ одинаковых;</a:t>
            </a:r>
          </a:p>
          <a:p>
            <a:r>
              <a:rPr lang="ru-RU" sz="2000" u="sng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Развивающая:</a:t>
            </a:r>
            <a:endParaRPr lang="ru-RU" sz="2000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речевые навыки, логическое мышление, внимание, зрительную память, наблюдательность, усидчивость.</a:t>
            </a:r>
          </a:p>
          <a:p>
            <a:r>
              <a:rPr lang="ru-RU" sz="2000" u="sng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Воспитывающая:</a:t>
            </a:r>
            <a:endParaRPr lang="ru-RU" sz="2000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</a:t>
            </a: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культуру здорового образа жизни, прививать интерес к занятиям спортом и физкультурой</a:t>
            </a:r>
            <a:r>
              <a:rPr lang="ru-RU" sz="2000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Обведи </a:t>
            </a:r>
            <a:r>
              <a:rPr lang="ru-RU" sz="2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круг 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одинаковые (парные рисунки). Назови зимние виды спорта и их атрибуты. </a:t>
            </a:r>
            <a:endParaRPr lang="ru-RU" sz="2000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0" i="0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374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7ADEDD48-A888-4945-8A80-69D71BB2E1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526971" cy="3429000"/>
          </a:xfrm>
          <a:prstGeom prst="rect">
            <a:avLst/>
          </a:prstGeom>
          <a:ln w="28575">
            <a:solidFill>
              <a:schemeClr val="tx2">
                <a:lumMod val="75000"/>
              </a:schemeClr>
            </a:solidFill>
          </a:ln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6B34A8F9-4BC7-4A76-B629-480B2838FA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0174" y="3541486"/>
            <a:ext cx="3817255" cy="3316515"/>
          </a:xfrm>
          <a:prstGeom prst="rect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</p:pic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7FA24A46-6943-4533-B388-B51FCA3DC1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1264" y="-1"/>
            <a:ext cx="3526971" cy="3376386"/>
          </a:xfrm>
          <a:prstGeom prst="rect">
            <a:avLst/>
          </a:prstGeom>
          <a:ln w="28575">
            <a:solidFill>
              <a:schemeClr val="tx2">
                <a:lumMod val="75000"/>
              </a:schemeClr>
            </a:solidFill>
          </a:ln>
        </p:spPr>
      </p:pic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1157D068-6470-4D73-965F-AD6A49349C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41486"/>
            <a:ext cx="3526971" cy="3316514"/>
          </a:xfrm>
          <a:prstGeom prst="rect">
            <a:avLst/>
          </a:prstGeom>
          <a:ln w="28575">
            <a:solidFill>
              <a:schemeClr val="tx2">
                <a:lumMod val="75000"/>
              </a:schemeClr>
            </a:solidFill>
          </a:ln>
        </p:spPr>
      </p:pic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D21131BF-945B-42A6-951C-CADE8E0E06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0174" y="19957"/>
            <a:ext cx="3817255" cy="3376386"/>
          </a:xfrm>
          <a:prstGeom prst="rect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</p:pic>
      <p:pic>
        <p:nvPicPr>
          <p:cNvPr id="50" name="Рисунок 49">
            <a:extLst>
              <a:ext uri="{FF2B5EF4-FFF2-40B4-BE49-F238E27FC236}">
                <a16:creationId xmlns:a16="http://schemas.microsoft.com/office/drawing/2014/main" id="{6624051B-4A3E-4B09-8339-707DB775E3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18398" y="3512457"/>
            <a:ext cx="3526972" cy="3345543"/>
          </a:xfrm>
          <a:prstGeom prst="rect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33718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1EDC6B9E-49EF-4B2C-AAF6-5CF2439F1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4971" y="3429000"/>
            <a:ext cx="3614057" cy="3429000"/>
          </a:xfrm>
          <a:prstGeom prst="rect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CFB1899F-CC92-4D38-90BD-F3209D6DBE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44" y="3365898"/>
            <a:ext cx="3614057" cy="3429000"/>
          </a:xfrm>
          <a:prstGeom prst="rect">
            <a:avLst/>
          </a:prstGeom>
          <a:ln w="38100">
            <a:solidFill>
              <a:schemeClr val="tx2">
                <a:lumMod val="50000"/>
              </a:schemeClr>
            </a:solidFill>
          </a:ln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C58F80E1-8A3D-4A53-8AD3-413762329F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3485" y="63102"/>
            <a:ext cx="3744685" cy="3217127"/>
          </a:xfrm>
          <a:prstGeom prst="rect">
            <a:avLst/>
          </a:prstGeom>
          <a:ln w="38100">
            <a:solidFill>
              <a:schemeClr val="tx2">
                <a:lumMod val="50000"/>
              </a:schemeClr>
            </a:solidFill>
          </a:ln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B6BEB087-2762-4730-8402-F8C366E609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4972" y="63102"/>
            <a:ext cx="3425370" cy="3217127"/>
          </a:xfrm>
          <a:prstGeom prst="rect">
            <a:avLst/>
          </a:prstGeom>
          <a:ln w="38100">
            <a:solidFill>
              <a:schemeClr val="tx2">
                <a:lumMod val="50000"/>
              </a:schemeClr>
            </a:solidFill>
          </a:ln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648B03B0-9CF1-4C21-850C-2E9E49BD0A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13484" y="3492102"/>
            <a:ext cx="3744685" cy="3365898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78FE7E04-09CD-4CC2-996C-01E2E1585A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345" y="0"/>
            <a:ext cx="3614056" cy="3217127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506623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49966267-B981-4720-AE95-1E416ADD62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028" y="68943"/>
            <a:ext cx="3556000" cy="3360057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3F0C5C91-3AF7-45F0-B1EC-72FE6EA84D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2972" y="68942"/>
            <a:ext cx="3556000" cy="3291114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10707325-6F39-4018-A2A1-60285B84C4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2857" y="0"/>
            <a:ext cx="3846286" cy="3291114"/>
          </a:xfrm>
          <a:prstGeom prst="rect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A82D67F5-FB27-42F1-90AF-E6BB58FB6C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028" y="3532414"/>
            <a:ext cx="3556000" cy="3256643"/>
          </a:xfrm>
          <a:prstGeom prst="rect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8768424F-212D-4E91-BB2D-ABBB1A3EC3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2857" y="3532414"/>
            <a:ext cx="3846286" cy="3291114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D3E99850-4DCC-49A2-88FE-4DA7AC12E4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52972" y="3497942"/>
            <a:ext cx="3556000" cy="3294744"/>
          </a:xfrm>
          <a:prstGeom prst="rect">
            <a:avLst/>
          </a:prstGeom>
          <a:ln w="38100">
            <a:solidFill>
              <a:schemeClr val="tx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055068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D3E99850-4DCC-49A2-88FE-4DA7AC12E4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8" y="0"/>
            <a:ext cx="3556000" cy="3294744"/>
          </a:xfrm>
          <a:prstGeom prst="rect">
            <a:avLst/>
          </a:prstGeom>
          <a:ln w="38100">
            <a:solidFill>
              <a:schemeClr val="tx2">
                <a:lumMod val="50000"/>
              </a:schemeClr>
            </a:solidFill>
          </a:ln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F2A37439-CEC7-46D8-8732-413646896B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2514" y="1"/>
            <a:ext cx="3831772" cy="3294744"/>
          </a:xfrm>
          <a:prstGeom prst="rect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E750E435-3DB6-40B1-B92A-C3C36BC3F3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1710" y="3429000"/>
            <a:ext cx="3556000" cy="3429000"/>
          </a:xfrm>
          <a:prstGeom prst="rect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4F3288B-A4B3-4486-A60B-C8AA0C07AC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858" y="3429001"/>
            <a:ext cx="3556000" cy="3429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0719960-EACC-4A58-900D-B9603582F4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1710" y="0"/>
            <a:ext cx="3556000" cy="329474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759A5B3-185F-49D8-9BF3-B343F076A6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42513" y="3563256"/>
            <a:ext cx="3831771" cy="3171373"/>
          </a:xfrm>
          <a:prstGeom prst="rect">
            <a:avLst/>
          </a:prstGeom>
          <a:ln w="38100">
            <a:solidFill>
              <a:schemeClr val="tx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75717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Другая 1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00B0F0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TM04033921[[fn=Дамаск]]</Template>
  <TotalTime>363</TotalTime>
  <Words>36</Words>
  <Application>Microsoft Office PowerPoint</Application>
  <PresentationFormat>Широкоэкранный</PresentationFormat>
  <Paragraphs>20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Bookman Old Style</vt:lpstr>
      <vt:lpstr>Calibri</vt:lpstr>
      <vt:lpstr>Rockwell</vt:lpstr>
      <vt:lpstr>Times New Roman</vt:lpstr>
      <vt:lpstr>Damask</vt:lpstr>
      <vt:lpstr>«Зимние виды спорта»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«Четвёртый лишний»</dc:title>
  <dc:creator>Пользователь</dc:creator>
  <cp:lastModifiedBy>Пользователь</cp:lastModifiedBy>
  <cp:revision>45</cp:revision>
  <dcterms:created xsi:type="dcterms:W3CDTF">2023-01-02T01:56:22Z</dcterms:created>
  <dcterms:modified xsi:type="dcterms:W3CDTF">2023-02-08T09:38:36Z</dcterms:modified>
</cp:coreProperties>
</file>