
<file path=[Content_Types].xml><?xml version="1.0" encoding="utf-8"?>
<Types xmlns="http://schemas.openxmlformats.org/package/2006/content-types">
  <Default Extension="bmp" ContentType="image/bmp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7" r:id="rId3"/>
    <p:sldId id="259" r:id="rId4"/>
    <p:sldId id="258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08" autoAdjust="0"/>
    <p:restoredTop sz="94660"/>
  </p:normalViewPr>
  <p:slideViewPr>
    <p:cSldViewPr snapToGrid="0">
      <p:cViewPr varScale="1">
        <p:scale>
          <a:sx n="126" d="100"/>
          <a:sy n="126" d="100"/>
        </p:scale>
        <p:origin x="215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03FCE02C-6EC6-4E09-BC2C-9FDED4DE236E}" type="datetimeFigureOut">
              <a:rPr lang="en-US" dirty="0"/>
              <a:t>1/4/2023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B075A7A-4A9A-410F-B848-AB998ACC9419}" type="datetimeFigureOut">
              <a:rPr lang="en-US" dirty="0"/>
              <a:pPr/>
              <a:t>1/4/2023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A5F3E88-2D66-4D17-B0FA-EA13CB20B2FF}" type="datetimeFigureOut">
              <a:rPr lang="en-US" dirty="0"/>
              <a:pPr/>
              <a:t>1/4/2023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D8F36E1-9596-4E98-8786-4A17C5D29C65}" type="datetimeFigureOut">
              <a:rPr lang="en-US" dirty="0"/>
              <a:pPr/>
              <a:t>1/4/2023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E4D1A55-63BC-4BA2-9538-7DDEADA10621}" type="datetimeFigureOut">
              <a:rPr lang="en-US" dirty="0"/>
              <a:t>1/4/2023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6D01ABB-8821-4BF5-97A9-E1A66ACAEAA9}" type="datetimeFigureOut">
              <a:rPr lang="en-US" dirty="0"/>
              <a:pPr/>
              <a:t>1/4/2023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0C37B1C-D4A1-4A4F-A470-80868146AFC5}" type="datetimeFigureOut">
              <a:rPr lang="en-US" dirty="0"/>
              <a:pPr/>
              <a:t>1/4/2023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31D1B9-F39E-471E-80A9-595CAA5664AD}" type="datetimeFigureOut">
              <a:rPr lang="en-US" dirty="0"/>
              <a:pPr/>
              <a:t>1/4/2023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FCEABC-E2B9-4606-A74F-CB06AF596887}" type="datetimeFigureOut">
              <a:rPr lang="en-US" dirty="0"/>
              <a:pPr/>
              <a:t>1/4/2023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34693" y="237744"/>
            <a:ext cx="8633081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6" name="Rectangle 15"/>
          <p:cNvSpPr/>
          <p:nvPr/>
        </p:nvSpPr>
        <p:spPr>
          <a:xfrm>
            <a:off x="371856" y="374904"/>
            <a:ext cx="8353044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575" y="704850"/>
            <a:ext cx="7562850" cy="51435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8850A0-01A3-4F4E-AA52-F716A9BFD4EB}" type="datetimeFigureOut">
              <a:rPr lang="en-US" dirty="0"/>
              <a:pPr/>
              <a:t>1/4/2023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9158" y="6214535"/>
            <a:ext cx="5184648" cy="256032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sq">
            <a:solidFill>
              <a:schemeClr val="tx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601076" cy="6382512"/>
          </a:xfrm>
          <a:solidFill>
            <a:srgbClr val="808080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5811CCA-BB49-46C7-A0E2-F42339750F9A}" type="datetimeFigureOut">
              <a:rPr lang="en-US" dirty="0"/>
              <a:t>1/4/2023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17205CAA-4E5A-4223-BD55-C5D2841AC9EF}" type="datetimeFigureOut">
              <a:rPr lang="en-US" dirty="0"/>
              <a:t>1/4/2023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27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5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2800" dirty="0" smtClean="0"/>
              <a:t>«кто где живёт?»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26500" y="4269220"/>
            <a:ext cx="6006447" cy="870044"/>
          </a:xfrm>
        </p:spPr>
        <p:txBody>
          <a:bodyPr>
            <a:normAutofit/>
          </a:bodyPr>
          <a:lstStyle/>
          <a:p>
            <a:pPr algn="r"/>
            <a:r>
              <a:rPr lang="ru-RU" sz="1200" dirty="0" smtClean="0">
                <a:solidFill>
                  <a:schemeClr val="tx1"/>
                </a:solidFill>
              </a:rPr>
              <a:t>Дидактическая игра для старших дошкольников</a:t>
            </a:r>
          </a:p>
          <a:p>
            <a:pPr algn="r"/>
            <a:r>
              <a:rPr lang="ru-RU" sz="1200" dirty="0" smtClean="0">
                <a:solidFill>
                  <a:schemeClr val="tx1"/>
                </a:solidFill>
              </a:rPr>
              <a:t>Подготовила: В.С. Васильева</a:t>
            </a:r>
          </a:p>
          <a:p>
            <a:pPr algn="r"/>
            <a:r>
              <a:rPr lang="ru-RU" sz="1200" dirty="0" smtClean="0">
                <a:solidFill>
                  <a:schemeClr val="tx1"/>
                </a:solidFill>
              </a:rPr>
              <a:t>Старшая группа «Родничок»</a:t>
            </a:r>
          </a:p>
          <a:p>
            <a:pPr algn="r"/>
            <a:r>
              <a:rPr lang="ru-RU" sz="1200" dirty="0" smtClean="0">
                <a:solidFill>
                  <a:schemeClr val="tx1"/>
                </a:solidFill>
              </a:rPr>
              <a:t>КГОАУ «Центр образования «Эврика»</a:t>
            </a:r>
          </a:p>
          <a:p>
            <a:pPr algn="r"/>
            <a:endParaRPr lang="ru-RU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5029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6000">
              <a:schemeClr val="accent1">
                <a:lumMod val="5000"/>
                <a:lumOff val="95000"/>
                <a:alpha val="3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0896" y="774418"/>
            <a:ext cx="97253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9217" y="3432330"/>
            <a:ext cx="3633378" cy="2250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8578" y="880712"/>
            <a:ext cx="3106538" cy="24646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061" y="556416"/>
            <a:ext cx="3664267" cy="2525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2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006" y="3629358"/>
            <a:ext cx="3306375" cy="25100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3050" y="3965736"/>
            <a:ext cx="3657594" cy="2350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13473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6000">
              <a:schemeClr val="accent1">
                <a:lumMod val="5000"/>
                <a:lumOff val="95000"/>
                <a:alpha val="3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0896" y="774418"/>
            <a:ext cx="97253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766" y="4008124"/>
            <a:ext cx="3633378" cy="2250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5639" y="599506"/>
            <a:ext cx="3106538" cy="24646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5802" y="3748591"/>
            <a:ext cx="3306375" cy="25100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9676" y="3444189"/>
            <a:ext cx="3657594" cy="2350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766" y="599506"/>
            <a:ext cx="3365615" cy="23253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650194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6000">
              <a:schemeClr val="accent1">
                <a:lumMod val="5000"/>
                <a:lumOff val="95000"/>
                <a:alpha val="3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0896" y="774418"/>
            <a:ext cx="97253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766" y="3989957"/>
            <a:ext cx="3633378" cy="2250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6810" y="3572077"/>
            <a:ext cx="3306375" cy="25100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8851" y="3918653"/>
            <a:ext cx="3657594" cy="2350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066" y="466282"/>
            <a:ext cx="3469371" cy="25586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4657" y="557117"/>
            <a:ext cx="3371788" cy="23809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880081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6000">
              <a:schemeClr val="accent1">
                <a:lumMod val="5000"/>
                <a:lumOff val="95000"/>
                <a:alpha val="3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0896" y="774418"/>
            <a:ext cx="97253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6131" y="774418"/>
            <a:ext cx="3633378" cy="2250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2812" y="3841550"/>
            <a:ext cx="3106538" cy="24646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3134" y="3656855"/>
            <a:ext cx="3306375" cy="25100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160" y="460228"/>
            <a:ext cx="3535889" cy="25647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842" y="3699787"/>
            <a:ext cx="3451708" cy="24241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366195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6000">
              <a:schemeClr val="accent1">
                <a:lumMod val="5000"/>
                <a:lumOff val="95000"/>
                <a:alpha val="3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0896" y="774418"/>
            <a:ext cx="97253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8498" y="3708839"/>
            <a:ext cx="3306375" cy="25100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8851" y="3868577"/>
            <a:ext cx="3657594" cy="2350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4657" y="557117"/>
            <a:ext cx="3371788" cy="23809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042" y="557117"/>
            <a:ext cx="3169113" cy="23809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536" y="3771679"/>
            <a:ext cx="3465773" cy="24472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62834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6000">
              <a:schemeClr val="accent1">
                <a:lumMod val="5000"/>
                <a:lumOff val="95000"/>
                <a:alpha val="3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0896" y="774418"/>
            <a:ext cx="972534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Формирование умений детей соотносить изображение животных с их местом обитания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закреплять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знания о животных, птицах,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морских обитателях 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 среды обитания;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обогащать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словарный запас детей «животные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джунглей», «животные Арктики».</a:t>
            </a:r>
          </a:p>
          <a:p>
            <a:pPr marL="285750" indent="-285750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активизировать речь, развивать зрительную память, внимание, усидчивость, познавательный 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воспитывать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гуманное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животным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Найди, проведи линию от животного к месту его обитания.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170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6000">
              <a:schemeClr val="accent1">
                <a:lumMod val="5000"/>
                <a:lumOff val="95000"/>
                <a:alpha val="3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729" y="557241"/>
            <a:ext cx="2985426" cy="24705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6934" y="723647"/>
            <a:ext cx="3179206" cy="22526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9" y="4051216"/>
            <a:ext cx="3233706" cy="23314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6934" y="3724212"/>
            <a:ext cx="3288206" cy="22526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4605" y="3966437"/>
            <a:ext cx="3687877" cy="22526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8528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6000">
              <a:schemeClr val="accent1">
                <a:lumMod val="5000"/>
                <a:lumOff val="95000"/>
                <a:alpha val="3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0896" y="774418"/>
            <a:ext cx="97253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452" y="3978196"/>
            <a:ext cx="3332662" cy="21707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600" y="774418"/>
            <a:ext cx="3306373" cy="2250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4668" y="3898458"/>
            <a:ext cx="3633378" cy="2250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7601" y="4108217"/>
            <a:ext cx="3257344" cy="22929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122" y="774418"/>
            <a:ext cx="2827979" cy="22897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8260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6000">
              <a:schemeClr val="accent1">
                <a:lumMod val="5000"/>
                <a:lumOff val="95000"/>
                <a:alpha val="3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0896" y="774418"/>
            <a:ext cx="97253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2718" y="4053384"/>
            <a:ext cx="3332662" cy="21707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2012" y="4053384"/>
            <a:ext cx="3306373" cy="2250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5264" y="774418"/>
            <a:ext cx="3633378" cy="2250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902" y="484451"/>
            <a:ext cx="3432313" cy="25433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9714" y="3947409"/>
            <a:ext cx="3148928" cy="24624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33864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6000">
              <a:schemeClr val="accent1">
                <a:lumMod val="5000"/>
                <a:lumOff val="95000"/>
                <a:alpha val="3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0896" y="774418"/>
            <a:ext cx="97253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5113" y="774418"/>
            <a:ext cx="3332662" cy="24195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450" y="3718381"/>
            <a:ext cx="3633378" cy="2250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062" y="545008"/>
            <a:ext cx="3500154" cy="24001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9516" y="3869547"/>
            <a:ext cx="3233706" cy="23314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5000" y="4011327"/>
            <a:ext cx="3257344" cy="22929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59164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6000">
              <a:schemeClr val="accent1">
                <a:lumMod val="5000"/>
                <a:lumOff val="95000"/>
                <a:alpha val="3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0896" y="774418"/>
            <a:ext cx="97253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5831" y="3597776"/>
            <a:ext cx="3332662" cy="24195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1275" y="3900558"/>
            <a:ext cx="3633378" cy="2250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7309" y="1143750"/>
            <a:ext cx="3257344" cy="22929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514" y="3949003"/>
            <a:ext cx="3536487" cy="23658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467" y="619843"/>
            <a:ext cx="3360582" cy="24140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01132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6000">
              <a:schemeClr val="accent1">
                <a:lumMod val="5000"/>
                <a:lumOff val="95000"/>
                <a:alpha val="3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0896" y="774418"/>
            <a:ext cx="97253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9773" y="3978661"/>
            <a:ext cx="3633378" cy="2250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8910" y="681272"/>
            <a:ext cx="3257344" cy="22929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336" y="3863380"/>
            <a:ext cx="3536487" cy="23658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562" y="470197"/>
            <a:ext cx="3257928" cy="27150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9716" y="3702664"/>
            <a:ext cx="3106538" cy="24646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03324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6000">
              <a:schemeClr val="accent1">
                <a:lumMod val="5000"/>
                <a:lumOff val="95000"/>
                <a:alpha val="3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0896" y="774418"/>
            <a:ext cx="97253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5821" y="3895233"/>
            <a:ext cx="3633378" cy="2250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7314" y="3788175"/>
            <a:ext cx="3257344" cy="22929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2712" y="644826"/>
            <a:ext cx="3536487" cy="23658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174" y="3788175"/>
            <a:ext cx="3106538" cy="24646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174" y="540894"/>
            <a:ext cx="3385096" cy="25777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124584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Savo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6728D11B-929E-4324-91B0-4A4DA4CAC3D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Савон</Template>
  <TotalTime>121</TotalTime>
  <Words>29</Words>
  <Application>Microsoft Office PowerPoint</Application>
  <PresentationFormat>Широкоэкранный</PresentationFormat>
  <Paragraphs>14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Century Gothic</vt:lpstr>
      <vt:lpstr>Times New Roman</vt:lpstr>
      <vt:lpstr>Савон</vt:lpstr>
      <vt:lpstr>«кто где живёт?»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«кто где живёт?»</dc:title>
  <dc:creator>Пользователь</dc:creator>
  <cp:lastModifiedBy>Пользователь</cp:lastModifiedBy>
  <cp:revision>15</cp:revision>
  <dcterms:created xsi:type="dcterms:W3CDTF">2023-01-04T00:31:40Z</dcterms:created>
  <dcterms:modified xsi:type="dcterms:W3CDTF">2023-01-04T02:36:55Z</dcterms:modified>
</cp:coreProperties>
</file>