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Представление верхнего края фона, зазаставки с помощью цветов"/>
          <p:cNvPicPr>
            <a:picLocks noChangeAspect="1"/>
          </p:cNvPicPr>
          <p:nvPr/>
        </p:nvPicPr>
        <p:blipFill rotWithShape="1">
          <a:blip r:embed="rId1"/>
          <a:srcRect l="6111" r="15408" b="1"/>
          <a:stretch>
            <a:fillRect/>
          </a:stretch>
        </p:blipFill>
        <p:spPr>
          <a:xfrm>
            <a:off x="2787418" y="975"/>
            <a:ext cx="9401433" cy="6858000"/>
          </a:xfrm>
          <a:prstGeom prst="rect">
            <a:avLst/>
          </a:prstGeom>
        </p:spPr>
      </p:pic>
      <p:pic>
        <p:nvPicPr>
          <p:cNvPr id="5" name="Рисунок 5" descr="Деревья на заснеженном ландшафте"/>
          <p:cNvPicPr>
            <a:picLocks noChangeAspect="1"/>
          </p:cNvPicPr>
          <p:nvPr/>
        </p:nvPicPr>
        <p:blipFill rotWithShape="1">
          <a:blip r:embed="rId2"/>
          <a:srcRect t="15094"/>
          <a:stretch>
            <a:fillRect/>
          </a:stretch>
        </p:blipFill>
        <p:spPr>
          <a:xfrm>
            <a:off x="-27" y="10"/>
            <a:ext cx="1219200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767920" y="0"/>
                </a:moveTo>
                <a:lnTo>
                  <a:pt x="12192000" y="0"/>
                </a:lnTo>
                <a:lnTo>
                  <a:pt x="12192000" y="927417"/>
                </a:lnTo>
                <a:lnTo>
                  <a:pt x="12082763" y="823269"/>
                </a:lnTo>
                <a:cubicBezTo>
                  <a:pt x="11719580" y="493176"/>
                  <a:pt x="11300738" y="223239"/>
                  <a:pt x="10841978" y="29200"/>
                </a:cubicBezTo>
                <a:close/>
                <a:moveTo>
                  <a:pt x="6012882" y="0"/>
                </a:moveTo>
                <a:lnTo>
                  <a:pt x="7504417" y="0"/>
                </a:lnTo>
                <a:lnTo>
                  <a:pt x="7430359" y="29200"/>
                </a:lnTo>
                <a:cubicBezTo>
                  <a:pt x="5857467" y="694478"/>
                  <a:pt x="4753816" y="2251936"/>
                  <a:pt x="4753816" y="4067166"/>
                </a:cubicBezTo>
                <a:cubicBezTo>
                  <a:pt x="4753816" y="5126051"/>
                  <a:pt x="5129364" y="6097221"/>
                  <a:pt x="5754532" y="6854750"/>
                </a:cubicBezTo>
                <a:lnTo>
                  <a:pt x="5757486" y="6858000"/>
                </a:lnTo>
                <a:lnTo>
                  <a:pt x="4830677" y="6858000"/>
                </a:lnTo>
                <a:lnTo>
                  <a:pt x="4745134" y="6724465"/>
                </a:lnTo>
                <a:cubicBezTo>
                  <a:pt x="4274836" y="5949876"/>
                  <a:pt x="4004010" y="5040579"/>
                  <a:pt x="4004010" y="4067979"/>
                </a:cubicBezTo>
                <a:cubicBezTo>
                  <a:pt x="4004010" y="2476453"/>
                  <a:pt x="4729195" y="1054430"/>
                  <a:pt x="5866922" y="114788"/>
                </a:cubicBezTo>
                <a:close/>
                <a:moveTo>
                  <a:pt x="0" y="0"/>
                </a:moveTo>
                <a:lnTo>
                  <a:pt x="4336230" y="0"/>
                </a:lnTo>
                <a:lnTo>
                  <a:pt x="4279837" y="65151"/>
                </a:lnTo>
                <a:cubicBezTo>
                  <a:pt x="3384436" y="1150943"/>
                  <a:pt x="2846555" y="2542953"/>
                  <a:pt x="2846555" y="4060687"/>
                </a:cubicBezTo>
                <a:cubicBezTo>
                  <a:pt x="2846555" y="5036374"/>
                  <a:pt x="3068843" y="5960103"/>
                  <a:pt x="3465501" y="6783922"/>
                </a:cubicBezTo>
                <a:lnTo>
                  <a:pt x="35034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Freeform 9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46555" y="-18287"/>
            <a:ext cx="9373908" cy="6920069"/>
          </a:xfrm>
          <a:custGeom>
            <a:avLst/>
            <a:gdLst>
              <a:gd name="connsiteX0" fmla="*/ 9363722 w 9373908"/>
              <a:gd name="connsiteY0" fmla="*/ 0 h 6920069"/>
              <a:gd name="connsiteX1" fmla="*/ 9373908 w 9373908"/>
              <a:gd name="connsiteY1" fmla="*/ 0 h 6920069"/>
              <a:gd name="connsiteX2" fmla="*/ 9373908 w 9373908"/>
              <a:gd name="connsiteY2" fmla="*/ 8011 h 6920069"/>
              <a:gd name="connsiteX3" fmla="*/ 4704244 w 9373908"/>
              <a:gd name="connsiteY3" fmla="*/ 0 h 6920069"/>
              <a:gd name="connsiteX4" fmla="*/ 7874983 w 9373908"/>
              <a:gd name="connsiteY4" fmla="*/ 0 h 6920069"/>
              <a:gd name="connsiteX5" fmla="*/ 7995423 w 9373908"/>
              <a:gd name="connsiteY5" fmla="*/ 47488 h 6920069"/>
              <a:gd name="connsiteX6" fmla="*/ 9236208 w 9373908"/>
              <a:gd name="connsiteY6" fmla="*/ 841557 h 6920069"/>
              <a:gd name="connsiteX7" fmla="*/ 9373908 w 9373908"/>
              <a:gd name="connsiteY7" fmla="*/ 972842 h 6920069"/>
              <a:gd name="connsiteX8" fmla="*/ 9373908 w 9373908"/>
              <a:gd name="connsiteY8" fmla="*/ 6920069 h 6920069"/>
              <a:gd name="connsiteX9" fmla="*/ 2950722 w 9373908"/>
              <a:gd name="connsiteY9" fmla="*/ 6920069 h 6920069"/>
              <a:gd name="connsiteX10" fmla="*/ 2907977 w 9373908"/>
              <a:gd name="connsiteY10" fmla="*/ 6873037 h 6920069"/>
              <a:gd name="connsiteX11" fmla="*/ 1907260 w 9373908"/>
              <a:gd name="connsiteY11" fmla="*/ 4085454 h 6920069"/>
              <a:gd name="connsiteX12" fmla="*/ 4583804 w 9373908"/>
              <a:gd name="connsiteY12" fmla="*/ 47488 h 6920069"/>
              <a:gd name="connsiteX13" fmla="*/ 1505505 w 9373908"/>
              <a:gd name="connsiteY13" fmla="*/ 0 h 6920069"/>
              <a:gd name="connsiteX14" fmla="*/ 3189581 w 9373908"/>
              <a:gd name="connsiteY14" fmla="*/ 0 h 6920069"/>
              <a:gd name="connsiteX15" fmla="*/ 3020368 w 9373908"/>
              <a:gd name="connsiteY15" fmla="*/ 133076 h 6920069"/>
              <a:gd name="connsiteX16" fmla="*/ 1157455 w 9373908"/>
              <a:gd name="connsiteY16" fmla="*/ 4086267 h 6920069"/>
              <a:gd name="connsiteX17" fmla="*/ 1898579 w 9373908"/>
              <a:gd name="connsiteY17" fmla="*/ 6742753 h 6920069"/>
              <a:gd name="connsiteX18" fmla="*/ 2012168 w 9373908"/>
              <a:gd name="connsiteY18" fmla="*/ 6920069 h 6920069"/>
              <a:gd name="connsiteX19" fmla="*/ 679265 w 9373908"/>
              <a:gd name="connsiteY19" fmla="*/ 6920069 h 6920069"/>
              <a:gd name="connsiteX20" fmla="*/ 618946 w 9373908"/>
              <a:gd name="connsiteY20" fmla="*/ 6802210 h 6920069"/>
              <a:gd name="connsiteX21" fmla="*/ 0 w 9373908"/>
              <a:gd name="connsiteY21" fmla="*/ 4078975 h 6920069"/>
              <a:gd name="connsiteX22" fmla="*/ 1433282 w 9373908"/>
              <a:gd name="connsiteY22" fmla="*/ 83440 h 69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73908" h="6920069">
                <a:moveTo>
                  <a:pt x="9363722" y="0"/>
                </a:moveTo>
                <a:lnTo>
                  <a:pt x="9373908" y="0"/>
                </a:lnTo>
                <a:lnTo>
                  <a:pt x="9373908" y="8011"/>
                </a:lnTo>
                <a:close/>
                <a:moveTo>
                  <a:pt x="4704244" y="0"/>
                </a:moveTo>
                <a:lnTo>
                  <a:pt x="7874983" y="0"/>
                </a:lnTo>
                <a:lnTo>
                  <a:pt x="7995423" y="47488"/>
                </a:lnTo>
                <a:cubicBezTo>
                  <a:pt x="8454183" y="241528"/>
                  <a:pt x="8873025" y="511464"/>
                  <a:pt x="9236208" y="841557"/>
                </a:cubicBezTo>
                <a:lnTo>
                  <a:pt x="9373908" y="972842"/>
                </a:lnTo>
                <a:lnTo>
                  <a:pt x="9373908" y="6920069"/>
                </a:lnTo>
                <a:lnTo>
                  <a:pt x="2950722" y="6920069"/>
                </a:lnTo>
                <a:lnTo>
                  <a:pt x="2907977" y="6873037"/>
                </a:lnTo>
                <a:cubicBezTo>
                  <a:pt x="2282808" y="6115509"/>
                  <a:pt x="1907260" y="5144339"/>
                  <a:pt x="1907260" y="4085454"/>
                </a:cubicBezTo>
                <a:cubicBezTo>
                  <a:pt x="1907260" y="2270224"/>
                  <a:pt x="3010912" y="712766"/>
                  <a:pt x="4583804" y="47488"/>
                </a:cubicBezTo>
                <a:close/>
                <a:moveTo>
                  <a:pt x="1505505" y="0"/>
                </a:moveTo>
                <a:lnTo>
                  <a:pt x="3189581" y="0"/>
                </a:lnTo>
                <a:lnTo>
                  <a:pt x="3020368" y="133076"/>
                </a:lnTo>
                <a:cubicBezTo>
                  <a:pt x="1882640" y="1072718"/>
                  <a:pt x="1157455" y="2494741"/>
                  <a:pt x="1157455" y="4086267"/>
                </a:cubicBezTo>
                <a:cubicBezTo>
                  <a:pt x="1157455" y="5058867"/>
                  <a:pt x="1428281" y="5968164"/>
                  <a:pt x="1898579" y="6742753"/>
                </a:cubicBezTo>
                <a:lnTo>
                  <a:pt x="2012168" y="6920069"/>
                </a:lnTo>
                <a:lnTo>
                  <a:pt x="679265" y="6920069"/>
                </a:lnTo>
                <a:lnTo>
                  <a:pt x="618946" y="6802210"/>
                </a:lnTo>
                <a:cubicBezTo>
                  <a:pt x="222288" y="5978391"/>
                  <a:pt x="0" y="5054662"/>
                  <a:pt x="0" y="4078975"/>
                </a:cubicBezTo>
                <a:cubicBezTo>
                  <a:pt x="0" y="2561242"/>
                  <a:pt x="537881" y="1169231"/>
                  <a:pt x="1433282" y="83440"/>
                </a:cubicBezTo>
                <a:close/>
              </a:path>
            </a:pathLst>
          </a:custGeom>
          <a:noFill/>
          <a:ln w="603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 panose="020B0604020202020204"/>
              <a:buNone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1133" y="2027603"/>
            <a:ext cx="5097041" cy="26858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800" dirty="0"/>
              <a:t>           </a:t>
            </a:r>
            <a:r>
              <a:rPr lang="ru-RU" sz="4800" dirty="0">
                <a:solidFill>
                  <a:srgbClr val="FFFF00"/>
                </a:solidFill>
              </a:rPr>
              <a:t>   В низенькой </a:t>
            </a:r>
            <a:br>
              <a:rPr lang="ru-RU" sz="4800" dirty="0">
                <a:solidFill>
                  <a:srgbClr val="FFFF00"/>
                </a:solidFill>
              </a:rPr>
            </a:br>
            <a:r>
              <a:rPr lang="ru-RU" sz="4800" dirty="0">
                <a:solidFill>
                  <a:srgbClr val="FFFF00"/>
                </a:solidFill>
              </a:rPr>
              <a:t>              светелке</a:t>
            </a:r>
            <a:endParaRPr lang="ru-RU" sz="4800">
              <a:solidFill>
                <a:srgbClr val="FFFF00"/>
              </a:solidFill>
              <a:cs typeface="Calibri Light" panose="020F030202020403020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31133" y="4849959"/>
            <a:ext cx="4774196" cy="915841"/>
          </a:xfrm>
        </p:spPr>
        <p:txBody>
          <a:bodyPr>
            <a:normAutofit/>
          </a:bodyPr>
          <a:lstStyle/>
          <a:p>
            <a:pPr algn="l"/>
            <a:endParaRPr lang="ru-RU" sz="2200"/>
          </a:p>
        </p:txBody>
      </p:sp>
      <p:pic>
        <p:nvPicPr>
          <p:cNvPr id="6" name="Зимняя сказка!!! ( минусовка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8219" y="-1004917"/>
            <a:ext cx="730250" cy="7302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пол, внутренний, стена, челове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5247" b="189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1610" y="536390"/>
            <a:ext cx="4382905" cy="56405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окошком</a:t>
            </a:r>
            <a:r>
              <a:rPr lang="en-US" sz="2400" dirty="0"/>
              <a:t> в </a:t>
            </a:r>
            <a:r>
              <a:rPr lang="en-US" sz="2400" dirty="0" err="1"/>
              <a:t>зимний</a:t>
            </a:r>
            <a:r>
              <a:rPr lang="en-US" sz="2400" dirty="0"/>
              <a:t> </a:t>
            </a:r>
            <a:r>
              <a:rPr lang="en-US" sz="2400" dirty="0" err="1"/>
              <a:t>вечер</a:t>
            </a:r>
            <a:r>
              <a:rPr lang="en-US" sz="2400" dirty="0"/>
              <a:t>, я </a:t>
            </a:r>
            <a:r>
              <a:rPr lang="en-US" sz="2400" dirty="0" err="1"/>
              <a:t>накину</a:t>
            </a:r>
            <a:r>
              <a:rPr lang="en-US" sz="2400" dirty="0"/>
              <a:t> </a:t>
            </a:r>
            <a:r>
              <a:rPr lang="en-US" sz="2400" dirty="0" err="1"/>
              <a:t>шаль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плечи</a:t>
            </a:r>
            <a:r>
              <a:rPr lang="en-US" sz="2400" dirty="0"/>
              <a:t>. В </a:t>
            </a:r>
            <a:r>
              <a:rPr lang="en-US" sz="2400" dirty="0" err="1"/>
              <a:t>гости</a:t>
            </a:r>
            <a:r>
              <a:rPr lang="en-US" sz="2400" dirty="0"/>
              <a:t> </a:t>
            </a:r>
            <a:r>
              <a:rPr lang="en-US" sz="2400" dirty="0" err="1"/>
              <a:t>позову</a:t>
            </a:r>
            <a:r>
              <a:rPr lang="en-US" sz="2400" dirty="0"/>
              <a:t> </a:t>
            </a:r>
            <a:r>
              <a:rPr lang="en-US" sz="2400" dirty="0" err="1"/>
              <a:t>детей</a:t>
            </a:r>
            <a:r>
              <a:rPr lang="en-US" sz="2400" dirty="0"/>
              <a:t>, </a:t>
            </a:r>
            <a:r>
              <a:rPr lang="en-US" sz="2400" dirty="0" err="1"/>
              <a:t>станет</a:t>
            </a:r>
            <a:r>
              <a:rPr lang="en-US" sz="2400" dirty="0"/>
              <a:t> в </a:t>
            </a:r>
            <a:r>
              <a:rPr lang="en-US" sz="2400" dirty="0" err="1"/>
              <a:t>доме</a:t>
            </a:r>
            <a:r>
              <a:rPr lang="en-US" sz="2400" dirty="0"/>
              <a:t> </a:t>
            </a:r>
            <a:r>
              <a:rPr lang="en-US" sz="2400" dirty="0" err="1"/>
              <a:t>веселей</a:t>
            </a:r>
            <a:r>
              <a:rPr lang="en-US" sz="2400" dirty="0"/>
              <a:t>! </a:t>
            </a:r>
            <a:r>
              <a:rPr lang="en-US" sz="2400" dirty="0" err="1"/>
              <a:t>Мы</a:t>
            </a:r>
            <a:r>
              <a:rPr lang="en-US" sz="2400" dirty="0"/>
              <a:t> </a:t>
            </a:r>
            <a:r>
              <a:rPr lang="en-US" sz="2400" dirty="0" err="1"/>
              <a:t>устроим</a:t>
            </a:r>
            <a:r>
              <a:rPr lang="en-US" sz="2400" dirty="0"/>
              <a:t> </a:t>
            </a:r>
            <a:r>
              <a:rPr lang="en-US" sz="2400" dirty="0" err="1"/>
              <a:t>посиделки</a:t>
            </a:r>
            <a:r>
              <a:rPr lang="en-US" sz="2400" dirty="0"/>
              <a:t>, </a:t>
            </a:r>
            <a:r>
              <a:rPr lang="en-US" sz="2400" dirty="0" err="1"/>
              <a:t>будем</a:t>
            </a:r>
            <a:r>
              <a:rPr lang="en-US" sz="2400" dirty="0"/>
              <a:t> </a:t>
            </a:r>
            <a:r>
              <a:rPr lang="en-US" sz="2400" dirty="0" err="1"/>
              <a:t>мы</a:t>
            </a:r>
            <a:r>
              <a:rPr lang="en-US" sz="2400" dirty="0"/>
              <a:t> </a:t>
            </a:r>
            <a:r>
              <a:rPr lang="en-US" sz="2400" dirty="0" err="1"/>
              <a:t>играть</a:t>
            </a:r>
            <a:r>
              <a:rPr lang="en-US" sz="2400" dirty="0"/>
              <a:t> в </a:t>
            </a:r>
            <a:r>
              <a:rPr lang="en-US" sz="2400" dirty="0" err="1"/>
              <a:t>горелке</a:t>
            </a:r>
            <a:r>
              <a:rPr lang="en-US" sz="2400" dirty="0"/>
              <a:t>! </a:t>
            </a:r>
            <a:r>
              <a:rPr lang="en-US" sz="2400" dirty="0" err="1"/>
              <a:t>Будем</a:t>
            </a:r>
            <a:r>
              <a:rPr lang="en-US" sz="2400" dirty="0"/>
              <a:t> </a:t>
            </a:r>
            <a:r>
              <a:rPr lang="en-US" sz="2400" dirty="0" err="1"/>
              <a:t>песни</a:t>
            </a:r>
            <a:r>
              <a:rPr lang="en-US" sz="2400" dirty="0"/>
              <a:t> </a:t>
            </a:r>
            <a:r>
              <a:rPr lang="en-US" sz="2400" dirty="0" err="1"/>
              <a:t>петь</a:t>
            </a:r>
            <a:r>
              <a:rPr lang="en-US" sz="2400" dirty="0"/>
              <a:t>, </a:t>
            </a:r>
            <a:r>
              <a:rPr lang="en-US" sz="2400" dirty="0" err="1"/>
              <a:t>резвиться</a:t>
            </a:r>
            <a:r>
              <a:rPr lang="en-US" sz="2400" dirty="0"/>
              <a:t> - </a:t>
            </a:r>
            <a:r>
              <a:rPr lang="en-US" sz="2400" dirty="0" err="1"/>
              <a:t>ведь</a:t>
            </a:r>
            <a:r>
              <a:rPr lang="en-US" sz="2400" dirty="0"/>
              <a:t> </a:t>
            </a:r>
            <a:r>
              <a:rPr lang="en-US" sz="2400" dirty="0" err="1"/>
              <a:t>грустить</a:t>
            </a:r>
            <a:r>
              <a:rPr lang="en-US" sz="2400" dirty="0"/>
              <a:t> </a:t>
            </a:r>
            <a:r>
              <a:rPr lang="en-US" sz="2400" dirty="0" err="1"/>
              <a:t>нам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годиться</a:t>
            </a:r>
            <a:r>
              <a:rPr lang="en-US" sz="2400" dirty="0"/>
              <a:t>!</a:t>
            </a:r>
            <a:endParaRPr lang="en-US" sz="2400" dirty="0">
              <a:cs typeface="Calibri" panose="020F0502020204030204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Эй</a:t>
            </a:r>
            <a:r>
              <a:rPr lang="en-US" sz="2400" dirty="0"/>
              <a:t> </a:t>
            </a:r>
            <a:r>
              <a:rPr lang="en-US" sz="2400" dirty="0" err="1"/>
              <a:t>девчушки</a:t>
            </a:r>
            <a:r>
              <a:rPr lang="en-US" sz="2400" dirty="0"/>
              <a:t> </a:t>
            </a:r>
            <a:r>
              <a:rPr lang="en-US" sz="2400" dirty="0" err="1"/>
              <a:t>веселушки</a:t>
            </a:r>
            <a:r>
              <a:rPr lang="en-US" sz="2400" dirty="0"/>
              <a:t>,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морозьте</a:t>
            </a:r>
            <a:r>
              <a:rPr lang="en-US" sz="2400" dirty="0"/>
              <a:t> </a:t>
            </a:r>
            <a:r>
              <a:rPr lang="en-US" sz="2400" dirty="0" err="1"/>
              <a:t>ваши</a:t>
            </a:r>
            <a:r>
              <a:rPr lang="en-US" sz="2400" dirty="0"/>
              <a:t> </a:t>
            </a:r>
            <a:r>
              <a:rPr lang="en-US" sz="2400" dirty="0" err="1"/>
              <a:t>ушки</a:t>
            </a:r>
            <a:r>
              <a:rPr lang="en-US" sz="2400" dirty="0"/>
              <a:t>, в </a:t>
            </a:r>
            <a:r>
              <a:rPr lang="en-US" sz="2400" dirty="0" err="1"/>
              <a:t>избу</a:t>
            </a:r>
            <a:r>
              <a:rPr lang="en-US" sz="2400" dirty="0"/>
              <a:t> </a:t>
            </a:r>
            <a:r>
              <a:rPr lang="en-US" sz="2400" dirty="0" err="1"/>
              <a:t>быстро</a:t>
            </a:r>
            <a:r>
              <a:rPr lang="en-US" sz="2400" dirty="0"/>
              <a:t> </a:t>
            </a:r>
            <a:r>
              <a:rPr lang="en-US" sz="2400" dirty="0" err="1"/>
              <a:t>заходите</a:t>
            </a:r>
            <a:r>
              <a:rPr lang="en-US" sz="2400" dirty="0"/>
              <a:t>, </a:t>
            </a:r>
            <a:r>
              <a:rPr lang="en-US" sz="2400" dirty="0" err="1"/>
              <a:t>зимний</a:t>
            </a:r>
            <a:r>
              <a:rPr lang="en-US" sz="2400" dirty="0"/>
              <a:t> </a:t>
            </a:r>
            <a:r>
              <a:rPr lang="en-US" sz="2400" dirty="0" err="1"/>
              <a:t>вечер</a:t>
            </a:r>
            <a:r>
              <a:rPr lang="en-US" sz="2400" dirty="0"/>
              <a:t> </a:t>
            </a:r>
            <a:r>
              <a:rPr lang="en-US" sz="2400" dirty="0" err="1"/>
              <a:t>скоротите</a:t>
            </a:r>
            <a:r>
              <a:rPr lang="en-US" sz="2400" dirty="0"/>
              <a:t>! </a:t>
            </a:r>
            <a:endParaRPr lang="en-US" sz="2400" dirty="0">
              <a:cs typeface="Calibri" panose="020F0502020204030204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cs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Tm="3000">
        <p14:reveal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человек, пол, внутренний, групп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040" b="439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31610" y="522013"/>
            <a:ext cx="3822189" cy="56549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Т</a:t>
            </a:r>
            <a:r>
              <a:rPr lang="en-US" sz="2400" dirty="0" err="1"/>
              <a:t>ары</a:t>
            </a:r>
            <a:r>
              <a:rPr lang="en-US" sz="2400" dirty="0"/>
              <a:t>, </a:t>
            </a:r>
            <a:r>
              <a:rPr lang="en-US" sz="2400" dirty="0" err="1"/>
              <a:t>бара</a:t>
            </a:r>
            <a:r>
              <a:rPr lang="en-US" sz="2400" dirty="0"/>
              <a:t>, </a:t>
            </a:r>
            <a:r>
              <a:rPr lang="en-US" sz="2400" dirty="0" err="1"/>
              <a:t>растабары</a:t>
            </a:r>
            <a:r>
              <a:rPr lang="en-US" sz="2400" dirty="0"/>
              <a:t> - </a:t>
            </a:r>
            <a:r>
              <a:rPr lang="en-US" sz="2400" dirty="0" err="1"/>
              <a:t>выпьем</a:t>
            </a:r>
            <a:r>
              <a:rPr lang="en-US" sz="2400" dirty="0"/>
              <a:t> </a:t>
            </a:r>
            <a:r>
              <a:rPr lang="en-US" sz="2400" dirty="0" err="1"/>
              <a:t>чай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самовара</a:t>
            </a:r>
            <a:r>
              <a:rPr lang="en-US" sz="2400" dirty="0"/>
              <a:t>. </a:t>
            </a:r>
            <a:endParaRPr lang="ru-RU" sz="2400" dirty="0">
              <a:cs typeface="Calibri" panose="020F0502020204030204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С </a:t>
            </a:r>
            <a:r>
              <a:rPr lang="en-US" sz="2400" dirty="0" err="1"/>
              <a:t>сухарями</a:t>
            </a:r>
            <a:r>
              <a:rPr lang="en-US" sz="2400" dirty="0"/>
              <a:t>, </a:t>
            </a:r>
            <a:r>
              <a:rPr lang="en-US" sz="2400" dirty="0" err="1"/>
              <a:t>сушками</a:t>
            </a:r>
            <a:r>
              <a:rPr lang="en-US" sz="2400" dirty="0"/>
              <a:t>, </a:t>
            </a:r>
            <a:r>
              <a:rPr lang="en-US" sz="2400" dirty="0" err="1"/>
              <a:t>сладкими</a:t>
            </a:r>
            <a:r>
              <a:rPr lang="en-US" sz="2400" dirty="0"/>
              <a:t> </a:t>
            </a:r>
            <a:r>
              <a:rPr lang="en-US" sz="2400" dirty="0" err="1"/>
              <a:t>ватрушками</a:t>
            </a:r>
            <a:r>
              <a:rPr lang="en-US" sz="2400" dirty="0"/>
              <a:t>.</a:t>
            </a:r>
            <a:endParaRPr lang="en-US" sz="2400" dirty="0">
              <a:cs typeface="Calibri" panose="020F0502020204030204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Чай</a:t>
            </a:r>
            <a:r>
              <a:rPr lang="en-US" sz="2400" dirty="0"/>
              <a:t> с </a:t>
            </a:r>
            <a:r>
              <a:rPr lang="en-US" sz="2400" dirty="0" err="1"/>
              <a:t>вареньем</a:t>
            </a:r>
            <a:r>
              <a:rPr lang="en-US" sz="2400" dirty="0"/>
              <a:t> и с </a:t>
            </a:r>
            <a:r>
              <a:rPr lang="en-US" sz="2400" dirty="0" err="1"/>
              <a:t>лимоном</a:t>
            </a:r>
            <a:r>
              <a:rPr lang="en-US" sz="2400" dirty="0"/>
              <a:t>, с </a:t>
            </a:r>
            <a:r>
              <a:rPr lang="en-US" sz="2400" dirty="0" err="1"/>
              <a:t>пряниками</a:t>
            </a:r>
            <a:r>
              <a:rPr lang="en-US" sz="2400" dirty="0"/>
              <a:t> и с </a:t>
            </a:r>
            <a:r>
              <a:rPr lang="en-US" sz="2400" dirty="0" err="1"/>
              <a:t>поклоном</a:t>
            </a:r>
            <a:r>
              <a:rPr lang="en-US" sz="2400" dirty="0"/>
              <a:t>! </a:t>
            </a:r>
            <a:endParaRPr lang="en-US" sz="2400" dirty="0">
              <a:cs typeface="Calibri" panose="020F0502020204030204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"</a:t>
            </a:r>
            <a:r>
              <a:rPr lang="en-US" sz="2400" dirty="0" err="1"/>
              <a:t>Делу</a:t>
            </a:r>
            <a:r>
              <a:rPr lang="en-US" sz="2400" dirty="0"/>
              <a:t> </a:t>
            </a:r>
            <a:r>
              <a:rPr lang="en-US" sz="2400" dirty="0" err="1"/>
              <a:t>время</a:t>
            </a:r>
            <a:r>
              <a:rPr lang="en-US" sz="2400" dirty="0"/>
              <a:t>, а </a:t>
            </a:r>
            <a:r>
              <a:rPr lang="en-US" sz="2400" dirty="0" err="1"/>
              <a:t>потехе</a:t>
            </a:r>
            <a:r>
              <a:rPr lang="en-US" sz="2400" dirty="0"/>
              <a:t> - </a:t>
            </a:r>
            <a:r>
              <a:rPr lang="en-US" sz="2400" dirty="0" err="1"/>
              <a:t>час</a:t>
            </a:r>
            <a:r>
              <a:rPr lang="en-US" sz="2400" dirty="0"/>
              <a:t>!"</a:t>
            </a:r>
            <a:endParaRPr lang="en-US" sz="2400" dirty="0">
              <a:cs typeface="Calibri" panose="020F0502020204030204"/>
            </a:endParaRPr>
          </a:p>
        </p:txBody>
      </p:sp>
      <p:pic>
        <p:nvPicPr>
          <p:cNvPr id="4" name="Зимняя сказка!!! ( минусовка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fade out="1000,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14031" y="-127899"/>
            <a:ext cx="730250" cy="73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0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WPS Presentation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Calibri Light</vt:lpstr>
      <vt:lpstr>Microsoft YaHei</vt:lpstr>
      <vt:lpstr>Arial Unicode MS</vt:lpstr>
      <vt:lpstr>Office Theme</vt:lpstr>
      <vt:lpstr>              В низенькой                светелке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Андрей</cp:lastModifiedBy>
  <cp:revision>220</cp:revision>
  <dcterms:created xsi:type="dcterms:W3CDTF">2023-01-15T13:40:00Z</dcterms:created>
  <dcterms:modified xsi:type="dcterms:W3CDTF">2023-01-15T20:26:35Z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B1D34D21873C43D3A5513DBB6B035170</vt:lpwstr>
  </property>
  <property fmtid="{D5CDD505-2E9C-101B-9397-08002B2CF9AE}" pid="3" name="KSOProductBuildVer">
    <vt:lpwstr>1049-11.2.0.10451</vt:lpwstr>
  </property>
</Properties>
</file>