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80" r:id="rId3"/>
    <p:sldId id="261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B1AE-AC82-48C7-B211-F83E34E48615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0C0F-467B-43C2-9A33-E1F45431D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2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ytimg.com/vi/SPfIiN1lAsw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0" t="-229"/>
          <a:stretch/>
        </p:blipFill>
        <p:spPr bwMode="auto">
          <a:xfrm>
            <a:off x="0" y="-5180"/>
            <a:ext cx="9144000" cy="687930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3798331"/>
            <a:ext cx="6552728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Лепка «Рыбки в аквариуме»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(совместная деятельность воспитателей, родителей и воспитанников)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82" y="116632"/>
            <a:ext cx="356439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Подготовила: Е.Б.Жарко</a:t>
            </a:r>
          </a:p>
          <a:p>
            <a:r>
              <a:rPr lang="ru-RU" dirty="0"/>
              <a:t>воспитатель МАДОУ «Надежда»</a:t>
            </a:r>
          </a:p>
        </p:txBody>
      </p:sp>
    </p:spTree>
    <p:extLst>
      <p:ext uri="{BB962C8B-B14F-4D97-AF65-F5344CB8AC3E}">
        <p14:creationId xmlns:p14="http://schemas.microsoft.com/office/powerpoint/2010/main" val="38398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-chausy.mogilev.by/images/fon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46274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Добрый день, Ребята и Ваши Родители.</a:t>
            </a:r>
          </a:p>
          <a:p>
            <a:r>
              <a:rPr lang="ru-RU" dirty="0"/>
              <a:t>      Пришло время весело и активно провести время. Вы готовы?</a:t>
            </a:r>
          </a:p>
          <a:p>
            <a:r>
              <a:rPr lang="ru-RU" dirty="0"/>
              <a:t>Интересный урок лепки — аквариум с разноцветными рыбками. Давайте еще разок поучимся лепке из пластилина. И у нас все получится.</a:t>
            </a:r>
          </a:p>
          <a:p>
            <a:r>
              <a:rPr lang="ru-RU" dirty="0"/>
              <a:t>       Рыбок можно слепить разными способами. Скатаем шар, слегка вытянем и сплющим, чтобы получилось туловище. Сделаем рот, оттянем хвост, прищепим плавники, процарапаем стекой чешую. Такой способ называется скульптурным. А если мы хотим лепить рыбку из частей: туловище из одного кусочка, хвост и плавники из другого, то это будет конструктивный способ. Соединим 2 способа и получим новый — комбинированный. А теперь посмотрим, как важны в лепке детали. Из одних и тех сплющенных форм (шара, «овала, конуса) — выходит невероятное множество самых разных рыбок.</a:t>
            </a:r>
          </a:p>
          <a:p>
            <a:endParaRPr lang="ru-RU" dirty="0"/>
          </a:p>
        </p:txBody>
      </p:sp>
      <p:pic>
        <p:nvPicPr>
          <p:cNvPr id="5" name="Picture 2" descr="Уроки лепки из пластилина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6917"/>
            <a:ext cx="5184576" cy="33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1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-chausy.mogilev.by/images/fon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100"/>
            <a:ext cx="9197813" cy="68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Перед работой, разомните пальчики, сделав вместе со всей семьей пальчиковую гимнастику «Рыбки».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 descr="http://xn----7sbb3aaldicno5bm3eh.xn--p1ai/Kirill/181/18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4392487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xn----7sbb3aaldicno5bm3eh.xn--p1ai/Kirill/181/19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608512" cy="351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19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-chausy.mogilev.by/images/fon/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     Чтобы было интересно, не сложно , смотрите на схемы. На схеме видно, что сначала, что после, что в конце. Приступаем к работе.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6979"/>
            <a:ext cx="8278813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36510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Мы, очень рады, что все получилось. И что родители участвуют в этом. Если есть желания, сфотографируйте свою работу. А воспитатели оформят для вас фотовыставку.  До следующей встречи, друзья.</a:t>
            </a:r>
          </a:p>
        </p:txBody>
      </p:sp>
      <p:pic>
        <p:nvPicPr>
          <p:cNvPr id="2052" name="Picture 4" descr="Смайлики в нашей жизн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9697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3"/>
          <a:stretch/>
        </p:blipFill>
        <p:spPr bwMode="auto">
          <a:xfrm>
            <a:off x="6138305" y="4459196"/>
            <a:ext cx="2898191" cy="22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73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258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Алексей</cp:lastModifiedBy>
  <cp:revision>28</cp:revision>
  <dcterms:created xsi:type="dcterms:W3CDTF">2019-12-09T14:53:43Z</dcterms:created>
  <dcterms:modified xsi:type="dcterms:W3CDTF">2023-01-15T17:58:44Z</dcterms:modified>
</cp:coreProperties>
</file>