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0" r:id="rId4"/>
    <p:sldId id="282" r:id="rId5"/>
    <p:sldId id="277" r:id="rId6"/>
    <p:sldId id="287" r:id="rId7"/>
    <p:sldId id="278" r:id="rId8"/>
    <p:sldId id="291" r:id="rId9"/>
    <p:sldId id="294" r:id="rId10"/>
    <p:sldId id="295" r:id="rId11"/>
    <p:sldId id="296" r:id="rId12"/>
    <p:sldId id="297" r:id="rId13"/>
    <p:sldId id="308" r:id="rId14"/>
    <p:sldId id="309" r:id="rId15"/>
    <p:sldId id="310" r:id="rId16"/>
    <p:sldId id="302" r:id="rId17"/>
    <p:sldId id="327" r:id="rId18"/>
    <p:sldId id="328" r:id="rId19"/>
    <p:sldId id="312" r:id="rId20"/>
    <p:sldId id="321" r:id="rId21"/>
    <p:sldId id="322" r:id="rId22"/>
    <p:sldId id="323" r:id="rId23"/>
    <p:sldId id="324" r:id="rId24"/>
    <p:sldId id="329" r:id="rId25"/>
    <p:sldId id="331" r:id="rId26"/>
    <p:sldId id="330" r:id="rId27"/>
    <p:sldId id="304" r:id="rId28"/>
    <p:sldId id="332" r:id="rId29"/>
    <p:sldId id="334" r:id="rId30"/>
    <p:sldId id="335" r:id="rId31"/>
    <p:sldId id="339" r:id="rId32"/>
    <p:sldId id="336" r:id="rId33"/>
    <p:sldId id="306" r:id="rId34"/>
    <p:sldId id="317" r:id="rId35"/>
    <p:sldId id="337" r:id="rId36"/>
    <p:sldId id="307" r:id="rId37"/>
    <p:sldId id="338" r:id="rId38"/>
    <p:sldId id="316" r:id="rId39"/>
    <p:sldId id="318" r:id="rId40"/>
    <p:sldId id="320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7903/main/31467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501122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Парциальные  программы по формированию основ нравственно – патриотического и </a:t>
            </a:r>
            <a:r>
              <a:rPr lang="ru-RU" sz="4000" dirty="0" err="1" smtClean="0"/>
              <a:t>гражданско</a:t>
            </a:r>
            <a:r>
              <a:rPr lang="ru-RU" sz="4000" dirty="0" smtClean="0"/>
              <a:t>- патриотического  воспитания детей дошкольного возраста. 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857760"/>
            <a:ext cx="6715172" cy="1643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</a:t>
            </a:r>
          </a:p>
          <a:p>
            <a:pPr algn="r"/>
            <a:r>
              <a:rPr lang="ru-RU" sz="2400" dirty="0" smtClean="0"/>
              <a:t>воспитатель   </a:t>
            </a:r>
            <a:r>
              <a:rPr lang="ru-RU" sz="2400" dirty="0" err="1" smtClean="0"/>
              <a:t>Сеидова</a:t>
            </a:r>
            <a:r>
              <a:rPr lang="ru-RU" sz="2400" dirty="0" smtClean="0"/>
              <a:t> Л.Н.</a:t>
            </a:r>
            <a:endParaRPr lang="ru-RU" sz="24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390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XO Thames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14290"/>
            <a:ext cx="900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Быковский детский сад №1 «Тополек»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8764" y="6429396"/>
            <a:ext cx="1626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Быково, 2022г.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и задачи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Цель: воспитание эмоционально-отзывчивой, духовно-нравственной личности ребенка дошкольного возраста через приобщение его к истории народа, родного края, знакомство с их прошлым и настоящим. 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5883285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Задачи:</a:t>
            </a:r>
          </a:p>
          <a:p>
            <a:r>
              <a:rPr lang="ru-RU" sz="2000" dirty="0" smtClean="0"/>
              <a:t> - приобщить детей дошкольного возраста к изучению родного края – малой Родины;</a:t>
            </a:r>
          </a:p>
          <a:p>
            <a:r>
              <a:rPr lang="ru-RU" sz="2000" dirty="0" smtClean="0"/>
              <a:t> -познакомить с историей заселения родного края; -познакомить с этническим составом, бытом, традициями, обычаями, народными праздниками; </a:t>
            </a:r>
          </a:p>
          <a:p>
            <a:r>
              <a:rPr lang="ru-RU" sz="2000" dirty="0" smtClean="0"/>
              <a:t>различать национальные костюмы народов нашего края; -формировать интерес к устному народному творчеству.</a:t>
            </a:r>
          </a:p>
          <a:p>
            <a:r>
              <a:rPr lang="ru-RU" sz="2000" dirty="0" smtClean="0"/>
              <a:t> -воспитывать чувство гордости за свой край родной посредством материалов по краеведению.</a:t>
            </a:r>
          </a:p>
          <a:p>
            <a:r>
              <a:rPr lang="ru-RU" sz="2000" dirty="0" smtClean="0"/>
              <a:t> - познакомить с природой родного края, флорой и фауной;</a:t>
            </a:r>
          </a:p>
          <a:p>
            <a:r>
              <a:rPr lang="ru-RU" sz="2000" dirty="0" smtClean="0"/>
              <a:t> - научить через общение с природой видеть и любить ее красоту во всем проявлении многообразии форм и красок;</a:t>
            </a:r>
          </a:p>
          <a:p>
            <a:r>
              <a:rPr lang="ru-RU" sz="2000" dirty="0" smtClean="0"/>
              <a:t> - сформировать у детей чувство ответственности за жизнь, природу, а также сознание необходимости ее защиты;</a:t>
            </a:r>
          </a:p>
          <a:p>
            <a:r>
              <a:rPr lang="ru-RU" sz="2000" dirty="0" smtClean="0"/>
              <a:t> - воспитать бережное отношение к природе; </a:t>
            </a:r>
          </a:p>
          <a:p>
            <a:r>
              <a:rPr lang="ru-RU" sz="2000" dirty="0" smtClean="0"/>
              <a:t>- развить такие качества, как наблюдательность, воображение, фантазию, творческое начало. 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результативности 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Дети должны знать и проявлять интерес к истории, быту, традициям родного края</a:t>
            </a:r>
          </a:p>
          <a:p>
            <a:pPr>
              <a:buNone/>
            </a:pPr>
            <a:r>
              <a:rPr lang="ru-RU" dirty="0" smtClean="0"/>
              <a:t> • Использовать в активной речи фольклор</a:t>
            </a:r>
          </a:p>
          <a:p>
            <a:pPr>
              <a:buNone/>
            </a:pPr>
            <a:r>
              <a:rPr lang="ru-RU" dirty="0" smtClean="0"/>
              <a:t> • Уметь играть в русские народные игры</a:t>
            </a:r>
          </a:p>
          <a:p>
            <a:pPr>
              <a:buNone/>
            </a:pPr>
            <a:r>
              <a:rPr lang="ru-RU" dirty="0" smtClean="0"/>
              <a:t> • Знать памятники культуры, историю возникновения своего города</a:t>
            </a:r>
          </a:p>
          <a:p>
            <a:pPr>
              <a:buNone/>
            </a:pPr>
            <a:r>
              <a:rPr lang="ru-RU" dirty="0" smtClean="0"/>
              <a:t> • Знать животный и растительный мир края   •Знать наиболее важные исторические события истории родного края.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Содержание. Патриотический уголок.</a:t>
            </a:r>
            <a:endParaRPr lang="ru-RU" dirty="0"/>
          </a:p>
        </p:txBody>
      </p:sp>
      <p:pic>
        <p:nvPicPr>
          <p:cNvPr id="4" name="Содержимое 3" descr="image-2022-12-04 15_44_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429684" cy="50006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-2022-12-04 15_44_36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28310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-2022-12-04 15_44_36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57166"/>
            <a:ext cx="4213255" cy="607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-2022-12-04 15_44_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21166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-2022-12-04 15_44_4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57166"/>
            <a:ext cx="4284693" cy="614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2-12-04 16_52_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500042"/>
            <a:ext cx="557216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00042"/>
            <a:ext cx="3179793" cy="6143668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 smtClean="0"/>
              <a:t>Сентябрь -тема «Дары Родного края».</a:t>
            </a:r>
          </a:p>
          <a:p>
            <a:r>
              <a:rPr lang="ru-RU" sz="3900" dirty="0" smtClean="0"/>
              <a:t> Октябрь -тема «Тайны родного поселка».</a:t>
            </a:r>
          </a:p>
          <a:p>
            <a:r>
              <a:rPr lang="ru-RU" sz="3900" dirty="0" smtClean="0"/>
              <a:t>Ноябрь- тема «Знаменитости нашего поселка».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«Дары Родного края».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age-2022-12-11 15_52_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4180315" cy="52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1\Downloads\image-2022-12-11 15_49_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286280" cy="507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image-2022-12-11 15_51_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7"/>
            <a:ext cx="4281518" cy="5929354"/>
          </a:xfrm>
          <a:prstGeom prst="rect">
            <a:avLst/>
          </a:prstGeom>
          <a:noFill/>
        </p:spPr>
      </p:pic>
      <p:pic>
        <p:nvPicPr>
          <p:cNvPr id="6147" name="Picture 3" descr="C:\Users\1\Downloads\c7d460fe4d6fd57e77f49c0f53e5402a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7196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«Тайны родного поселка».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-2022-12-05 09_02_44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28310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image-2022-12-05 09_02_5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214422"/>
            <a:ext cx="421325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image-2022-12-11 15_51_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1518" cy="6396059"/>
          </a:xfrm>
          <a:prstGeom prst="rect">
            <a:avLst/>
          </a:prstGeom>
          <a:noFill/>
        </p:spPr>
      </p:pic>
      <p:pic>
        <p:nvPicPr>
          <p:cNvPr id="1027" name="Picture 3" descr="C:\Users\1\Downloads\image-2022-12-11 15_51_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5728"/>
            <a:ext cx="4281518" cy="6396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image-2022-12-11 15_52_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281518" cy="6072229"/>
          </a:xfrm>
          <a:prstGeom prst="rect">
            <a:avLst/>
          </a:prstGeom>
          <a:noFill/>
        </p:spPr>
      </p:pic>
      <p:pic>
        <p:nvPicPr>
          <p:cNvPr id="2051" name="Picture 3" descr="C:\Users\1\Downloads\image-2022-12-11 15_51_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7167"/>
            <a:ext cx="428151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«Быково сегодня».</a:t>
            </a:r>
            <a:endParaRPr lang="ru-RU" dirty="0"/>
          </a:p>
        </p:txBody>
      </p:sp>
      <p:pic>
        <p:nvPicPr>
          <p:cNvPr id="3074" name="Picture 2" descr="C:\Users\1\Downloads\bykovo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210080" cy="5000659"/>
          </a:xfrm>
          <a:prstGeom prst="rect">
            <a:avLst/>
          </a:prstGeom>
          <a:noFill/>
        </p:spPr>
      </p:pic>
      <p:pic>
        <p:nvPicPr>
          <p:cNvPr id="3075" name="Picture 3" descr="C:\Users\1\Downloads\sberbank-bikovo-volgogradskaya-AC7D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00174"/>
            <a:ext cx="42100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bikovo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138642" cy="6215105"/>
          </a:xfrm>
          <a:prstGeom prst="rect">
            <a:avLst/>
          </a:prstGeom>
          <a:noFill/>
        </p:spPr>
      </p:pic>
      <p:pic>
        <p:nvPicPr>
          <p:cNvPr id="4099" name="Picture 3" descr="C:\Users\1\Downloads\bikovo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4290"/>
            <a:ext cx="421008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008313" cy="1285884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800" b="0" dirty="0" smtClean="0"/>
              <a:t>«Знаменитости нашего поселка».</a:t>
            </a:r>
            <a:br>
              <a:rPr lang="ru-RU" sz="2800" b="0" dirty="0" smtClean="0"/>
            </a:br>
            <a:endParaRPr lang="ru-RU" sz="2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8577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НАЧИНАЮЩИЙ ХУДОЖНИК ДМИТРИЙ АРТЕМОВ.</a:t>
            </a:r>
          </a:p>
          <a:p>
            <a:r>
              <a:rPr lang="ru-RU" sz="2000" dirty="0" smtClean="0"/>
              <a:t>Родился Дмитрий Артемов в Волгограде, в 1973 году. Спустя три года его семья переехала жить в поселок Быково Волгоградской области. Здесь прошло его детство и школьные годы. Учился Дмитрий в средней школе №1. Преподавателем по изобразительному искусству была Е.А. </a:t>
            </a:r>
            <a:r>
              <a:rPr lang="ru-RU" sz="2000" dirty="0" err="1" smtClean="0"/>
              <a:t>Дускалиева</a:t>
            </a:r>
            <a:r>
              <a:rPr lang="ru-RU" sz="2000" dirty="0" smtClean="0"/>
              <a:t>, классным руководителем – А.П. </a:t>
            </a:r>
            <a:r>
              <a:rPr lang="ru-RU" sz="2000" dirty="0" err="1" smtClean="0"/>
              <a:t>Ненахова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2" r="5942"/>
          <a:stretch>
            <a:fillRect/>
          </a:stretch>
        </p:blipFill>
        <p:spPr>
          <a:xfrm>
            <a:off x="3541062" y="767231"/>
            <a:ext cx="5174342" cy="542024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20220919_1628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643306" y="1357298"/>
            <a:ext cx="6215106" cy="421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20220919_1628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714415" y="1428740"/>
            <a:ext cx="614367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Картины художника. Родные просторы.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94" y="1714488"/>
            <a:ext cx="8010034" cy="457203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3108355" cy="64293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Декабрь -тема «Город красавец».</a:t>
            </a:r>
          </a:p>
          <a:p>
            <a:r>
              <a:rPr lang="ru-RU" sz="3200" dirty="0" smtClean="0"/>
              <a:t>Январь -тема «Город отдыхает: праздничная культура».</a:t>
            </a:r>
            <a:r>
              <a:rPr lang="ru-RU" sz="2400" dirty="0" smtClean="0"/>
              <a:t> </a:t>
            </a:r>
            <a:r>
              <a:rPr lang="ru-RU" sz="3200" dirty="0" smtClean="0"/>
              <a:t>Февраль-тема «Город-герой Волгоград» .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image-2022-12-05 09_02_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500042"/>
            <a:ext cx="550072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«Город красавец».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1\Downloads\image-2022-12-04 16_52_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2-12-11 15_51_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9"/>
            <a:ext cx="421008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1\Downloads\image-2022-12-04 16_57_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49402" y="357167"/>
            <a:ext cx="4037439" cy="59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60d2cea4a63818230548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«Город отдыхает: праздничная культура».</a:t>
            </a:r>
            <a:endParaRPr lang="ru-RU" dirty="0"/>
          </a:p>
        </p:txBody>
      </p:sp>
      <p:pic>
        <p:nvPicPr>
          <p:cNvPr id="10242" name="Picture 2" descr="C:\Users\1\Downloads\image-2022-12-11 15_51_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33537"/>
            <a:ext cx="8572560" cy="4652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2-12-11 15_50_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9"/>
            <a:ext cx="413864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-2022-12-11 15_52_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9402" y="285729"/>
            <a:ext cx="4108877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«Город-герой Волгоград» .</a:t>
            </a:r>
            <a:endParaRPr lang="ru-RU" dirty="0"/>
          </a:p>
        </p:txBody>
      </p:sp>
      <p:pic>
        <p:nvPicPr>
          <p:cNvPr id="11266" name="Picture 2" descr="C:\Users\1\Downloads\image-2022-12-11 15_50_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3"/>
            <a:ext cx="832964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2-12-04 16_53_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57166"/>
            <a:ext cx="571504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322669" cy="6357982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Март -тема «Театр в детском саду» </a:t>
            </a:r>
          </a:p>
          <a:p>
            <a:r>
              <a:rPr lang="ru-RU" sz="4000" dirty="0" smtClean="0"/>
              <a:t>Апрель-тема «Родная земля».</a:t>
            </a:r>
          </a:p>
          <a:p>
            <a:r>
              <a:rPr lang="ru-RU" sz="4000" dirty="0" smtClean="0"/>
              <a:t>Май-тема «Столица мира и согласия»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«Театр в детском саду»</a:t>
            </a:r>
            <a:endParaRPr lang="ru-RU" dirty="0"/>
          </a:p>
        </p:txBody>
      </p:sp>
      <p:pic>
        <p:nvPicPr>
          <p:cNvPr id="5" name="Содержимое 4" descr="image-2022-12-05 09_02_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28151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-2022-12-05 09_02_4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21008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2-12-11 15_50_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4281518" cy="632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-2022-12-11 15_50_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57166"/>
            <a:ext cx="4210080" cy="632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«Родная земля».</a:t>
            </a:r>
            <a:endParaRPr lang="ru-RU" dirty="0"/>
          </a:p>
        </p:txBody>
      </p:sp>
      <p:pic>
        <p:nvPicPr>
          <p:cNvPr id="8" name="Содержимое 7" descr="i (29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9402" y="1571612"/>
            <a:ext cx="410887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age-2022-12-04 15_44_5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428628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2-12-11 15_50_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210080" cy="607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age-2022-12-11 15_49_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57166"/>
            <a:ext cx="421008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«Столица мира и согласия».</a:t>
            </a:r>
            <a:endParaRPr lang="ru-RU" dirty="0"/>
          </a:p>
        </p:txBody>
      </p:sp>
      <p:pic>
        <p:nvPicPr>
          <p:cNvPr id="5" name="Содержимое 4" descr="image-2022-12-04 16_57_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180315" cy="52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-2022-12-05 09_02_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21008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2022-12-04 16_57_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85729"/>
            <a:ext cx="4180315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age-2022-12-04 16_57_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85729"/>
            <a:ext cx="4214841" cy="614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wnloads\57561931_437112326.pdf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22-12-04 16_52_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588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ownloads\a37cb8d8ac2320fe6b9eb709009d223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ownloads\album_472_58e23773d22cc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  <p:pic>
        <p:nvPicPr>
          <p:cNvPr id="4099" name="Picture 3" descr="C:\Users\1\Downloads\img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ownloads\Не подтверждено 819362.~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wnloads\Не подтверждено 810501.~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10243" name="Picture 3" descr="C:\Users\1\Downloads\Не подтверждено 958330.~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Не подтверждено 186456.~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Парциальная программа «Юный </a:t>
            </a:r>
            <a:r>
              <a:rPr lang="ru-RU" sz="3600" dirty="0" err="1" smtClean="0"/>
              <a:t>Быковчанин</a:t>
            </a:r>
            <a:r>
              <a:rPr lang="ru-RU" sz="3600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Разработана  на основе программы «Воспитание маленького Волжанина».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sz="3600" dirty="0" smtClean="0"/>
              <a:t>Основные направления: </a:t>
            </a:r>
          </a:p>
          <a:p>
            <a:r>
              <a:rPr lang="ru-RU" sz="3600" dirty="0" smtClean="0"/>
              <a:t>Природа родного края – Нижнего Поволжья 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r>
              <a:rPr lang="ru-RU" sz="3600" dirty="0" smtClean="0"/>
              <a:t>История и культура родного края – Нижнего </a:t>
            </a:r>
            <a:r>
              <a:rPr lang="ru-RU" sz="3600" dirty="0" smtClean="0"/>
              <a:t>Поволжья. </a:t>
            </a:r>
            <a:endParaRPr lang="ru-RU" sz="3600" dirty="0" smtClean="0"/>
          </a:p>
          <a:p>
            <a:r>
              <a:rPr lang="ru-RU" sz="3600" dirty="0" smtClean="0"/>
              <a:t>Искусство родного края Нижнего Поволжья.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663</TotalTime>
  <Words>482</Words>
  <PresentationFormat>Экран (4:3)</PresentationFormat>
  <Paragraphs>52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  Парциальные  программы по формированию основ нравственно – патриотического и гражданско- патриотического  воспитания детей дошкольного возраста.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Парциальная программа «Юный Быковчанин».  Разработана  на основе программы «Воспитание маленького Волжанина».</vt:lpstr>
      <vt:lpstr>Цель и задачи программы.</vt:lpstr>
      <vt:lpstr>Слайд 11</vt:lpstr>
      <vt:lpstr>Критерии результативности обучения:</vt:lpstr>
      <vt:lpstr>Содержание. Патриотический уголок.</vt:lpstr>
      <vt:lpstr>Слайд 14</vt:lpstr>
      <vt:lpstr>Слайд 15</vt:lpstr>
      <vt:lpstr>Слайд 16</vt:lpstr>
      <vt:lpstr> «Дары Родного края». </vt:lpstr>
      <vt:lpstr>Слайд 18</vt:lpstr>
      <vt:lpstr> «Тайны родного поселка».</vt:lpstr>
      <vt:lpstr>Слайд 20</vt:lpstr>
      <vt:lpstr>Слайд 21</vt:lpstr>
      <vt:lpstr>«Быково сегодня».</vt:lpstr>
      <vt:lpstr>Слайд 23</vt:lpstr>
      <vt:lpstr> «Знаменитости нашего поселка». </vt:lpstr>
      <vt:lpstr>Слайд 25</vt:lpstr>
      <vt:lpstr>Картины художника. Родные просторы. </vt:lpstr>
      <vt:lpstr>Слайд 27</vt:lpstr>
      <vt:lpstr> «Город красавец». </vt:lpstr>
      <vt:lpstr>Слайд 29</vt:lpstr>
      <vt:lpstr> «Город отдыхает: праздничная культура».</vt:lpstr>
      <vt:lpstr>Слайд 31</vt:lpstr>
      <vt:lpstr>«Город-герой Волгоград» .</vt:lpstr>
      <vt:lpstr>Слайд 33</vt:lpstr>
      <vt:lpstr>«Театр в детском саду»</vt:lpstr>
      <vt:lpstr>Слайд 35</vt:lpstr>
      <vt:lpstr>«Родная земля».</vt:lpstr>
      <vt:lpstr>Слайд 37</vt:lpstr>
      <vt:lpstr>«Столица мира и согласия».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СЕИДОВА</dc:creator>
  <cp:lastModifiedBy>1</cp:lastModifiedBy>
  <cp:revision>74</cp:revision>
  <dcterms:modified xsi:type="dcterms:W3CDTF">2022-12-11T14:09:19Z</dcterms:modified>
</cp:coreProperties>
</file>