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5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87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2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44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48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4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3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0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9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2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9D37-7A5A-4D1F-9121-15025CEBBBDD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BBDD7A-C28F-40EF-82EE-E757E5B82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238" y="4104025"/>
            <a:ext cx="6834236" cy="588048"/>
          </a:xfrm>
        </p:spPr>
        <p:txBody>
          <a:bodyPr/>
          <a:lstStyle/>
          <a:p>
            <a:pPr algn="ctr"/>
            <a:r>
              <a:rPr lang="ru-RU" dirty="0" smtClean="0"/>
              <a:t>Нетрадиционная техника рисования </a:t>
            </a:r>
            <a:br>
              <a:rPr lang="ru-RU" dirty="0" smtClean="0"/>
            </a:br>
            <a:r>
              <a:rPr lang="ru-RU" dirty="0" smtClean="0"/>
              <a:t>в группе </a:t>
            </a:r>
            <a:br>
              <a:rPr lang="ru-RU" dirty="0" smtClean="0"/>
            </a:br>
            <a:r>
              <a:rPr lang="ru-RU" dirty="0" smtClean="0"/>
              <a:t>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8462" y="4882106"/>
            <a:ext cx="7766936" cy="1096899"/>
          </a:xfrm>
        </p:spPr>
        <p:txBody>
          <a:bodyPr/>
          <a:lstStyle/>
          <a:p>
            <a:r>
              <a:rPr lang="ru-RU" dirty="0" smtClean="0"/>
              <a:t>Группа: Карапузы</a:t>
            </a:r>
          </a:p>
          <a:p>
            <a:r>
              <a:rPr lang="ru-RU" dirty="0" smtClean="0"/>
              <a:t>Воспитатель: Екатерина Сергеевна </a:t>
            </a:r>
            <a:r>
              <a:rPr lang="ru-RU" dirty="0" err="1" smtClean="0"/>
              <a:t>Гладина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0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бумажной втулкой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6" y="1738752"/>
            <a:ext cx="3150172" cy="4200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69" y="1757218"/>
            <a:ext cx="3136322" cy="41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2" y="2916081"/>
            <a:ext cx="2635015" cy="3513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поролоном</a:t>
            </a:r>
            <a:br>
              <a:rPr lang="ru-RU" dirty="0" smtClean="0"/>
            </a:br>
            <a:r>
              <a:rPr lang="ru-RU" dirty="0" smtClean="0"/>
              <a:t>Рисование по трафарету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50" y="413141"/>
            <a:ext cx="2275888" cy="3034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6" y="2126859"/>
            <a:ext cx="2617932" cy="3490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91" y="3638812"/>
            <a:ext cx="226695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056" y="1810328"/>
            <a:ext cx="6419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Использование нетрадиционных способов изобразительной деятельности играет важную роль не только в художественно –эстетическом, но и в общем психическом развитии ребенка.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Самоценным является не конечный продукт – рисунок или аппликация, а развитие личности ребенка, его творческого потенциала.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Я намерена и дальше продолжать работу в этом направлении, так как нетрадиционные техники рисования открывают большие возможности развития творческих способностей, фантазии, воображения у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205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899565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</a:t>
            </a:r>
            <a:r>
              <a:rPr lang="ru-RU" sz="2200" dirty="0" smtClean="0">
                <a:solidFill>
                  <a:schemeClr val="tx1"/>
                </a:solidFill>
              </a:rPr>
              <a:t>изучить процесс развития творческих способностей средствами нетрадиционных техник рисования, помочь реализовать себя, уметь соединять в одном рисунке различные материалы для получения выразительного образца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/>
              <a:t>Задачи: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Развивающие: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формировать творческое мышление, устойчивый интерес к художественной деятельности;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Образовательные:</a:t>
            </a:r>
            <a:r>
              <a:rPr lang="ru-RU" sz="2200" dirty="0" smtClean="0">
                <a:solidFill>
                  <a:schemeClr val="tx1"/>
                </a:solidFill>
              </a:rPr>
              <a:t> знакомить детей с различными видами изобразительной деятельности, многообразием художественных материалов и приемами работы с ними, закреплять приобретенные умения и навыки и показывать детям широту их возможного применения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Воспитательные: </a:t>
            </a:r>
            <a:r>
              <a:rPr lang="ru-RU" sz="2200" dirty="0">
                <a:solidFill>
                  <a:schemeClr val="tx1"/>
                </a:solidFill>
              </a:rPr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оспитывать внимание, аккуратность, целеустремленность, творческую самореализацию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422400"/>
            <a:ext cx="7093528" cy="461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Рисование – интересный и полезный вид деятельности, в ходе которого разнообразными способами с использованием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материалов создаются живописные и графические изображения.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анятия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рисованию способствуют: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развитию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ознакомлению с окружающим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миром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развитию фантазии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творчества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личностному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эстетическому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7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Рисование пальцем</a:t>
            </a:r>
          </a:p>
          <a:p>
            <a:r>
              <a:rPr lang="ru-RU" sz="2000" dirty="0" smtClean="0"/>
              <a:t>Рисование ладошкой</a:t>
            </a:r>
          </a:p>
          <a:p>
            <a:r>
              <a:rPr lang="ru-RU" sz="2000" dirty="0" smtClean="0"/>
              <a:t>Оттиск мятой бумагой</a:t>
            </a:r>
          </a:p>
          <a:p>
            <a:r>
              <a:rPr lang="ru-RU" sz="2000" dirty="0" smtClean="0"/>
              <a:t>Оттиск вилкой</a:t>
            </a:r>
          </a:p>
          <a:p>
            <a:r>
              <a:rPr lang="ru-RU" sz="2000" dirty="0" smtClean="0"/>
              <a:t>Печать бумажной втулкой </a:t>
            </a:r>
          </a:p>
          <a:p>
            <a:r>
              <a:rPr lang="ru-RU" sz="2000" dirty="0" smtClean="0"/>
              <a:t>Печать поролоном</a:t>
            </a:r>
          </a:p>
          <a:p>
            <a:r>
              <a:rPr lang="ru-RU" sz="2000" dirty="0" smtClean="0"/>
              <a:t>Рисование по трафарету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676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пальцем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4" y="94268"/>
            <a:ext cx="2434355" cy="3245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4" y="3433083"/>
            <a:ext cx="2434355" cy="3245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4" y="2679108"/>
            <a:ext cx="2574416" cy="3432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84" y="2679108"/>
            <a:ext cx="2574416" cy="34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пальцем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0" y="1800820"/>
            <a:ext cx="2792465" cy="3723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90" y="2160590"/>
            <a:ext cx="2497626" cy="3330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77" y="2124211"/>
            <a:ext cx="2524910" cy="33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ладошкой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24071"/>
          <a:stretch/>
        </p:blipFill>
        <p:spPr>
          <a:xfrm>
            <a:off x="3988382" y="1930401"/>
            <a:ext cx="3699049" cy="433493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8" y="1930400"/>
            <a:ext cx="3251201" cy="43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Оттиск мятой бумагой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077" y="2200598"/>
            <a:ext cx="5067673" cy="38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7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Оттиск вилкой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29" y="1729550"/>
            <a:ext cx="3356841" cy="4475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0" y="1717964"/>
            <a:ext cx="3365530" cy="448737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510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193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Нетрадиционная техника рисования  в группе  раннего возраста</vt:lpstr>
      <vt:lpstr>Цель: изучить процесс развития творческих способностей средствами нетрадиционных техник рисования, помочь реализовать себя, уметь соединять в одном рисунке различные материалы для получения выразительного образца  Задачи:  Развивающие: формировать творческое мышление, устойчивый интерес к художественной деятельности; Образовательные: знакомить детей с различными видами изобразительной деятельности, многообразием художественных материалов и приемами работы с ними, закреплять приобретенные умения и навыки и показывать детям широту их возможного применения Воспитательные: воспитывать внимание, аккуратность, целеустремленность, творческую самореализацию</vt:lpstr>
      <vt:lpstr>Актуальность</vt:lpstr>
      <vt:lpstr>Методы и материалы</vt:lpstr>
      <vt:lpstr>Рисование пальцем</vt:lpstr>
      <vt:lpstr>Рисование пальцем</vt:lpstr>
      <vt:lpstr>Рисование ладошкой</vt:lpstr>
      <vt:lpstr>Оттиск мятой бумагой</vt:lpstr>
      <vt:lpstr>Оттиск вилкой</vt:lpstr>
      <vt:lpstr>Печать бумажной втулкой</vt:lpstr>
      <vt:lpstr>Рисование поролоном Рисование по трафарету</vt:lpstr>
      <vt:lpstr>Выводы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  в группе  раннего возраста</dc:title>
  <dc:creator>Сергей Ельцов</dc:creator>
  <cp:lastModifiedBy>Сергей Ельцов</cp:lastModifiedBy>
  <cp:revision>7</cp:revision>
  <dcterms:created xsi:type="dcterms:W3CDTF">2022-05-15T15:36:36Z</dcterms:created>
  <dcterms:modified xsi:type="dcterms:W3CDTF">2022-05-15T16:34:09Z</dcterms:modified>
</cp:coreProperties>
</file>