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4757E5-EAC3-4509-B990-6C7B93C0766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451B74-3897-4D29-9C40-57B0C468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57E5-EAC3-4509-B990-6C7B93C0766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4-3897-4D29-9C40-57B0C468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57E5-EAC3-4509-B990-6C7B93C0766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4-3897-4D29-9C40-57B0C468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4757E5-EAC3-4509-B990-6C7B93C0766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451B74-3897-4D29-9C40-57B0C468C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4757E5-EAC3-4509-B990-6C7B93C0766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451B74-3897-4D29-9C40-57B0C468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57E5-EAC3-4509-B990-6C7B93C0766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4-3897-4D29-9C40-57B0C468C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57E5-EAC3-4509-B990-6C7B93C0766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4-3897-4D29-9C40-57B0C468C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4757E5-EAC3-4509-B990-6C7B93C0766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451B74-3897-4D29-9C40-57B0C468C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57E5-EAC3-4509-B990-6C7B93C0766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4-3897-4D29-9C40-57B0C468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4757E5-EAC3-4509-B990-6C7B93C0766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451B74-3897-4D29-9C40-57B0C468C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4757E5-EAC3-4509-B990-6C7B93C0766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451B74-3897-4D29-9C40-57B0C468C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4757E5-EAC3-4509-B990-6C7B93C0766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451B74-3897-4D29-9C40-57B0C468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556792"/>
            <a:ext cx="6172200" cy="1894362"/>
          </a:xfrm>
        </p:spPr>
        <p:txBody>
          <a:bodyPr/>
          <a:lstStyle/>
          <a:p>
            <a:pPr algn="ctr"/>
            <a:r>
              <a:rPr lang="ru-RU" smtClean="0"/>
              <a:t>Р</a:t>
            </a:r>
            <a:r>
              <a:rPr lang="ru-RU" smtClean="0"/>
              <a:t>азвивающие карточки </a:t>
            </a:r>
            <a:r>
              <a:rPr lang="ru-RU" dirty="0" smtClean="0"/>
              <a:t>«Предметная имитация»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Автор:</a:t>
            </a:r>
          </a:p>
          <a:p>
            <a:pPr algn="r"/>
            <a:r>
              <a:rPr lang="ru-RU" dirty="0" smtClean="0"/>
              <a:t>Попова Екатерина Олеговна,</a:t>
            </a:r>
          </a:p>
          <a:p>
            <a:pPr algn="r"/>
            <a:r>
              <a:rPr lang="ru-RU" dirty="0" smtClean="0"/>
              <a:t>учитель-дефектолог,</a:t>
            </a:r>
          </a:p>
          <a:p>
            <a:pPr algn="r"/>
            <a:r>
              <a:rPr lang="ru-RU" dirty="0" smtClean="0"/>
              <a:t>МАДОУ «Детский сад № 106»,</a:t>
            </a:r>
          </a:p>
          <a:p>
            <a:pPr algn="r"/>
            <a:r>
              <a:rPr lang="ru-RU" dirty="0" smtClean="0"/>
              <a:t> г. Череповец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996952"/>
            <a:ext cx="7467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859216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Уважаемые коллеги, надеюсь, что </a:t>
            </a:r>
            <a:r>
              <a:rPr lang="ru-RU" dirty="0" smtClean="0"/>
              <a:t>данное пособие окажется </a:t>
            </a:r>
            <a:r>
              <a:rPr lang="ru-RU" dirty="0" smtClean="0"/>
              <a:t>для вас полезным.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Уважаемые коллеги, </a:t>
            </a:r>
            <a:r>
              <a:rPr lang="ru-RU" dirty="0" smtClean="0"/>
              <a:t>в презентации представлено пошаговое изготовление </a:t>
            </a:r>
            <a:r>
              <a:rPr lang="ru-RU" dirty="0" smtClean="0"/>
              <a:t>развивающих карточек «Предметная имитация» для занятий по конструированию.</a:t>
            </a:r>
          </a:p>
          <a:p>
            <a:pPr algn="just">
              <a:buNone/>
            </a:pPr>
            <a:r>
              <a:rPr lang="ru-RU" dirty="0" smtClean="0"/>
              <a:t>		Конструирование по образцу является самым трудным видом конструирования для детей, потому что требует концентрации внимания на конструируемом материале и изображении-образце</a:t>
            </a:r>
            <a:r>
              <a:rPr lang="ru-RU" dirty="0" smtClean="0"/>
              <a:t>. Важно </a:t>
            </a:r>
            <a:r>
              <a:rPr lang="ru-RU" dirty="0" smtClean="0"/>
              <a:t>уметь создать понятное для ребенка пособие для этого. Об </a:t>
            </a:r>
            <a:r>
              <a:rPr lang="ru-RU" dirty="0" smtClean="0"/>
              <a:t>этом данная презентация.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Шаг 1. Строим в нужном положении фигуры. Фотографируем. Именно опираясь на это изображение ребенок будет конструировать свою модель.</a:t>
            </a:r>
            <a:endParaRPr lang="ru-RU" dirty="0"/>
          </a:p>
        </p:txBody>
      </p:sp>
      <p:pic>
        <p:nvPicPr>
          <p:cNvPr id="1026" name="Picture 2" descr="https://sun9-62.userapi.com/impg/M5ikBelEN8eOpiGqNPMQTKUc4OytTTL0PC90Qg/T9W5lxoZEmE.jpg?size=1778x1334&amp;quality=95&amp;sign=062d31cde2b6d5e185887445f574a8e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77072"/>
            <a:ext cx="3359114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s://sun9-61.userapi.com/impg/IdALtN8mvX38tD8E1RYBJpVaa_hmxkcTTS7yMQ/ohrWG_5qoxQ.jpg?size=1778x1334&amp;quality=95&amp;sign=5bb3b5e7d0dce1c017f04e0475292b9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05064"/>
            <a:ext cx="3263139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Шаг 2. Формируем полученные фотографии в единый документ в программе  </a:t>
            </a:r>
            <a:r>
              <a:rPr lang="en-US" dirty="0" err="1" smtClean="0"/>
              <a:t>WindowsWord</a:t>
            </a:r>
            <a:r>
              <a:rPr lang="en-US" dirty="0" smtClean="0"/>
              <a:t> </a:t>
            </a:r>
            <a:r>
              <a:rPr lang="ru-RU" dirty="0" smtClean="0"/>
              <a:t>для печати. 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https://sun9-65.userapi.com/impg/glilfaALbXZmHaIrcOL8iZ4iOdpJ67Wn1pga8Q/1bE-KAkB1gI.jpg?size=1778x1334&amp;quality=95&amp;sign=411eb1f3fd98a37ccf69017a696370a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4798734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Шаг 3. Распечатываем документ на цветном принтере.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7410" name="Picture 2" descr="https://sun9-18.userapi.com/impg/I1RnOVW58S4uz1dJ6YmziukoqC6dik_nDxOoFQ/hNcPdqv2Vu8.jpg?size=1000x1334&amp;quality=95&amp;sign=473880ebbb56412f834c37ed59eac6c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40858" y="2119782"/>
            <a:ext cx="3527776" cy="4706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Шаг 4. Разрезаем изображения на отдельные карточки.</a:t>
            </a:r>
            <a:endParaRPr lang="ru-RU" dirty="0"/>
          </a:p>
        </p:txBody>
      </p:sp>
      <p:pic>
        <p:nvPicPr>
          <p:cNvPr id="18434" name="Picture 2" descr="https://sun9-61.userapi.com/impg/qCoa_mpjHnkyJh6GWOI1cvvdHYpwFEW3WmFnJQ/JB4Ha8pcEUc.jpg?size=1000x1334&amp;quality=95&amp;sign=5f8911570bd749d6470d46244942594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94702" y="2149914"/>
            <a:ext cx="3778531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556792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Шаг 5. Ламинируем карточки.</a:t>
            </a:r>
            <a:endParaRPr lang="ru-RU" dirty="0"/>
          </a:p>
        </p:txBody>
      </p:sp>
      <p:pic>
        <p:nvPicPr>
          <p:cNvPr id="19458" name="Picture 2" descr="https://sun9-81.userapi.com/impg/A8buW8hU9zAJtQSMX0A7uoO39AZi7S87QGQDDA/x7mOZnWfkJE.jpg?size=1000x1334&amp;quality=95&amp;sign=0c7e7ead2e5d49cc268f8ade45a0a10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4311" y="3684321"/>
            <a:ext cx="2351805" cy="3137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s://sun9-25.userapi.com/impg/2jVbCbBtW6ylwNhWvj-dIY5tjYzXOOIhfNo-mQ/Sxt4unctGxA.jpg?size=1000x1334&amp;quality=95&amp;sign=bcc97844155e2203bda9c0ce5638c8e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968638" y="3680435"/>
            <a:ext cx="2375077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26876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Шаг 6. Вырезаем карточки.</a:t>
            </a:r>
            <a:endParaRPr lang="ru-RU" dirty="0"/>
          </a:p>
        </p:txBody>
      </p:sp>
      <p:pic>
        <p:nvPicPr>
          <p:cNvPr id="20482" name="Picture 2" descr="https://sun9-44.userapi.com/impg/UF3fZIbCDt24a_5mPVFSxoST5LScst37elLeTQ/CN7OoI-EPQg.jpg?size=1000x1334&amp;quality=95&amp;sign=01779aeaa952f6e990d0d186ef7ee0a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81570" y="2699150"/>
            <a:ext cx="3076804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Готово!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sun9-69.userapi.com/impg/1tpanZCc_x5jLKysYwSiLVoX2Qw7nt8D0-8KIg/3bDA0Ht-NaU.jpg?size=1000x1334&amp;quality=95&amp;sign=796781e8e88f5a24f5b8daf300198f7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92234" y="2400454"/>
            <a:ext cx="3140661" cy="4189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</TotalTime>
  <Words>42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Развивающие карточки «Предметная имитация»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Готово!</vt:lpstr>
      <vt:lpstr>Спасибо за внимание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развивающих карточек «Предметная имитация»</dc:title>
  <dc:creator>Иван</dc:creator>
  <cp:lastModifiedBy>Иван</cp:lastModifiedBy>
  <cp:revision>4</cp:revision>
  <dcterms:created xsi:type="dcterms:W3CDTF">2022-11-24T14:22:45Z</dcterms:created>
  <dcterms:modified xsi:type="dcterms:W3CDTF">2022-11-30T12:41:29Z</dcterms:modified>
</cp:coreProperties>
</file>