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63" r:id="rId5"/>
    <p:sldId id="265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970A-3F58-408A-91A9-76D42425B89E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7D98-F14E-4252-BE56-CC8C0F865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5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5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0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C8AF-E614-4F80-B6A4-AD8486C79545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5BC-B981-4718-BE3B-384845139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18" Type="http://schemas.openxmlformats.org/officeDocument/2006/relationships/image" Target="../media/image32.png"/><Relationship Id="rId3" Type="http://schemas.openxmlformats.org/officeDocument/2006/relationships/image" Target="../media/image23.png"/><Relationship Id="rId21" Type="http://schemas.microsoft.com/office/2007/relationships/hdphoto" Target="../media/hdphoto16.wdp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microsoft.com/office/2007/relationships/hdphoto" Target="../media/hdphoto14.wdp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24" Type="http://schemas.openxmlformats.org/officeDocument/2006/relationships/slide" Target="slide2.xml"/><Relationship Id="rId5" Type="http://schemas.openxmlformats.org/officeDocument/2006/relationships/image" Target="../media/image25.png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10" Type="http://schemas.openxmlformats.org/officeDocument/2006/relationships/image" Target="../media/image28.png"/><Relationship Id="rId19" Type="http://schemas.microsoft.com/office/2007/relationships/hdphoto" Target="../media/hdphoto15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780928"/>
            <a:ext cx="6550496" cy="8195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YS Text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1044" y="476672"/>
            <a:ext cx="6739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«Подснежник»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7606" y="1212721"/>
            <a:ext cx="2487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044" y="1612831"/>
            <a:ext cx="69873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Интерактивная презентация к занятию в детском саду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9830" y="2967335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0338" y="2967335"/>
            <a:ext cx="6323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Путешествие в страну Грамотейка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1345" y="3789040"/>
            <a:ext cx="57606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Красова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Светлана Викторовна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  первой квалификационной категории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8567" y="5445224"/>
            <a:ext cx="2014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6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62"/>
            <a:ext cx="9144000" cy="68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4" y="3737208"/>
            <a:ext cx="17621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63" y="3549349"/>
            <a:ext cx="1185845" cy="15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19962"/>
          <a:stretch/>
        </p:blipFill>
        <p:spPr bwMode="auto">
          <a:xfrm flipH="1">
            <a:off x="3203848" y="3169252"/>
            <a:ext cx="1997472" cy="30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38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3" y="4631998"/>
            <a:ext cx="29544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0" action="ppaction://hlinksldjump" highlightClick="1"/>
          </p:cNvPr>
          <p:cNvSpPr/>
          <p:nvPr/>
        </p:nvSpPr>
        <p:spPr>
          <a:xfrm>
            <a:off x="454202" y="4631998"/>
            <a:ext cx="1944216" cy="213615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680730" y="4297639"/>
            <a:ext cx="1146177" cy="190198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7956488">
            <a:off x="872382" y="3408867"/>
            <a:ext cx="914400" cy="9144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?7?</a:t>
            </a:r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 rot="4881953">
            <a:off x="2542136" y="1996224"/>
            <a:ext cx="914400" cy="9144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7689109">
            <a:off x="8281821" y="2233345"/>
            <a:ext cx="720801" cy="6286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0265" y="3404402"/>
            <a:ext cx="922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311473">
            <a:off x="2538312" y="2014166"/>
            <a:ext cx="92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00351" y="2425224"/>
            <a:ext cx="935125" cy="935668"/>
            <a:chOff x="6600351" y="2425224"/>
            <a:chExt cx="935125" cy="935668"/>
          </a:xfrm>
        </p:grpSpPr>
        <p:sp>
          <p:nvSpPr>
            <p:cNvPr id="9" name="Капля 8"/>
            <p:cNvSpPr/>
            <p:nvPr/>
          </p:nvSpPr>
          <p:spPr>
            <a:xfrm rot="10270075">
              <a:off x="6621076" y="2425224"/>
              <a:ext cx="914400" cy="914400"/>
            </a:xfrm>
            <a:prstGeom prst="teardrop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152084">
              <a:off x="6600351" y="2437562"/>
              <a:ext cx="9220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?</a:t>
              </a:r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181197" y="2089384"/>
            <a:ext cx="92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Управляющая кнопка: далее 18">
            <a:hlinkClick r:id="rId12" action="ppaction://hlinksldjump" highlightClick="1"/>
          </p:cNvPr>
          <p:cNvSpPr/>
          <p:nvPr/>
        </p:nvSpPr>
        <p:spPr>
          <a:xfrm>
            <a:off x="3203848" y="3220051"/>
            <a:ext cx="1997472" cy="305156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11" action="ppaction://hlinksldjump" highlightClick="1"/>
          </p:cNvPr>
          <p:cNvSpPr/>
          <p:nvPr/>
        </p:nvSpPr>
        <p:spPr>
          <a:xfrm>
            <a:off x="8007425" y="3220051"/>
            <a:ext cx="1042416" cy="182079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rId11" action="ppaction://hlinksldjump" highlightClick="1"/>
          </p:cNvPr>
          <p:cNvSpPr/>
          <p:nvPr/>
        </p:nvSpPr>
        <p:spPr>
          <a:xfrm>
            <a:off x="7896660" y="3404401"/>
            <a:ext cx="1042416" cy="222292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13" action="ppaction://hlinksldjump" highlightClick="1"/>
          </p:cNvPr>
          <p:cNvSpPr/>
          <p:nvPr/>
        </p:nvSpPr>
        <p:spPr>
          <a:xfrm>
            <a:off x="5803625" y="3737208"/>
            <a:ext cx="1762124" cy="25538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8578" y="404664"/>
            <a:ext cx="521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Город Читай-ка 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9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гно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4727"/>
          <a:stretch/>
        </p:blipFill>
        <p:spPr bwMode="auto">
          <a:xfrm>
            <a:off x="277091" y="4365104"/>
            <a:ext cx="206432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233">
            <a:off x="708948" y="852786"/>
            <a:ext cx="1415071" cy="1597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69">
            <a:off x="7221075" y="935389"/>
            <a:ext cx="1547813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64">
            <a:off x="7313375" y="4869160"/>
            <a:ext cx="1322387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1333749"/>
            <a:ext cx="1547813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49" y="3347817"/>
            <a:ext cx="1944687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100000" l="984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078">
            <a:off x="7118237" y="2846566"/>
            <a:ext cx="1547813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13" l="984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18" y="1528152"/>
            <a:ext cx="1547813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739">
            <a:off x="5274436" y="5051713"/>
            <a:ext cx="1371600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787">
            <a:off x="2699792" y="4792960"/>
            <a:ext cx="1444625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315">
            <a:off x="791371" y="2573910"/>
            <a:ext cx="1652587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091" y="836"/>
            <a:ext cx="878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картинки в названии которых есть звук «К»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Управляющая кнопка: далее 1">
            <a:hlinkClick r:id="rId20" action="ppaction://hlinksldjump" highlightClick="1"/>
          </p:cNvPr>
          <p:cNvSpPr/>
          <p:nvPr/>
        </p:nvSpPr>
        <p:spPr>
          <a:xfrm>
            <a:off x="179512" y="4365104"/>
            <a:ext cx="2161906" cy="224179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oi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oi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oi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oi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4" y="1340768"/>
            <a:ext cx="1944000" cy="14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17552"/>
            <a:ext cx="247609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2930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1024" y="429366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0857" y="4293096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5257" y="4293662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69657" y="4293096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02024" y="4293662"/>
            <a:ext cx="914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4819" y="3692227"/>
            <a:ext cx="20002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597" y="208335"/>
            <a:ext cx="733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Подбери слово к схеме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6924819" y="3692227"/>
            <a:ext cx="2042541" cy="303053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449-umnica-hval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0" y="-27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34" y="3297033"/>
            <a:ext cx="4929783" cy="236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7" y="4679876"/>
            <a:ext cx="1584176" cy="20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455" y="16317"/>
            <a:ext cx="8650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Прочитай слог и брось мяч в корзину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953114"/>
            <a:ext cx="1782428" cy="1548000"/>
            <a:chOff x="107504" y="953114"/>
            <a:chExt cx="1782428" cy="15480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53114"/>
              <a:ext cx="1782428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423079" y="1340768"/>
              <a:ext cx="11512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КА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51720" y="442705"/>
            <a:ext cx="2198565" cy="2052000"/>
            <a:chOff x="2051720" y="442705"/>
            <a:chExt cx="2198565" cy="205200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42705"/>
              <a:ext cx="2198565" cy="20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51280" y="1124744"/>
              <a:ext cx="9124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50285" y="694705"/>
            <a:ext cx="1524986" cy="1548000"/>
            <a:chOff x="4250285" y="694705"/>
            <a:chExt cx="1524986" cy="154800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" r="-1"/>
            <a:stretch/>
          </p:blipFill>
          <p:spPr bwMode="auto">
            <a:xfrm>
              <a:off x="4250285" y="694705"/>
              <a:ext cx="1524986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499656" y="1124744"/>
              <a:ext cx="102624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КИ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12160" y="918929"/>
            <a:ext cx="1548000" cy="1548000"/>
            <a:chOff x="6012160" y="918929"/>
            <a:chExt cx="1548000" cy="154800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918929"/>
              <a:ext cx="15480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273808" y="1265449"/>
              <a:ext cx="102470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КО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526223" y="1352034"/>
            <a:ext cx="1548000" cy="1548000"/>
            <a:chOff x="7526223" y="1352034"/>
            <a:chExt cx="1548000" cy="1548000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223" y="1352034"/>
              <a:ext cx="15480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844008" y="1727114"/>
              <a:ext cx="9124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КЁ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62972" y="2671317"/>
            <a:ext cx="1548000" cy="1548000"/>
            <a:chOff x="-62972" y="2671317"/>
            <a:chExt cx="1548000" cy="1548000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72" y="2671317"/>
              <a:ext cx="15480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91455" y="3009817"/>
              <a:ext cx="95250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КУ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92740" y="2921824"/>
            <a:ext cx="1563636" cy="1548000"/>
            <a:chOff x="6392740" y="2921824"/>
            <a:chExt cx="1563636" cy="1548000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740" y="2921824"/>
              <a:ext cx="1563636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636625" y="3269644"/>
              <a:ext cx="12073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КЮ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193105" y="4748546"/>
            <a:ext cx="2786400" cy="1548000"/>
            <a:chOff x="5193105" y="4748546"/>
            <a:chExt cx="2786400" cy="1548000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00" b="100000" l="230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105" y="4748546"/>
              <a:ext cx="27864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214026" y="5163487"/>
              <a:ext cx="94769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КЭ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476285" y="5522546"/>
            <a:ext cx="1548000" cy="1548000"/>
            <a:chOff x="3476285" y="5522546"/>
            <a:chExt cx="1548000" cy="1548000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285" y="5522546"/>
              <a:ext cx="15480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3686669" y="5817687"/>
              <a:ext cx="11272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КЫ</a:t>
              </a:r>
              <a:endPara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24717" y="4880665"/>
            <a:ext cx="1548000" cy="1548000"/>
            <a:chOff x="224717" y="4880665"/>
            <a:chExt cx="1548000" cy="1548000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9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17" y="4880665"/>
              <a:ext cx="1548000" cy="15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33873" y="5193000"/>
              <a:ext cx="11288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КЯ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/>
          <a:stretch/>
        </p:blipFill>
        <p:spPr bwMode="auto">
          <a:xfrm>
            <a:off x="1299734" y="3616035"/>
            <a:ext cx="4927950" cy="20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rId24" action="ppaction://hlinksldjump" highlightClick="1"/>
          </p:cNvPr>
          <p:cNvSpPr/>
          <p:nvPr/>
        </p:nvSpPr>
        <p:spPr>
          <a:xfrm>
            <a:off x="7456236" y="4679876"/>
            <a:ext cx="1687763" cy="20386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1754 0.2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0591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13472 0.296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04074 L -0.26562 0.27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6702 -0.05648 C 0.08108 -0.06921 0.10209 -0.07592 0.12396 -0.07592 C 0.14896 -0.07592 0.16893 -0.06921 0.18299 -0.05648 L 0.25 -4.81481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7037 L -0.04358 -0.08843 C -0.05903 -0.09236 -0.08229 -0.09445 -0.10642 -0.09445 C -0.13403 -0.09445 -0.15608 -0.09236 -0.17153 -0.08843 L -0.24514 -0.07037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0.03333 L -0.34427 -0.1088 C -0.40729 -0.13889 -0.44236 -0.18704 -0.44393 -0.2382 C -0.44566 -0.29792 -0.41389 -0.34491 -0.35243 -0.38264 L -0.07518 -0.55417 " pathEditMode="relative" rAng="-137706" ptsTypes="FffFF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7245 L -0.35243 0.2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1042 L 0.12153 -0.20555 C 0.13993 -0.25463 0.1408 -0.30324 0.12483 -0.3412 C 0.10573 -0.38588 0.075 -0.41041 0.03472 -0.41342 L -0.14566 -0.43264 " pathEditMode="relative" rAng="3653849" ptsTypes="FffFF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16 L 0.01875 -0.35209 C 0.02049 -0.43102 0.04601 -0.48588 0.08386 -0.50926 C 0.12761 -0.53588 0.17396 -0.525 0.22101 -0.47801 L 0.43663 -0.26574 " pathEditMode="relative" rAng="-1483723" ptsTypes="FffFF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996952"/>
            <a:ext cx="17621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6827" y="548680"/>
            <a:ext cx="6498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Выполните задание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рабочей тетради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827584" y="2996952"/>
            <a:ext cx="1923478" cy="291462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90" y="2452664"/>
            <a:ext cx="2595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316416" y="6093296"/>
            <a:ext cx="504056" cy="43204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62"/>
            <a:ext cx="9144000" cy="68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24" y="3737208"/>
            <a:ext cx="17621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63" y="3549349"/>
            <a:ext cx="1185845" cy="15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19962"/>
          <a:stretch/>
        </p:blipFill>
        <p:spPr bwMode="auto">
          <a:xfrm flipH="1">
            <a:off x="3203848" y="3169252"/>
            <a:ext cx="1997472" cy="30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5" b="938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3" y="4631998"/>
            <a:ext cx="29544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0" action="ppaction://hlinksldjump" highlightClick="1"/>
          </p:cNvPr>
          <p:cNvSpPr/>
          <p:nvPr/>
        </p:nvSpPr>
        <p:spPr>
          <a:xfrm>
            <a:off x="454202" y="4631998"/>
            <a:ext cx="1944216" cy="213615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Управляющая кнопка: далее 3">
            <a:hlinkClick r:id="rId11" action="ppaction://hlinksldjump" highlightClick="1"/>
          </p:cNvPr>
          <p:cNvSpPr/>
          <p:nvPr/>
        </p:nvSpPr>
        <p:spPr>
          <a:xfrm>
            <a:off x="5680730" y="4297639"/>
            <a:ext cx="1146177" cy="190198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7956488">
            <a:off x="872382" y="3408867"/>
            <a:ext cx="914400" cy="9144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?7?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4881953">
            <a:off x="2542136" y="1996224"/>
            <a:ext cx="914400" cy="9144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rot="7689109">
            <a:off x="8281821" y="2233345"/>
            <a:ext cx="720801" cy="62867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396" y="3404402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311473">
            <a:off x="2715444" y="2014166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21076" y="2425224"/>
            <a:ext cx="914400" cy="935668"/>
            <a:chOff x="6621076" y="2425224"/>
            <a:chExt cx="914400" cy="935668"/>
          </a:xfrm>
        </p:grpSpPr>
        <p:sp>
          <p:nvSpPr>
            <p:cNvPr id="9" name="Капля 8"/>
            <p:cNvSpPr/>
            <p:nvPr/>
          </p:nvSpPr>
          <p:spPr>
            <a:xfrm rot="10270075">
              <a:off x="6621076" y="2425224"/>
              <a:ext cx="914400" cy="914400"/>
            </a:xfrm>
            <a:prstGeom prst="teardrop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52084">
              <a:off x="6777483" y="2437562"/>
              <a:ext cx="5677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!</a:t>
              </a:r>
              <a:endPara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358329" y="2089384"/>
            <a:ext cx="5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Управляющая кнопка: далее 18">
            <a:hlinkClick r:id="rId12" action="ppaction://hlinksldjump" highlightClick="1"/>
          </p:cNvPr>
          <p:cNvSpPr/>
          <p:nvPr/>
        </p:nvSpPr>
        <p:spPr>
          <a:xfrm>
            <a:off x="3203848" y="3220051"/>
            <a:ext cx="1997472" cy="305156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Управляющая кнопка: далее 19">
            <a:hlinkClick r:id="rId11" action="ppaction://hlinksldjump" highlightClick="1"/>
          </p:cNvPr>
          <p:cNvSpPr/>
          <p:nvPr/>
        </p:nvSpPr>
        <p:spPr>
          <a:xfrm>
            <a:off x="8007425" y="3220051"/>
            <a:ext cx="1042416" cy="182079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Управляющая кнопка: далее 20">
            <a:hlinkClick r:id="rId11" action="ppaction://hlinksldjump" highlightClick="1"/>
          </p:cNvPr>
          <p:cNvSpPr/>
          <p:nvPr/>
        </p:nvSpPr>
        <p:spPr>
          <a:xfrm>
            <a:off x="7896660" y="3404401"/>
            <a:ext cx="1042416" cy="222292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Управляющая кнопка: далее 21">
            <a:hlinkClick r:id="rId13" action="ppaction://hlinksldjump" highlightClick="1"/>
          </p:cNvPr>
          <p:cNvSpPr/>
          <p:nvPr/>
        </p:nvSpPr>
        <p:spPr>
          <a:xfrm>
            <a:off x="5803625" y="3737208"/>
            <a:ext cx="1762124" cy="25538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843" y="404664"/>
            <a:ext cx="6079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Страна Грамотейка</a:t>
            </a:r>
            <a:endParaRPr lang="ru-RU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109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2021-11-21T13:13:47Z</dcterms:created>
  <dcterms:modified xsi:type="dcterms:W3CDTF">2022-11-26T02:04:13Z</dcterms:modified>
</cp:coreProperties>
</file>