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74" r:id="rId8"/>
    <p:sldId id="275" r:id="rId9"/>
    <p:sldId id="276" r:id="rId10"/>
    <p:sldId id="277" r:id="rId11"/>
    <p:sldId id="263" r:id="rId12"/>
    <p:sldId id="262" r:id="rId13"/>
    <p:sldId id="265" r:id="rId14"/>
    <p:sldId id="26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882"/>
    <a:srgbClr val="E84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9AE4F-7E99-424B-9F19-A3EF3D66B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1A08791-5AEF-4E21-A8DB-0FF2B751E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9C21971-A4E9-4F05-B6CE-747B9D467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7FEB-14AB-4697-88C7-96EE1841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ABA43D-27A5-4630-9022-6935FBD3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0E013F9-D019-4E63-9959-2BC39B320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0073F3-3AEC-439E-8394-1199FC44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10AB905-D3CE-441B-AF68-AAC986161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60BC30-B65D-4E70-904C-A5E35005A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2E787B-28B2-4A82-87A0-2B140641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6337FBC-2D7B-4DB6-8D32-9AE26631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3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C0BEDB6-F74C-4164-B03A-CDBCDEEA2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89C12B-A85A-4F8C-8AEC-D39F15224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AC5C9A-6A6E-4045-B422-E4E17B00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B31299-3200-48BF-93B3-0EADAD8C1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B7014E-F93F-42B9-AE80-B32D4C52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06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84793E-BAD3-497B-92C6-A903D3F1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3C0C50-BC9D-46CC-A355-7DC48A8AC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425FC1-5AE1-4527-9747-28B383F8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74AB94-5A90-4F40-B429-A7A5A1930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417378-1986-4FCC-A81D-4279D6059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7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C3F77C-7573-45B6-8A65-FE52656F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7AD44C-E9A8-4F9B-98A6-9710CF60D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A44CDC-A04D-4AFC-80A8-83010F2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9A0CAAF-A3DD-42E9-ABB7-FDD9BC6A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4E702E-6749-4A5D-A709-20BBA0D7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0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247DB-D3F3-44CE-BD15-E09745CB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69293-F5FB-4CE0-B101-1B6D25D26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F59FA0D-3651-42A0-A72C-F70F417F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46BB0CE-9F65-4923-80FC-76FB560C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0F860C-14A3-429E-A045-26708989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A107F1A-5456-4D84-BB61-E45159F6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9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269232-E04B-43E6-877A-9259DCD0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3D0EA8-06D7-476F-BF4F-0B1A0B7E2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4A21B3E-B3B9-4407-B3DD-3A067DCC8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F84270-5D3F-49B1-8C76-042F7FD5E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F95AEF2-376C-4FC8-B585-A84962836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5337366-95C1-475E-9AB2-DC2CA808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3842A37-3A8A-4558-AA40-56672AAD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B27E9BB-F9FC-4B26-B438-EDA4878B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4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0AB80-E1F5-4BAF-8D19-B4333D2F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758352C-992F-4DFF-B6EE-A9B87CB1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8BBCA7C-6BF3-459E-8B5C-C4CCE82F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A004A5E-B8DD-4ED1-B3F2-A8EF3194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0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C476E5E-D619-4F07-9095-8EEF9E88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DD3F129-ED42-4EE3-9EF5-72BF98E6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901D94A-A3B5-42D4-9C11-75C38B89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9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306594-C143-4FC7-B37C-D7CEA45A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D0DD6E7-0856-4427-92B6-09B51BF1F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A006ED-1A80-4F3D-8E2D-0BEB9E30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C2FB513-3760-4EA9-ACD6-6A80E1A2C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BA761D-D2FC-4E95-BDB9-5464245A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B4894D-AEB9-4B19-B16E-6293B391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43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2898CF-4C50-4476-935F-C8E0C7C56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9744D5D-9CC4-4350-A771-8C27F18A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741768-3151-44F7-8B98-0EA66D6B7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2EC06F7-2DC1-4034-B9DD-CC457622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029EB7-024F-422B-A8E6-0D600CBA3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DC1429-C81F-4875-8D61-53A3436D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6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36588F-2975-435E-9633-D7FBE064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AB10C3-B53D-4B2D-A434-91A0E77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EA9CC0-A446-4475-BB78-D2C43B514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E370-37DF-4587-B67B-2D387C88E8A2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895997-F943-4E97-9DC8-FB4EAEF31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C13F548-7194-4D9A-AA0E-D4243C4BB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DFB5F-4BB7-4916-9CAF-C2AA3CE8412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930195-C7E5-4518-83A4-7E58DD94C8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3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orma.spor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095511-3461-4C4F-BC1C-D848A488B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061" y="2018640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gradFill>
                  <a:gsLst>
                    <a:gs pos="0">
                      <a:srgbClr val="E8487C"/>
                    </a:gs>
                    <a:gs pos="100000">
                      <a:srgbClr val="380882"/>
                    </a:gs>
                  </a:gsLst>
                  <a:lin ang="13500000" scaled="1"/>
                </a:gradFill>
                <a:latin typeface="+mn-lt"/>
              </a:rPr>
              <a:t>Специфические методы применения физических упражнений и подготовка дошкольников к сдаче нормативов ВФСК ГТО</a:t>
            </a:r>
            <a:endParaRPr lang="ru-RU" sz="4000" b="1" dirty="0">
              <a:gradFill>
                <a:gsLst>
                  <a:gs pos="0">
                    <a:srgbClr val="E8487C"/>
                  </a:gs>
                  <a:gs pos="100000">
                    <a:srgbClr val="380882"/>
                  </a:gs>
                </a:gsLst>
                <a:lin ang="13500000" scaled="1"/>
              </a:gra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C8E48A9-07EA-4DD8-9D8B-7D8519754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077" y="4756223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</a:p>
          <a:p>
            <a:pPr algn="r"/>
            <a:r>
              <a:rPr lang="ru-RU" dirty="0" err="1" smtClean="0"/>
              <a:t>Бражнова</a:t>
            </a:r>
            <a:r>
              <a:rPr lang="ru-RU" dirty="0" smtClean="0"/>
              <a:t> Марина </a:t>
            </a:r>
            <a:r>
              <a:rPr lang="ru-RU" dirty="0"/>
              <a:t>В</a:t>
            </a:r>
            <a:r>
              <a:rPr lang="ru-RU" dirty="0" smtClean="0"/>
              <a:t>асильевна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0769" y="20068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Муниципальное </a:t>
            </a: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 бюджетное дошкольное </a:t>
            </a:r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образовательное учреждение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городского округа Тольятти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Monotype Corsiva" pitchFamily="66" charset="0"/>
                <a:cs typeface="Calibri" pitchFamily="34" charset="0"/>
              </a:rPr>
              <a:t>Детский сад №34 «Золотая рыбка»</a:t>
            </a:r>
          </a:p>
        </p:txBody>
      </p:sp>
    </p:spTree>
    <p:extLst>
      <p:ext uri="{BB962C8B-B14F-4D97-AF65-F5344CB8AC3E}">
        <p14:creationId xmlns:p14="http://schemas.microsoft.com/office/powerpoint/2010/main" val="37414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5227" y="808789"/>
            <a:ext cx="8271641" cy="5132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целостно-конструктивного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Расчлененно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-конструктивный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сопряженного воздействия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воспитания физических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стандартного упражнения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стандартно-непрерывного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стандартно — интервального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переменно-непрерывного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переменно-интервального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61846" y="71124"/>
            <a:ext cx="8068024" cy="17017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Здоровьесберегающие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мероприятия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97909" y="2657177"/>
            <a:ext cx="3462067" cy="122316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Профилактические прививки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1869" y="4988722"/>
            <a:ext cx="3308108" cy="12362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Соблюдение двигательной активности</a:t>
            </a:r>
          </a:p>
        </p:txBody>
      </p:sp>
      <p:sp>
        <p:nvSpPr>
          <p:cNvPr id="10" name="Овал 9"/>
          <p:cNvSpPr/>
          <p:nvPr/>
        </p:nvSpPr>
        <p:spPr>
          <a:xfrm>
            <a:off x="4799041" y="2018563"/>
            <a:ext cx="3341539" cy="12501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Витаминизация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99040" y="5290621"/>
            <a:ext cx="3341539" cy="12977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Здоровое питание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76049" y="4869560"/>
            <a:ext cx="3312547" cy="13553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Соблюдение режима дня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551413" y="2592237"/>
            <a:ext cx="3261025" cy="12881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Закаливание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99041" y="3573195"/>
            <a:ext cx="3462067" cy="12963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Гимнастика (утренняя, после сна, коррекционная)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6031" y="1619687"/>
            <a:ext cx="92612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сдачи нормативов ВФСК ГТО 1 ступень </a:t>
            </a:r>
          </a:p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видов испытаний</a:t>
            </a:r>
          </a:p>
          <a:p>
            <a:pPr lvl="0"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 Black" panose="020B0A04020102020204" pitchFamily="34" charset="0"/>
              <a:buChar char="►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«Бег на 30 м»</a:t>
            </a:r>
          </a:p>
          <a:p>
            <a:pPr marL="342900" lvl="0" indent="-342900">
              <a:buFont typeface="Arial Black" panose="020B0A04020102020204" pitchFamily="34" charset="0"/>
              <a:buChar char="►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«Прыжок в длину с места»</a:t>
            </a:r>
          </a:p>
          <a:p>
            <a:pPr marL="342900" lvl="0" indent="-342900">
              <a:buFont typeface="Arial Black" panose="020B0A04020102020204" pitchFamily="34" charset="0"/>
              <a:buChar char="►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«Метание теннисного мяча (количество попаданий)»</a:t>
            </a:r>
          </a:p>
          <a:p>
            <a:pPr marL="342900" lvl="0" indent="-342900">
              <a:buFont typeface="Arial Black" panose="020B0A04020102020204" pitchFamily="34" charset="0"/>
              <a:buChar char="►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«Поднимание туловища из положения лежа на спине (количество за 1 мин.)»</a:t>
            </a:r>
          </a:p>
          <a:p>
            <a:pPr marL="342900" lvl="0" indent="-342900">
              <a:buFont typeface="Arial Black" panose="020B0A04020102020204" pitchFamily="34" charset="0"/>
              <a:buChar char="►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«Отжимание (количество раз)»</a:t>
            </a:r>
          </a:p>
          <a:p>
            <a:pPr marL="342900" lvl="0" indent="-342900">
              <a:buFont typeface="Arial Black" panose="020B0A04020102020204" pitchFamily="34" charset="0"/>
              <a:buChar char="►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«Наклон вперед из положения стоя (от уровня скамьи)»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46" y="0"/>
            <a:ext cx="2813539" cy="187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52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899" y="604214"/>
            <a:ext cx="8528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физического воспитания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51471" y="1424102"/>
            <a:ext cx="3791088" cy="2634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массаж, подвижные игры, спортивные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пражнения, туризм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301" y="3915451"/>
            <a:ext cx="3791088" cy="2634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ФАКТОРЫ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занятий, отдыха, бодрствования, питания, гигиена одежды, групповой комнаты, спортивного зала, пособий, спортивного инвентаря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975626" y="4058424"/>
            <a:ext cx="3791088" cy="2634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ЕСТЕСТВЕННЫЕ СИЛЫ ПРИРОДЫ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601" y="276046"/>
            <a:ext cx="9312261" cy="6003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72" y="4513383"/>
            <a:ext cx="3112478" cy="207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86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сдаче нормативов ГТО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0" y="2872153"/>
            <a:ext cx="1722775" cy="162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19" y="1793630"/>
            <a:ext cx="3516923" cy="468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758" y="1712545"/>
            <a:ext cx="3638550" cy="485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58" y="4692640"/>
            <a:ext cx="1701800" cy="162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8" y="1793630"/>
            <a:ext cx="1638757" cy="142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2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сдаче нормативов ГТО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911" y="1885461"/>
            <a:ext cx="3509596" cy="4679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7" t="21880" r="23205"/>
          <a:stretch/>
        </p:blipFill>
        <p:spPr>
          <a:xfrm>
            <a:off x="7080739" y="1919739"/>
            <a:ext cx="3612042" cy="46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5" y="2690689"/>
            <a:ext cx="1321204" cy="130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03" y="4190020"/>
            <a:ext cx="24257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708" y="1850290"/>
            <a:ext cx="1370994" cy="112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сдаче нормативов ГТО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82" y="1725244"/>
            <a:ext cx="3462703" cy="461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8" y="2051538"/>
            <a:ext cx="5017477" cy="376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598" y="5248519"/>
            <a:ext cx="1585217" cy="160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77" y="5373565"/>
            <a:ext cx="1380740" cy="1359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069" y="1477107"/>
            <a:ext cx="1346576" cy="1326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32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8" y="43289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сдаче нормативов ГТО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4" y="1875692"/>
            <a:ext cx="5048739" cy="378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2801816"/>
            <a:ext cx="4704861" cy="3528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1705706"/>
            <a:ext cx="1572846" cy="15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872" y="2801816"/>
            <a:ext cx="116205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16" y="5342302"/>
            <a:ext cx="1347562" cy="1451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6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сдаче нормативов ГТО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26" y="1699846"/>
            <a:ext cx="3604847" cy="480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88" y="1699845"/>
            <a:ext cx="3615103" cy="482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73" y="3049463"/>
            <a:ext cx="1181100" cy="10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104" y="5005754"/>
            <a:ext cx="1382479" cy="119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54" y="2241550"/>
            <a:ext cx="1193800" cy="118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3938" y="694290"/>
            <a:ext cx="82882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Физическое воспитание –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 вид воспитания, специфическим  </a:t>
            </a: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содержанием которого является обучение движениям, воспитание </a:t>
            </a: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физических качеств, овладение специальными  физкультурными</a:t>
            </a: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знаниями и формирование осознанной потребности в физкультурных </a:t>
            </a: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занятиях. </a:t>
            </a:r>
          </a:p>
          <a:p>
            <a:pPr lvl="0" algn="just"/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Физическое воспитание – это наука об общих законах управления</a:t>
            </a:r>
          </a:p>
          <a:p>
            <a:pPr lvl="0"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процессом физического совершенствования человека.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8662" r="7143" b="30630"/>
          <a:stretch/>
        </p:blipFill>
        <p:spPr>
          <a:xfrm>
            <a:off x="4973410" y="3681047"/>
            <a:ext cx="5958359" cy="26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2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сдаче нормативов ГТО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104" y="3027120"/>
            <a:ext cx="3582481" cy="3479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96" y="1057643"/>
            <a:ext cx="3582481" cy="3479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32" y="1737945"/>
            <a:ext cx="6482860" cy="486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7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7784" y="124831"/>
            <a:ext cx="10058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нужно ГТО в дошкольном возрасте? 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(Первая ступень ГТО или после семи уже поздно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/>
              <a:t> 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ГТО стоит прививать, именно, начиная с дошколят?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Физическое развитие ребенка – это, прежде всего двигательные навыки. Координацию движений определяют развитием мелкой и большой моторики.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Именно в дошкольном возрасте закладывается основа для физического развития, здоровья и характера человека в будущем. Этот период детства характеризуется постепенным совершенствованием всех функций детского организма. Ребенок этого возраста отличается чрезвычайной пластичностью.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Для развития координации движений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старший дошкольный возраст. Именно в это время ребёнку следует приступать к занятиям гимнастикой, фигурным катанием, балетом и т. п.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Этот период – период самого активного развития ребенка, в двигательном, так и в психическом развитии.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        С точки зрения же психологов, динамика физического развития неразрывно связана с психическим и умственным развитием.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64" y="5818697"/>
            <a:ext cx="5695127" cy="81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169" y="2365009"/>
            <a:ext cx="9144000" cy="23876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24444" r="13333" b="12991"/>
          <a:stretch/>
        </p:blipFill>
        <p:spPr>
          <a:xfrm>
            <a:off x="3563815" y="439379"/>
            <a:ext cx="4900247" cy="3429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0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260" y="74941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Приоритетное направление ФГОС :     охрана жизни и укрепление здоровья детей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922" y="2074982"/>
            <a:ext cx="61663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ребёнка – это состояние полного физического, психического и социального благополучия, а не просто отсутствие болезней или физических дефектов. Здоровый ребёнок физически, психически и социально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 – это естественная потребность здорового, развивающегося организма в движении (в детские годы выступает как предпосылка психического развития ребёнка. Психическая активность выражается в потребности нормально развивающегося ребёнка в познании окружающей жизни: природы, человеческих отношений; в познании самого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0" b="15897"/>
          <a:stretch/>
        </p:blipFill>
        <p:spPr>
          <a:xfrm>
            <a:off x="7510096" y="2426676"/>
            <a:ext cx="4018725" cy="4021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1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0E7A5-D975-40E3-B60A-01AA392D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635"/>
            <a:ext cx="10515600" cy="11819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физкультурно-оздоровительной работы в ДОУ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03717C9C-1D84-493F-A189-9FCFE46B89F2}"/>
              </a:ext>
            </a:extLst>
          </p:cNvPr>
          <p:cNvGrpSpPr>
            <a:grpSpLocks/>
          </p:cNvGrpSpPr>
          <p:nvPr/>
        </p:nvGrpSpPr>
        <p:grpSpPr bwMode="auto">
          <a:xfrm>
            <a:off x="1698137" y="4335318"/>
            <a:ext cx="6667508" cy="1678620"/>
            <a:chOff x="1248" y="1408"/>
            <a:chExt cx="4200" cy="523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44473D04-137A-4645-A488-27F37138DB6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1CF50DF0-0D72-46B2-BF73-8460C59CC21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02880C1B-15DF-45EB-8DB6-2A82E0E4AEF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8" y="1408"/>
              <a:ext cx="371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Выявление интересов, склонностей </a:t>
              </a:r>
            </a:p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способностей детей в двигательной деятельности</a:t>
              </a:r>
            </a:p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 реализация их через спортивно-оздоровительную</a:t>
              </a:r>
            </a:p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активность.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D465D389-DC39-4C1D-B048-23F4F174F0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CEE46BE7-B74D-494D-B55C-3E5E9C408B7A}"/>
              </a:ext>
            </a:extLst>
          </p:cNvPr>
          <p:cNvGrpSpPr>
            <a:grpSpLocks/>
          </p:cNvGrpSpPr>
          <p:nvPr/>
        </p:nvGrpSpPr>
        <p:grpSpPr bwMode="auto">
          <a:xfrm>
            <a:off x="1595745" y="1879167"/>
            <a:ext cx="6511930" cy="555625"/>
            <a:chOff x="1248" y="2030"/>
            <a:chExt cx="4102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E2E42BCB-6E87-4D0C-81F0-DA3219550C3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176AEABD-51E6-4C4C-A4DC-1A761FA236B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0F39AA5A-F1D9-4D33-9469-75A1CED1F2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83" y="2106"/>
              <a:ext cx="366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Воспитание потребности в здоровом образе жизни;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52464F8A-505C-4B9B-83E3-A3458F6CBF6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1DA8CBBF-CB0B-47D1-87DD-A76F30910532}"/>
              </a:ext>
            </a:extLst>
          </p:cNvPr>
          <p:cNvGrpSpPr>
            <a:grpSpLocks/>
          </p:cNvGrpSpPr>
          <p:nvPr/>
        </p:nvGrpSpPr>
        <p:grpSpPr bwMode="auto">
          <a:xfrm>
            <a:off x="1587720" y="2651854"/>
            <a:ext cx="6448433" cy="708026"/>
            <a:chOff x="1248" y="2595"/>
            <a:chExt cx="4062" cy="446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94CE7F58-9D06-4B86-A3A1-B9BFD3F9ADD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FD641A52-AFA5-4E61-9923-F06404F3D5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ED7E00C7-DE2E-4E4F-8244-7EC434D4470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8" y="2595"/>
              <a:ext cx="358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физических качеств в соответствии с возможностями и состоянием здоровья ребенка;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6FCBC03E-E5FB-488B-A559-A3B5254154E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6253A1FE-4BA7-4F3A-942B-B7B18AAA8817}"/>
              </a:ext>
            </a:extLst>
          </p:cNvPr>
          <p:cNvGrpSpPr>
            <a:grpSpLocks/>
          </p:cNvGrpSpPr>
          <p:nvPr/>
        </p:nvGrpSpPr>
        <p:grpSpPr bwMode="auto">
          <a:xfrm>
            <a:off x="1621937" y="3475849"/>
            <a:ext cx="6559558" cy="720878"/>
            <a:chOff x="1248" y="3230"/>
            <a:chExt cx="4132" cy="383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A1039F7D-900D-4FB7-ACD7-D7055304AD4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9FE6D75D-3406-4737-9A66-D0C8AB1B2FA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EB337BEA-BDA6-4694-8FF3-42204DD498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5" y="3237"/>
              <a:ext cx="3625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условий для реализации потребности </a:t>
              </a:r>
            </a:p>
            <a:p>
              <a:pPr algn="l"/>
              <a:r>
                <a:rPr lang="ru-RU" sz="2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двигательной активности в повседневной жизни;</a:t>
              </a:r>
              <a:endPara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5BA48335-F6E5-405B-A22A-93B7D375F72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2" t="27724" r="25179" b="12308"/>
          <a:stretch/>
        </p:blipFill>
        <p:spPr>
          <a:xfrm>
            <a:off x="8529743" y="2280700"/>
            <a:ext cx="3438745" cy="2641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5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3646" y="1248905"/>
            <a:ext cx="89447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«Готов к труду и обороне» (ГТО) — полноценная программная и нормативная основа физического воспитания населения страны, нацеленная на развитие массового спорта и оздоровление нации.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ГТО предусматривает подготовку к выполнению и непосредственное выполнение населением различных возрастных групп (от 6 до 70 лет и старше) установленных нормативных требований по трем уровням трудности, соответствующим золотому, серебряному и бронзовому знакам отличия «Готов к труду и обороне» (ГТО).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2019 года Всероссийский физкультурно-спортивный комплекс «Готов к труду и обороне» вошел в состав Федерального проекта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«Спорт – норма жизни!»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который, в свою очередь, является частью Нацпроекта «Демография» на период 2019-2030 гг.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6A0E7A5-D975-40E3-B60A-01AA392DAABA}"/>
              </a:ext>
            </a:extLst>
          </p:cNvPr>
          <p:cNvSpPr txBox="1">
            <a:spLocks/>
          </p:cNvSpPr>
          <p:nvPr/>
        </p:nvSpPr>
        <p:spPr>
          <a:xfrm>
            <a:off x="838200" y="465524"/>
            <a:ext cx="10515600" cy="11819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ГТО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1" y="4927787"/>
            <a:ext cx="5943599" cy="174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901" y="117231"/>
            <a:ext cx="4632384" cy="65388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323" y="117231"/>
            <a:ext cx="4632385" cy="65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5338" y="929535"/>
            <a:ext cx="8303173" cy="4577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i="1" kern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физического воспитания</a:t>
            </a:r>
            <a:endParaRPr lang="ru-RU" sz="4000" b="1" i="1" kern="18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i="1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«метод» означает способ, приём выполнения какого-либо физи­ческого упражнения или способы применения физических упражнений.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i="1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методов обучения позволяет спортивному педагогу успешно ре­шать поставленные в уроке (спортивной тренировке) задачи.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i="1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две группы методов обучения: специфические и общепедагогические .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9213" y="1080964"/>
            <a:ext cx="7998372" cy="5335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 специфическим методам физического воспитания и спортивной тренировки</a:t>
            </a: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относятся: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 Методы строго регламентированного упражнения (чёткое опреде­ление объёма выполняемой работы).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 Игровой метод ( использование упражнений в игровой форме).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 Соревновательный метод ( использование упражнений в соревно­вательной форме).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Общепедагогические методы</a:t>
            </a: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включают в себя: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   Словесные методы.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  Методы наглядного восприятия.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859" y="698445"/>
            <a:ext cx="9238593" cy="612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строго регламентированного упражнения</a:t>
            </a: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включают: мето­ды обучения новым двигательным действиям и методы воспитания фи­зических качеств.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обучении новым двигательным действиям применяют изучение упражнения в целом (когда упражнение простое и знакомое для </a:t>
            </a:r>
            <a:r>
              <a:rPr lang="ru-RU" sz="2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</a:t>
            </a: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туемых</a:t>
            </a: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по частям (когда упражнение сложное, и для доходчивого обучения его делят по частям).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обучения двигательным действиям</a:t>
            </a:r>
            <a:r>
              <a:rPr lang="ru-RU" sz="2400" b="1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ним относятся: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 Целостный метод ( метод целостно-конструктивного упражнения).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2.   </a:t>
            </a:r>
            <a:r>
              <a:rPr lang="ru-RU" sz="2400" dirty="0" err="1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Расчлененно</a:t>
            </a: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-конструктивный.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ru-RU" sz="2400" dirty="0">
                <a:solidFill>
                  <a:srgbClr val="3A3A3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  Сопряжённого воздействия.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2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475</Words>
  <Application>Microsoft Office PowerPoint</Application>
  <PresentationFormat>Произвольный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Специфические методы применения физических упражнений и подготовка дошкольников к сдаче нормативов ВФСК ГТО</vt:lpstr>
      <vt:lpstr>Презентация PowerPoint</vt:lpstr>
      <vt:lpstr>Приоритетное направление ФГОС :     охрана жизни и укрепление здоровья детей</vt:lpstr>
      <vt:lpstr>Основные задачи физкультурно-оздоровительной работы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детей к сдаче нормативов ГТО</vt:lpstr>
      <vt:lpstr>Подготовка детей к сдаче нормативов ГТО</vt:lpstr>
      <vt:lpstr>Подготовка детей к сдаче нормативов ГТО</vt:lpstr>
      <vt:lpstr>Подготовка детей к сдаче нормативов ГТО</vt:lpstr>
      <vt:lpstr>Подготовка детей к сдаче нормативов ГТО</vt:lpstr>
      <vt:lpstr>Подготовка детей к сдаче нормативов ГТО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Name</cp:lastModifiedBy>
  <cp:revision>19</cp:revision>
  <cp:lastPrinted>2021-11-29T09:06:21Z</cp:lastPrinted>
  <dcterms:created xsi:type="dcterms:W3CDTF">2021-06-25T08:50:16Z</dcterms:created>
  <dcterms:modified xsi:type="dcterms:W3CDTF">2021-11-29T09:14:55Z</dcterms:modified>
</cp:coreProperties>
</file>