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57" r:id="rId6"/>
    <p:sldId id="259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АООП  ДЛЯ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ОГРАНИЧЕННЫМИ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ЗДОРОВЬЯ В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54" y="5072074"/>
            <a:ext cx="52642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составили: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Кубышкина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Юлия Валериевна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учитель-дефектолог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Гадельшина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Эльмира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Зиннатовна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учитель-логопед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00042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МБУ «Центр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психолого-медико-социального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сопровождения № 85»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32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292006"/>
            <a:ext cx="4969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развитие: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6470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-развитие </a:t>
            </a:r>
            <a:r>
              <a:rPr lang="ru-RU" dirty="0"/>
              <a:t>интересов ребенка, любознательности и </a:t>
            </a:r>
            <a:r>
              <a:rPr lang="ru-RU" dirty="0" smtClean="0"/>
              <a:t>познавательной мотивации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-формирование </a:t>
            </a:r>
            <a:r>
              <a:rPr lang="ru-RU" dirty="0"/>
              <a:t>познавательных действий, становление сознания;</a:t>
            </a:r>
          </a:p>
          <a:p>
            <a:pPr algn="just"/>
            <a:r>
              <a:rPr lang="ru-RU" dirty="0" smtClean="0"/>
              <a:t>-развитие </a:t>
            </a:r>
            <a:r>
              <a:rPr lang="ru-RU" dirty="0"/>
              <a:t>воображения и творческой активности;</a:t>
            </a:r>
          </a:p>
          <a:p>
            <a:pPr algn="just"/>
            <a:r>
              <a:rPr lang="ru-RU" dirty="0" smtClean="0"/>
              <a:t>-формирование </a:t>
            </a:r>
            <a:r>
              <a:rPr lang="ru-RU" dirty="0"/>
              <a:t>первичных представлений о себе, других людях, объектах окружающего мира, о свойствах и отношениях </a:t>
            </a:r>
            <a:r>
              <a:rPr lang="ru-RU" dirty="0" smtClean="0"/>
              <a:t>объектов.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85003" y="2247510"/>
            <a:ext cx="2173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Речевое 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78092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-владение речью как средством общения и культуры;</a:t>
            </a:r>
          </a:p>
          <a:p>
            <a:pPr algn="just"/>
            <a:r>
              <a:rPr lang="ru-RU" dirty="0"/>
              <a:t>-обогащение активного словаря;</a:t>
            </a:r>
          </a:p>
          <a:p>
            <a:pPr algn="just"/>
            <a:r>
              <a:rPr lang="ru-RU" dirty="0"/>
              <a:t>-развитие связной, грамматически правильной диалогической и монологической речи;</a:t>
            </a:r>
          </a:p>
          <a:p>
            <a:pPr algn="just"/>
            <a:r>
              <a:rPr lang="ru-RU" dirty="0"/>
              <a:t>-развитие речевого творчества;</a:t>
            </a:r>
          </a:p>
          <a:p>
            <a:pPr algn="just"/>
            <a:r>
              <a:rPr lang="ru-RU" dirty="0"/>
              <a:t>развитие звуковой и интонационной культуры речи, фонематического слуха;</a:t>
            </a:r>
          </a:p>
          <a:p>
            <a:pPr algn="just"/>
            <a:r>
              <a:rPr lang="ru-RU" dirty="0"/>
              <a:t>-знакомство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pPr algn="just"/>
            <a:r>
              <a:rPr lang="ru-RU" dirty="0"/>
              <a:t>-формирование звуковой аналитико-синтетической активности как предпосылки обучения </a:t>
            </a:r>
            <a:r>
              <a:rPr lang="ru-RU" dirty="0" smtClean="0"/>
              <a:t>грамоте.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456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- приобретение </a:t>
            </a:r>
            <a:r>
              <a:rPr lang="ru-RU" dirty="0"/>
              <a:t>опыта в следующих видах деятельности: двигательной, в том числе связанной с выполнением упражнений, направленных на развитие равновесия, координации движения, крупной и мелкой моторики обеих рук;</a:t>
            </a:r>
          </a:p>
          <a:p>
            <a:pPr algn="just"/>
            <a:r>
              <a:rPr lang="ru-RU" dirty="0" smtClean="0"/>
              <a:t>-формирование </a:t>
            </a:r>
            <a:r>
              <a:rPr lang="ru-RU" dirty="0"/>
              <a:t>начальных представлений о некоторых видах спорта;</a:t>
            </a:r>
          </a:p>
          <a:p>
            <a:pPr algn="just"/>
            <a:r>
              <a:rPr lang="ru-RU" dirty="0" smtClean="0"/>
              <a:t>-становление </a:t>
            </a:r>
            <a:r>
              <a:rPr lang="ru-RU" dirty="0"/>
              <a:t>ценностей здорового образа жизни, овладение его элементарными нормами и </a:t>
            </a:r>
            <a:r>
              <a:rPr lang="ru-RU" dirty="0" smtClean="0"/>
              <a:t>правилами.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614" y="18864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Физическое развитие: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389949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Художественно-эстетическое развитие: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9695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/>
              <a:t>развитие </a:t>
            </a:r>
            <a:r>
              <a:rPr lang="ru-RU" dirty="0"/>
              <a:t>предпосылок ценностно-смыслового восприятия и понимания произведений искусства (словесного, музыкального, изобразительного), мира природы; </a:t>
            </a: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становление </a:t>
            </a:r>
            <a:r>
              <a:rPr lang="ru-RU" dirty="0"/>
              <a:t>эстетического отношения к окружающему миру;</a:t>
            </a:r>
          </a:p>
          <a:p>
            <a:pPr algn="just"/>
            <a:r>
              <a:rPr lang="ru-RU" dirty="0"/>
              <a:t>- реализация 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</p:spTree>
    <p:extLst>
      <p:ext uri="{BB962C8B-B14F-4D97-AF65-F5344CB8AC3E}">
        <p14:creationId xmlns:p14="http://schemas.microsoft.com/office/powerpoint/2010/main" xmlns="" val="204403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1.Антология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 Навигатор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дошкольного образования: сборник. - М.: Издательство «Национальное образование», 2015.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2.Богославец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Г. Положения, регламентирующие деятельность ДОО. Книга 1: учебно-методическое пособие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М.: ТЦ Сфера, 2016. - 128 с.</a:t>
            </a:r>
          </a:p>
          <a:p>
            <a:pPr marL="342900" indent="-342900">
              <a:buAutoNum type="arabicPeriod" startAt="3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Вербенец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 Планирование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 организации: современные подходы и технологии: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/ А.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Вербенец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В. Солнцева. - СПб.: Детство- Пресс, 2015.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4.Выготский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Л.С. Мышление и речь // Собр. соч.: В 6 т. - Т. 2. - М.: Педагогика, 1982.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5.Конструктор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 программы для детского сада: методический материал / под ред. Н.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Микляевой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АРКТИ, 2015.-224 с.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57217"/>
            <a:ext cx="8202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Библиографический список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7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243947"/>
            <a:ext cx="664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структуре и содержанию АООП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705612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к разработке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заключение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медико-педагогической комиссии, в котором определено конкретное нарушение развития и в рекомендациях обозначена необходимость работы по адаптированной образовательной программе соответствующей особым образовательным потребностям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 особыми образовательными потребностями - это ребенок с нарушениями в физическом и (или) психическом развитии, вследствие которых он нуждается в создании специальных условий обучения и воспитания. С учетом особых образовательных потребностей конкретного ребенка и	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выстраивается АООП.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построении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учитывать комплексный подход, заложенный в ФГОС дошкольного образования, который позволяет интегрировать содержание образовательных областей в тематике образовательной деятельности. Основная тематика образовательной деятельности должна отражать направленность на социализацию ребенка дошкольного возраста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Конкретное содержание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(п.2.7 ФГОС ДО)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34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 АООП:</a:t>
            </a:r>
          </a:p>
          <a:p>
            <a:pPr algn="ctr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ояснительная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записка, включающая методологические, нормативно-правовые основания, цели, задачи, учитывающие особые образовательные потребности дошкольников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(возможные достижения ребенком освоения адаптированной образовательной программы дошкольного образования).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и реализации программы характеристики, в том числе характеристики особенностей развития детей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диагностика развития ребенка специалистами (учитель- логопед, учитель-дефектолог, педагог-психолог и др.) как одно из важных условий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программы, включающее в себя образовательный, коррекционный и воспитательный компоненты.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и рекомендации.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18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57" y="260648"/>
            <a:ext cx="8229600" cy="92697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- правовые основания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программы	для	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ОВЗ дошкольной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4957" y="1268760"/>
            <a:ext cx="84969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29.12.2012 № 273-ФЗ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25.07.2022г. «Об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17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1155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образовательного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дошкольного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(с изменениями на 21 января 2019 г.).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июля 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373 «Об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Постановление главного государственного санитарного врача РФ № 28 «Об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СанПиН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2.4.3648-20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 эпидемиологические требования к устройству, содержанию и организации режима работы дошкольных образовательных организаций» (с изм.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28.09.2020).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Примерная адаптированная  основная образовательная программа дошкольного образования детей с ЗПР (одобрена решением федерального учебно-методического объединения по общему образованию протокол от 7 декабря  2017 г.  № 6/17).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Примерная адаптированная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 (одобрена решением федерального учебно-методического объединения по общему образованию протокол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июня  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2/20).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38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11663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основы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адаптированных образовательных программ для детей с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дошкольного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выступает теория Л.С.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Выготского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сложной структуре дефекта (на примере нарушения зрительного восприятия)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://images.myshared.ru/6/780317/slide_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1198244"/>
            <a:ext cx="8280921" cy="5399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9083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552" y="116632"/>
            <a:ext cx="8229600" cy="83671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Основополагающие подходы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АООП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36712"/>
            <a:ext cx="87129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 развитие качеств личности, отвечающих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информационного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к стратегии социального проектирования и конструирования в системе образования на основе разработки содержания и технологий 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возрастных, психологических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физиологических особенностей ребенка;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дошкольного, начального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основного общего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организационных форм, обеспечивающих рост творческого потенциала, познавательных мотивов детей.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951" y="36402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Компетентностный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отрицает значения знаний, но акцентирует внимание на способности использовать полученные знания, на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ключевых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компетенций: информационных, коммуникативных, познавательных, социальных, личностных,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5599" y="4840561"/>
            <a:ext cx="8411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 подход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реализация на практике предполагает рассмотрение ребенка как субъекта культурного саморазвития, право каждого ребенка на индивидуальный темп развития, признание индивидуальной культуры ребенка как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педагога как посредника между ребенком и культурой; педагогического процесса как культурного процесса, успешность протекания которого определяется личными смыслами его субъектов, их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182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624"/>
            <a:ext cx="87129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реализации программы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 «для чего необходима эта программа?»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формулируется исходя из основной цели, поставленной во ФГОС дошкольного образования, соответственно в основной образовательной программе дошкольного образования.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адаптируется относительно определенного контингента детей с ОВЗ.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коррекции нарушений развития и социальной адаптации детей с ОВЗ с учетом особенностей их психофизического развития и индивидуальных возможностей;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коррекционно-развивающая поддержка позитивной социализации, развития личности детей дошкольного возраста с ограниченными возможностями здоровья и подготовка к общению и дальнейшему обучению в условиях школы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581" y="3903345"/>
            <a:ext cx="84359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реализации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берутся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из задач реализации основной образовательной программы дошкольного образования и изменяются и дополняются с учетом содержания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развивающей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конкретным контингентом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задач необходимо учитывать, какой именно реальный результат необходимо получить и с помощью чего, с учетом сроков реализации программы, то есть сроков пребывания ребенка в группе конкретной направленности (общеразвивающей, комбинированной, компенсирующей), с учетом компенсации дефекта.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82133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АОП</a:t>
            </a:r>
          </a:p>
          <a:p>
            <a:pPr algn="ctr"/>
            <a:endPara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- возможные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ребенком освоения адаптированной образовательной программы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 результатов по образовательным областям в соответствии с ФГОС дошкольного образования, результатов освоения коррекционно-развивающей области с учетом особых образовательных потребностей контингента детей с ограниченными возможностями здоровья.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образовательный результат может выступать как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ребенка, его компетенция, под которой понимается способность ребенка решать задачи образовательной деятельности.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определения компетентностей становятся образовательные области.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компетенциях важно отразить способность ребенка решать задачи в рамках индивидуальной деятельности, так и в сотрудничестве со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компетенций являются вариативными и зависят от вида группы.</a:t>
            </a:r>
          </a:p>
        </p:txBody>
      </p:sp>
    </p:spTree>
    <p:extLst>
      <p:ext uri="{BB962C8B-B14F-4D97-AF65-F5344CB8AC3E}">
        <p14:creationId xmlns:p14="http://schemas.microsoft.com/office/powerpoint/2010/main" xmlns="" val="145408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личности, мотивации и способностей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видах деятельности и охватывает следующие структурные единицы, представляющие определенные направления развития и образования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(образовательные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оциально-коммуникативное развитие: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норм и ценностей, принятых в обществе, включая моральные и нравственные ценности;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 общения и взаимодействия ребенка со взрослыми и сверстниками;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-становление самостоятельности, целенаправленности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саморегуляции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действий;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позитивных установок к различным видам труда и творчества;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основ безопасного поведения в быту, социуме, природе.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представлений о самом себе и элементарных навыков для выстраивания адекватной системы положительных личностных оценок и позитивного отношения к себе;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самообслуживания;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-адекватно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 окружающие предметы и явления, положительно относиться к ним;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и основ экологического мироощущения, нравственного отношения к позитивным национальным традициям и общечеловеческим ценностям;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умений использовать вербальные средства общения в условиях их адекватного сочетания с невербальными средствами в контексте различных видов детской деятельности и в свободном общении.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787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416</TotalTime>
  <Words>1400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ПРОЕКТИРОВАНИЕ АООП  ДЛЯ РЕБЕНКА С ОГРАНИЧЕННЫМИ ВОЗМОЖНОСТЯМИ ЗДОРОВЬЯ В ДОШКОЛЬНОЙ ОБРАЗОВАТЕЛЬНОЙ ОРГАНИЗАЦИИ </vt:lpstr>
      <vt:lpstr>Слайд 2</vt:lpstr>
      <vt:lpstr>Слайд 3</vt:lpstr>
      <vt:lpstr> Нормативно - правовые основания разработки адаптированной образовательной программы для ребенка с ОВЗ дошкольной образовательной организации </vt:lpstr>
      <vt:lpstr>Слайд 5</vt:lpstr>
      <vt:lpstr>Основополагающие подходы разработки АООП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АДАПТИРОВАННОЙ ОБРАЗОВАТЕЛЬНОЙ ПРОГРАММЫ ДЛЯ РЕБЕНКА С ОГРАНИЧЕННЫМИ ВОЗМОЖНОСТЯМИ ЗДОРОВЬЯ В дошкольной ОБРАЗОВАТЕЛЬНОЙ ОРГАНИЗАЦИИ</dc:title>
  <dc:creator>Пмпк-2</dc:creator>
  <cp:lastModifiedBy>dns</cp:lastModifiedBy>
  <cp:revision>43</cp:revision>
  <dcterms:created xsi:type="dcterms:W3CDTF">2022-09-09T06:40:04Z</dcterms:created>
  <dcterms:modified xsi:type="dcterms:W3CDTF">2022-10-06T20:14:08Z</dcterms:modified>
</cp:coreProperties>
</file>