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6" r:id="rId9"/>
    <p:sldId id="263" r:id="rId10"/>
    <p:sldId id="262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1" d="100"/>
          <a:sy n="41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1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2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5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2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684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7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15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96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8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6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3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3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88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21ED-FA96-4214-ABDC-2DD79AB382F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7E8791-8C4B-4901-AA10-837688AA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72836"/>
            <a:ext cx="7766936" cy="3178000"/>
          </a:xfrm>
        </p:spPr>
        <p:txBody>
          <a:bodyPr/>
          <a:lstStyle/>
          <a:p>
            <a:pPr algn="ctr"/>
            <a:r>
              <a:rPr lang="ru-RU" dirty="0" smtClean="0"/>
              <a:t>Конспект ООД</a:t>
            </a:r>
            <a:br>
              <a:rPr lang="ru-RU" dirty="0" smtClean="0"/>
            </a:br>
            <a:r>
              <a:rPr lang="ru-RU" dirty="0" smtClean="0"/>
              <a:t>Тема: «Овощи»</a:t>
            </a:r>
            <a:br>
              <a:rPr lang="ru-RU" dirty="0" smtClean="0"/>
            </a:br>
            <a:r>
              <a:rPr lang="ru-RU" sz="2800" b="1" dirty="0"/>
              <a:t>Группа (возраст детей): </a:t>
            </a:r>
            <a:r>
              <a:rPr lang="ru-RU" sz="2800" dirty="0"/>
              <a:t>средняя группа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6545" y="4377892"/>
            <a:ext cx="4627418" cy="1655762"/>
          </a:xfrm>
        </p:spPr>
        <p:txBody>
          <a:bodyPr/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Шипуля</a:t>
            </a:r>
            <a:r>
              <a:rPr lang="ru-RU" dirty="0" smtClean="0"/>
              <a:t> Ирина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5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789" y="235527"/>
            <a:ext cx="8596668" cy="67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Предполагаемый результат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77636"/>
            <a:ext cx="8596668" cy="4862945"/>
          </a:xfrm>
        </p:spPr>
        <p:txBody>
          <a:bodyPr/>
          <a:lstStyle/>
          <a:p>
            <a:r>
              <a:rPr lang="ru-RU" dirty="0" smtClean="0"/>
              <a:t>- Дети научатся выделять несколько </a:t>
            </a:r>
            <a:r>
              <a:rPr lang="ru-RU" dirty="0"/>
              <a:t>предметов из группы по определённому </a:t>
            </a:r>
            <a:r>
              <a:rPr lang="ru-RU" dirty="0" smtClean="0"/>
              <a:t>признаку.</a:t>
            </a:r>
          </a:p>
          <a:p>
            <a:r>
              <a:rPr lang="ru-RU" dirty="0" smtClean="0"/>
              <a:t>- Научатся </a:t>
            </a:r>
            <a:r>
              <a:rPr lang="ru-RU" dirty="0"/>
              <a:t>узнавать предмет по деталям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Научатся сравнивать</a:t>
            </a:r>
            <a:r>
              <a:rPr lang="ru-RU" dirty="0"/>
              <a:t>, выделять общее, отличать главное от </a:t>
            </a:r>
            <a:r>
              <a:rPr lang="ru-RU" dirty="0" smtClean="0"/>
              <a:t>второстепенного.</a:t>
            </a:r>
          </a:p>
          <a:p>
            <a:r>
              <a:rPr lang="ru-RU" dirty="0" smtClean="0"/>
              <a:t>- Научатся </a:t>
            </a:r>
            <a:r>
              <a:rPr lang="ru-RU" dirty="0"/>
              <a:t>рассуждать и обосновывать свой </a:t>
            </a:r>
            <a:r>
              <a:rPr lang="ru-RU" dirty="0" smtClean="0"/>
              <a:t>выбор.</a:t>
            </a:r>
          </a:p>
          <a:p>
            <a:r>
              <a:rPr lang="ru-RU" dirty="0" smtClean="0"/>
              <a:t>- Научатся решать логические задачи.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125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04801"/>
            <a:ext cx="8596668" cy="67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Последующая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8172" y="2064327"/>
            <a:ext cx="8596668" cy="221672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sz="3100" dirty="0" smtClean="0"/>
              <a:t>Продолжать </a:t>
            </a:r>
            <a:r>
              <a:rPr lang="ru-RU" sz="3100" dirty="0"/>
              <a:t>формировать умение детей различать </a:t>
            </a:r>
            <a:r>
              <a:rPr lang="ru-RU" sz="3100" dirty="0" smtClean="0"/>
              <a:t>овощи, </a:t>
            </a:r>
            <a:r>
              <a:rPr lang="ru-RU" sz="3100" dirty="0"/>
              <a:t>называть их, группировать их. </a:t>
            </a:r>
            <a:endParaRPr lang="ru-RU" sz="3100" dirty="0" smtClean="0"/>
          </a:p>
          <a:p>
            <a:pPr marL="342900" indent="-342900">
              <a:buFontTx/>
              <a:buChar char="-"/>
            </a:pPr>
            <a:r>
              <a:rPr lang="ru-RU" sz="3100" dirty="0"/>
              <a:t>Расширять знания детей об </a:t>
            </a:r>
            <a:r>
              <a:rPr lang="ru-RU" sz="3100" dirty="0" smtClean="0"/>
              <a:t>овощах, пользе овощей.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0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61" y="2687781"/>
            <a:ext cx="8596668" cy="1320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4770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Цель:</a:t>
            </a:r>
            <a:r>
              <a:rPr lang="ru-RU" dirty="0"/>
              <a:t> развивать у детей креативное мышление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77334" y="1764145"/>
            <a:ext cx="8596668" cy="4927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Программные задачи: </a:t>
            </a:r>
            <a:r>
              <a:rPr lang="ru-RU" dirty="0"/>
              <a:t>- развивать умение выполнять задания, предполагающие развитие мыслительных операций - анализ и синтез предметов.</a:t>
            </a:r>
          </a:p>
          <a:p>
            <a:r>
              <a:rPr lang="ru-RU" dirty="0" smtClean="0"/>
              <a:t>- </a:t>
            </a:r>
            <a:r>
              <a:rPr lang="ru-RU" dirty="0"/>
              <a:t>учить узнавать предмет по деталям.</a:t>
            </a:r>
          </a:p>
          <a:p>
            <a:r>
              <a:rPr lang="ru-RU" dirty="0"/>
              <a:t>- учить выделять несколько предметов из группы по определённому признаку.</a:t>
            </a:r>
          </a:p>
          <a:p>
            <a:r>
              <a:rPr lang="ru-RU" dirty="0"/>
              <a:t>- воспитывать у детей самостоятельность, инициативу, чувство ответственности и упорство в преодолении трудностей.</a:t>
            </a:r>
          </a:p>
          <a:p>
            <a:r>
              <a:rPr lang="ru-RU" dirty="0"/>
              <a:t>- учить рассуждать и обосновывать свой выбор.</a:t>
            </a:r>
          </a:p>
          <a:p>
            <a:r>
              <a:rPr lang="ru-RU" dirty="0"/>
              <a:t>- развивать умение наблюдать и сравнивать, выделять общее, отличать главное от второстепенного.</a:t>
            </a:r>
          </a:p>
          <a:p>
            <a:r>
              <a:rPr lang="ru-RU" dirty="0"/>
              <a:t>- развивать внимание, восприятие.</a:t>
            </a:r>
          </a:p>
          <a:p>
            <a:r>
              <a:rPr lang="ru-RU" dirty="0"/>
              <a:t>- стимулировать познавательную активность детей.</a:t>
            </a:r>
          </a:p>
        </p:txBody>
      </p:sp>
    </p:spTree>
    <p:extLst>
      <p:ext uri="{BB962C8B-B14F-4D97-AF65-F5344CB8AC3E}">
        <p14:creationId xmlns:p14="http://schemas.microsoft.com/office/powerpoint/2010/main" val="41807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760462" y="1080654"/>
            <a:ext cx="8596668" cy="47382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Активизация словаря: </a:t>
            </a:r>
            <a:r>
              <a:rPr lang="ru-RU" dirty="0"/>
              <a:t>урожай, грядка, охотник</a:t>
            </a:r>
          </a:p>
          <a:p>
            <a:r>
              <a:rPr lang="ru-RU" b="1" dirty="0"/>
              <a:t>Оборудование и наглядный методический </a:t>
            </a:r>
            <a:r>
              <a:rPr lang="ru-RU" b="1" dirty="0" smtClean="0"/>
              <a:t>материал: </a:t>
            </a:r>
            <a:r>
              <a:rPr lang="ru-RU" dirty="0" smtClean="0"/>
              <a:t>Демонстрационный</a:t>
            </a:r>
            <a:r>
              <a:rPr lang="ru-RU" dirty="0"/>
              <a:t>: игрушка Зайка, картинка с силуэтом зайца, картинка с овощной </a:t>
            </a:r>
            <a:r>
              <a:rPr lang="ru-RU" dirty="0" smtClean="0"/>
              <a:t>грядкой.                                                                     Раздаточный</a:t>
            </a:r>
            <a:r>
              <a:rPr lang="ru-RU" dirty="0"/>
              <a:t>: лабиринт, карточки к игре "Собери урожай</a:t>
            </a:r>
            <a:r>
              <a:rPr lang="ru-RU" dirty="0" smtClean="0"/>
              <a:t>".</a:t>
            </a:r>
            <a:endParaRPr lang="ru-RU" dirty="0"/>
          </a:p>
          <a:p>
            <a:r>
              <a:rPr lang="ru-RU" b="1" dirty="0" smtClean="0"/>
              <a:t>Предварительная </a:t>
            </a:r>
            <a:r>
              <a:rPr lang="ru-RU" b="1" dirty="0"/>
              <a:t>работа: </a:t>
            </a:r>
            <a:r>
              <a:rPr lang="ru-RU" dirty="0"/>
              <a:t>чтение литературы, разгадывание загадок об овощах, просмотр познавательных видеороликов об овощных культурах</a:t>
            </a:r>
          </a:p>
        </p:txBody>
      </p:sp>
    </p:spTree>
    <p:extLst>
      <p:ext uri="{BB962C8B-B14F-4D97-AF65-F5344CB8AC3E}">
        <p14:creationId xmlns:p14="http://schemas.microsoft.com/office/powerpoint/2010/main" val="39186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14868"/>
            <a:ext cx="8596668" cy="5688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Мотивационно-ориентировочный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16182"/>
            <a:ext cx="8596668" cy="4071666"/>
          </a:xfrm>
        </p:spPr>
        <p:txBody>
          <a:bodyPr/>
          <a:lstStyle/>
          <a:p>
            <a:r>
              <a:rPr lang="ru-RU" dirty="0"/>
              <a:t>- Ребята посмотрите внимательно на картинку. </a:t>
            </a:r>
          </a:p>
          <a:p>
            <a:r>
              <a:rPr lang="ru-RU" dirty="0"/>
              <a:t>- Кто пришел к нам в гости? Правильно, зайчик (педагог достаёт игрушку). Он пришёл к нам не с пустыми руками, а с интересными заданиями. Хотите узнать какими?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727" y="3255820"/>
            <a:ext cx="3475618" cy="307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34759"/>
            <a:ext cx="8596668" cy="721206"/>
          </a:xfrm>
        </p:spPr>
        <p:txBody>
          <a:bodyPr/>
          <a:lstStyle/>
          <a:p>
            <a:r>
              <a:rPr lang="ru-RU" dirty="0" smtClean="0"/>
              <a:t>Проблемно-поисковый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149927"/>
            <a:ext cx="8596668" cy="4237921"/>
          </a:xfrm>
        </p:spPr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 послала зайчика за овощами, но он заблудился и не может найти дорогу к огороду. Давайте поможем ему.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Игра: "Найди дорожку".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709" y="2468796"/>
            <a:ext cx="5070869" cy="399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644" y="359450"/>
            <a:ext cx="8596668" cy="5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Практический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052945"/>
            <a:ext cx="8596668" cy="4334903"/>
          </a:xfrm>
        </p:spPr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Что-то наш зайка растерялся. Ребята давайте поможем зайке собрать овощи.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Игра: "Собери урожай".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корзину необходимо собрать овощи. Покажите стрелками, что надо положить в корзинку.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790" y="3220396"/>
            <a:ext cx="4524375" cy="338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644" y="359450"/>
            <a:ext cx="8596668" cy="5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Практический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052945"/>
            <a:ext cx="8596668" cy="4334903"/>
          </a:xfrm>
        </p:spPr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сейчас последнее задание, которое вам приготовил зайка.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Послушайте задачку, подумайте и решите.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"В саду было 4 грядки с морковкой и капустой. Грядок с морковкой было больше, чем с капустой. Сколько грядок с морковкой и сколько с капустой было в саду?"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3117274"/>
            <a:ext cx="4156363" cy="29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60219"/>
            <a:ext cx="8596668" cy="62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980685"/>
            <a:ext cx="8596668" cy="53369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Зайка наш устал. Давайте вместе с ним отдохнём.</a:t>
            </a:r>
          </a:p>
          <a:p>
            <a:endParaRPr lang="ru-RU" dirty="0" smtClean="0"/>
          </a:p>
          <a:p>
            <a:r>
              <a:rPr lang="ru-RU" dirty="0" smtClean="0"/>
              <a:t>Физкультминутка</a:t>
            </a:r>
            <a:r>
              <a:rPr lang="ru-RU" dirty="0"/>
              <a:t>: "Зайка"</a:t>
            </a:r>
          </a:p>
          <a:p>
            <a:r>
              <a:rPr lang="ru-RU" dirty="0"/>
              <a:t>Скок - поскок, скок - поскок</a:t>
            </a:r>
          </a:p>
          <a:p>
            <a:r>
              <a:rPr lang="ru-RU" dirty="0"/>
              <a:t>Зайка прыгнул на пенёк,</a:t>
            </a:r>
          </a:p>
          <a:p>
            <a:r>
              <a:rPr lang="ru-RU" dirty="0"/>
              <a:t>Зайцу холодно сидеть,</a:t>
            </a:r>
          </a:p>
          <a:p>
            <a:r>
              <a:rPr lang="ru-RU" dirty="0"/>
              <a:t>Нужно лапочки погреть,</a:t>
            </a:r>
          </a:p>
          <a:p>
            <a:r>
              <a:rPr lang="ru-RU" dirty="0"/>
              <a:t>Лапки вверх, лапки вниз,</a:t>
            </a:r>
          </a:p>
          <a:p>
            <a:r>
              <a:rPr lang="ru-RU" dirty="0"/>
              <a:t>На носочках подтянись,</a:t>
            </a:r>
          </a:p>
          <a:p>
            <a:r>
              <a:rPr lang="ru-RU" dirty="0"/>
              <a:t>Лапки ставим на бочок,</a:t>
            </a:r>
          </a:p>
          <a:p>
            <a:r>
              <a:rPr lang="ru-RU" dirty="0"/>
              <a:t>На носочках скок - поскок.</a:t>
            </a:r>
          </a:p>
          <a:p>
            <a:r>
              <a:rPr lang="ru-RU" dirty="0"/>
              <a:t>А затем вприсядку,</a:t>
            </a:r>
          </a:p>
          <a:p>
            <a:r>
              <a:rPr lang="ru-RU" dirty="0"/>
              <a:t>Чтоб не мёрзли лапки.</a:t>
            </a:r>
          </a:p>
          <a:p>
            <a:r>
              <a:rPr lang="ru-RU" dirty="0"/>
              <a:t>(движения по тексту стихотворения)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44" y="2036619"/>
            <a:ext cx="3402445" cy="255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15636"/>
            <a:ext cx="8596668" cy="606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Рефлексивно-оценочный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30036"/>
            <a:ext cx="8596668" cy="4057812"/>
          </a:xfrm>
        </p:spPr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Интересные задания приготовил зайка для вас, ребята? Давайте поблагодарим зайчика за это, а в подарок нарисуем морковку для него и его друзей.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90" y="4003964"/>
            <a:ext cx="335481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493</Words>
  <Application>Microsoft Office PowerPoint</Application>
  <PresentationFormat>Произвольный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Конспект ООД Тема: «Овощи» Группа (возраст детей): средняя группа </vt:lpstr>
      <vt:lpstr>Цель: развивать у детей креативное мышление </vt:lpstr>
      <vt:lpstr>Презентация PowerPoint</vt:lpstr>
      <vt:lpstr>Мотивационно-ориентировочный этап</vt:lpstr>
      <vt:lpstr>Проблемно-поисковый этап</vt:lpstr>
      <vt:lpstr>Практический этап</vt:lpstr>
      <vt:lpstr>Практический этап</vt:lpstr>
      <vt:lpstr>Физкультминутка</vt:lpstr>
      <vt:lpstr>Рефлексивно-оценочный этап</vt:lpstr>
      <vt:lpstr>Предполагаемый результат</vt:lpstr>
      <vt:lpstr>Последующая работа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ООД Тема: «Овощи» Группа (возраст детей): средняя группа</dc:title>
  <dc:creator>Виктория</dc:creator>
  <cp:lastModifiedBy>Надежда</cp:lastModifiedBy>
  <cp:revision>6</cp:revision>
  <dcterms:created xsi:type="dcterms:W3CDTF">2021-03-09T18:37:06Z</dcterms:created>
  <dcterms:modified xsi:type="dcterms:W3CDTF">2022-10-04T17:15:15Z</dcterms:modified>
</cp:coreProperties>
</file>