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3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A5AE-CF66-4812-AF1B-46B9E7B39E6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8EC2B-1CE7-4B98-A63B-C82C7A444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9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8EC2B-1CE7-4B98-A63B-C82C7A4441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2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em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6" y="-99392"/>
            <a:ext cx="9148466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3707" y="1601901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Лэпбук» - средство развития познавательной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активности воспитанников ДОУ   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5" y="3379304"/>
            <a:ext cx="266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Ильина Е.В.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МАДОУ № 112 г. Мурманск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68" y="299422"/>
            <a:ext cx="5946775" cy="31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29" y="3271374"/>
            <a:ext cx="5405342" cy="301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75" y="836712"/>
            <a:ext cx="59467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5946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196752"/>
            <a:ext cx="5946775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1" y="3467026"/>
            <a:ext cx="5946775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9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8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9467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51" y="3429000"/>
            <a:ext cx="594677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18" y="343066"/>
            <a:ext cx="59467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19" y="3307631"/>
            <a:ext cx="59467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12812"/>
            <a:ext cx="6069731" cy="513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9292"/>
            <a:ext cx="3348914" cy="23960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15" y="4077072"/>
            <a:ext cx="4145170" cy="2448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45" y="1577939"/>
            <a:ext cx="3420782" cy="2377444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41" y="365228"/>
            <a:ext cx="594677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2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730364"/>
            <a:ext cx="3169611" cy="2202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20" y="4149080"/>
            <a:ext cx="3974473" cy="2256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1" y="1730365"/>
            <a:ext cx="3312368" cy="220269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397495"/>
            <a:ext cx="5946775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3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652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5656" y="1296885"/>
            <a:ext cx="1805961" cy="1308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96885"/>
            <a:ext cx="1891265" cy="1318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78" y="1296885"/>
            <a:ext cx="2103819" cy="1271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56" y="2836005"/>
            <a:ext cx="2774443" cy="1434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8986" y="2836005"/>
            <a:ext cx="2683414" cy="1413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53135"/>
            <a:ext cx="2627784" cy="1460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4623557"/>
            <a:ext cx="2715496" cy="148993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3423"/>
            <a:ext cx="5946775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620688"/>
            <a:ext cx="594677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08" y="1556792"/>
            <a:ext cx="5946775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</Words>
  <Application>Microsoft Office PowerPoint</Application>
  <PresentationFormat>Экран (4:3)</PresentationFormat>
  <Paragraphs>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Ильин</dc:creator>
  <cp:lastModifiedBy>Александр Ильин</cp:lastModifiedBy>
  <cp:revision>15</cp:revision>
  <dcterms:created xsi:type="dcterms:W3CDTF">2021-10-23T12:53:09Z</dcterms:created>
  <dcterms:modified xsi:type="dcterms:W3CDTF">2022-09-25T06:34:36Z</dcterms:modified>
</cp:coreProperties>
</file>