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86742" cy="5715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Детский сад №1»город Канаш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500174"/>
            <a:ext cx="4929222" cy="49292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Подготовила воспитатель:</a:t>
            </a:r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          Егорова О.А</a:t>
            </a:r>
          </a:p>
          <a:p>
            <a:pPr algn="r"/>
            <a:endParaRPr lang="ru-RU" sz="1800" dirty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ctr"/>
            <a:endParaRPr lang="ru-RU" sz="1800" dirty="0">
              <a:latin typeface="Arial Black" pitchFamily="34" charset="0"/>
            </a:endParaRPr>
          </a:p>
          <a:p>
            <a:r>
              <a:rPr lang="ru-RU" sz="1800" smtClean="0">
                <a:latin typeface="Arial Black" pitchFamily="34" charset="0"/>
              </a:rPr>
              <a:t> </a:t>
            </a:r>
            <a:r>
              <a:rPr lang="ru-RU" sz="1800" smtClean="0">
                <a:latin typeface="Arial Black" pitchFamily="34" charset="0"/>
              </a:rPr>
              <a:t>2022г</a:t>
            </a:r>
            <a:r>
              <a:rPr lang="ru-RU" sz="1800" dirty="0" smtClean="0">
                <a:latin typeface="Arial Black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714488"/>
            <a:ext cx="492922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«Поклонимся великим тем годам!»</a:t>
            </a:r>
            <a:endParaRPr lang="ru-RU" sz="2800" b="1" cap="none" spc="0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в мае 1945 года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Avtobot_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03829" y="1600200"/>
            <a:ext cx="6936342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6908981" cy="49344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330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Тема Office</vt:lpstr>
      <vt:lpstr>МБДОУ «Детский сад №1»город Канаш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Презентация PowerPoint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Презентация PowerPoint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Презентация PowerPoint</vt:lpstr>
      <vt:lpstr>Презентация PowerPoint</vt:lpstr>
      <vt:lpstr>Мы помним о подвигах наших воинов</vt:lpstr>
      <vt:lpstr>Презентация PowerPoint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в мае 1945 года</vt:lpstr>
      <vt:lpstr>Праздничный салют наших дней.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admin</cp:lastModifiedBy>
  <cp:revision>30</cp:revision>
  <dcterms:created xsi:type="dcterms:W3CDTF">2015-04-20T07:27:47Z</dcterms:created>
  <dcterms:modified xsi:type="dcterms:W3CDTF">2022-06-27T11:15:19Z</dcterms:modified>
</cp:coreProperties>
</file>