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7" r:id="rId7"/>
    <p:sldId id="278" r:id="rId8"/>
    <p:sldId id="264" r:id="rId9"/>
    <p:sldId id="279" r:id="rId10"/>
    <p:sldId id="280" r:id="rId11"/>
    <p:sldId id="267" r:id="rId12"/>
    <p:sldId id="281" r:id="rId13"/>
    <p:sldId id="282" r:id="rId14"/>
    <p:sldId id="270" r:id="rId15"/>
    <p:sldId id="283" r:id="rId16"/>
    <p:sldId id="284" r:id="rId17"/>
    <p:sldId id="273" r:id="rId18"/>
    <p:sldId id="285" r:id="rId19"/>
    <p:sldId id="286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F01-CF01-45D0-912D-6A08126332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04CD-BF3C-48A3-B349-569DEE0CF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3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F01-CF01-45D0-912D-6A08126332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04CD-BF3C-48A3-B349-569DEE0CF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8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F01-CF01-45D0-912D-6A08126332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04CD-BF3C-48A3-B349-569DEE0CF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7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F01-CF01-45D0-912D-6A08126332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04CD-BF3C-48A3-B349-569DEE0CF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0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F01-CF01-45D0-912D-6A08126332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04CD-BF3C-48A3-B349-569DEE0CF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2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F01-CF01-45D0-912D-6A08126332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04CD-BF3C-48A3-B349-569DEE0CF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6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F01-CF01-45D0-912D-6A08126332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04CD-BF3C-48A3-B349-569DEE0CF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F01-CF01-45D0-912D-6A08126332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04CD-BF3C-48A3-B349-569DEE0CF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F01-CF01-45D0-912D-6A08126332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04CD-BF3C-48A3-B349-569DEE0CF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F01-CF01-45D0-912D-6A08126332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04CD-BF3C-48A3-B349-569DEE0CF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5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F01-CF01-45D0-912D-6A08126332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04CD-BF3C-48A3-B349-569DEE0CF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0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EF01-CF01-45D0-912D-6A08126332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004CD-BF3C-48A3-B349-569DEE0CF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2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2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16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slide" Target="slide14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slide" Target="slide19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slide" Target="slide1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" Target="slide4.xml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audio" Target="../media/audio1.wav"/><Relationship Id="rId9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" Target="slide6.xml"/><Relationship Id="rId7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8.jpg"/><Relationship Id="rId4" Type="http://schemas.openxmlformats.org/officeDocument/2006/relationships/audio" Target="../media/audio2.wav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slide" Target="slide10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6670" y="4843444"/>
            <a:ext cx="9548260" cy="13287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Викторина</a:t>
            </a:r>
          </a:p>
          <a:p>
            <a:pPr algn="ctr"/>
            <a:r>
              <a:rPr lang="ru-RU" sz="9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«И снова осень»</a:t>
            </a:r>
            <a:endParaRPr lang="ru-RU" sz="96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4286" y="6239342"/>
            <a:ext cx="7858706" cy="5515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Презентацию подготовила</a:t>
            </a:r>
          </a:p>
          <a:p>
            <a:pPr algn="ctr"/>
            <a:r>
              <a:rPr lang="ru-RU" sz="2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Пастухова Наталья Васильевна</a:t>
            </a:r>
            <a:endParaRPr lang="ru-RU" sz="2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7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vatars.mds.yandex.net/get-zen_doc/1899275/pub_5dd2b114012fbd61976767f1_5dd2b1e528fbfa14e83a50fd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1870" y="1944796"/>
            <a:ext cx="9548260" cy="10087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УПС…</a:t>
            </a:r>
            <a:endParaRPr lang="ru-RU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4198620" y="2953512"/>
            <a:ext cx="3794760" cy="19385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Попробуй еще!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0248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6326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1933" y="6147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7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1757"/>
            <a:ext cx="11935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Лист какого дерева является символом осени?</a:t>
            </a:r>
            <a:endParaRPr lang="ru-RU" sz="600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07" y="1983294"/>
            <a:ext cx="4335785" cy="3675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60" y="3393556"/>
            <a:ext cx="4231972" cy="3479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98385"/>
            <a:ext cx="4088103" cy="3675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131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avatars.mds.yandex.net/get-zen_doc/1899275/pub_5dd2b114012fbd61976767f1_5dd2b1e528fbfa14e83a50fd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oir.mobi/uploads/posts/2019-12/1576102848_17-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" b="100000" l="0" r="100000">
                        <a14:foregroundMark x1="37833" y1="29000" x2="41333" y2="25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73" y="2276856"/>
            <a:ext cx="4581144" cy="45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415" y="1387012"/>
            <a:ext cx="9548260" cy="13287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Молодец!</a:t>
            </a:r>
            <a:endParaRPr lang="ru-RU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zvuk-1-mesto-aplodisment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099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48237" y="6238621"/>
            <a:ext cx="487363" cy="487363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8" action="ppaction://hlinksldjump"/>
          </p:cNvPr>
          <p:cNvSpPr/>
          <p:nvPr/>
        </p:nvSpPr>
        <p:spPr>
          <a:xfrm>
            <a:off x="7828788" y="2628900"/>
            <a:ext cx="3050887" cy="16504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Продолжаем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7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vatars.mds.yandex.net/get-zen_doc/1899275/pub_5dd2b114012fbd61976767f1_5dd2b1e528fbfa14e83a50fd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1870" y="1944796"/>
            <a:ext cx="9548260" cy="10087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УПС…</a:t>
            </a:r>
            <a:endParaRPr lang="ru-RU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4198620" y="2953512"/>
            <a:ext cx="3794760" cy="19385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Попробуй еще!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0248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6326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1933" y="6147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7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179" y="616541"/>
            <a:ext cx="11935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каком лесу нет листьев?</a:t>
            </a:r>
            <a:endParaRPr lang="ru-RU" sz="6000" dirty="0">
              <a:ln w="1270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25" y="1632204"/>
            <a:ext cx="4352036" cy="3511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" y="3264408"/>
            <a:ext cx="4375031" cy="3511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60" y="3526441"/>
            <a:ext cx="4162993" cy="3391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182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avatars.mds.yandex.net/get-zen_doc/1899275/pub_5dd2b114012fbd61976767f1_5dd2b1e528fbfa14e83a50fd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oir.mobi/uploads/posts/2019-12/1576102848_17-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" b="100000" l="0" r="100000">
                        <a14:foregroundMark x1="37833" y1="29000" x2="41333" y2="25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73" y="2276856"/>
            <a:ext cx="4581144" cy="45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415" y="1387012"/>
            <a:ext cx="9548260" cy="13287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Молодец!</a:t>
            </a:r>
            <a:endParaRPr lang="ru-RU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7828788" y="2628900"/>
            <a:ext cx="3050887" cy="16504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Продолжаем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vuk-1-mesto-aplodisment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099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48237" y="62386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5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vatars.mds.yandex.net/get-zen_doc/1899275/pub_5dd2b114012fbd61976767f1_5dd2b1e528fbfa14e83a50fd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1870" y="1944796"/>
            <a:ext cx="9548260" cy="10087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УПС…</a:t>
            </a:r>
            <a:endParaRPr lang="ru-RU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4198620" y="2953512"/>
            <a:ext cx="3794760" cy="19385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Попробуй еще!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0248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6326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1933" y="6147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1757"/>
            <a:ext cx="11935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Как называется явление природы, при котором деревья сбрасывают листья?</a:t>
            </a:r>
            <a:endParaRPr lang="ru-RU" sz="6000" dirty="0">
              <a:ln w="1270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76" y="3157788"/>
            <a:ext cx="3925824" cy="3728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" y="3074079"/>
            <a:ext cx="3710475" cy="3755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4705" y="3157788"/>
            <a:ext cx="3935440" cy="3671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003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avatars.mds.yandex.net/get-zen_doc/1899275/pub_5dd2b114012fbd61976767f1_5dd2b1e528fbfa14e83a50fd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oir.mobi/uploads/posts/2019-12/1576102848_17-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" b="100000" l="0" r="100000">
                        <a14:foregroundMark x1="37833" y1="29000" x2="41333" y2="25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73" y="2276856"/>
            <a:ext cx="4581144" cy="45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415" y="1387012"/>
            <a:ext cx="9548260" cy="13287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Молодец!</a:t>
            </a:r>
            <a:endParaRPr lang="ru-RU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zvuk-1-mesto-aplodisment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099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48237" y="6238621"/>
            <a:ext cx="487363" cy="487363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8" action="ppaction://hlinksldjump"/>
          </p:cNvPr>
          <p:cNvSpPr/>
          <p:nvPr/>
        </p:nvSpPr>
        <p:spPr>
          <a:xfrm>
            <a:off x="7828788" y="2628900"/>
            <a:ext cx="3050887" cy="16504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Продолжаем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5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vatars.mds.yandex.net/get-zen_doc/1899275/pub_5dd2b114012fbd61976767f1_5dd2b1e528fbfa14e83a50fd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1870" y="1944796"/>
            <a:ext cx="9548260" cy="10087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УПС…</a:t>
            </a:r>
            <a:endParaRPr lang="ru-RU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4198620" y="2953512"/>
            <a:ext cx="3794760" cy="19385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Попробуй еще!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0248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6326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1933" y="6147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9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336" y="1716185"/>
            <a:ext cx="11935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Сколько месяцев длится осень?</a:t>
            </a:r>
            <a:endParaRPr lang="ru-RU" sz="6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Блок-схема: узел 2">
            <a:hlinkClick r:id="rId3" action="ppaction://hlinksldjump" highlightClick="1">
              <a:snd r:embed="rId4" name="drumroll.wav"/>
            </a:hlinkClick>
          </p:cNvPr>
          <p:cNvSpPr/>
          <p:nvPr/>
        </p:nvSpPr>
        <p:spPr>
          <a:xfrm>
            <a:off x="1131405" y="3475283"/>
            <a:ext cx="2340000" cy="2340000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>
            <a:hlinkClick r:id="rId3" action="ppaction://hlinksldjump" highlightClick="1">
              <a:snd r:embed="rId4" name="drumroll.wav"/>
            </a:hlinkClick>
          </p:cNvPr>
          <p:cNvSpPr/>
          <p:nvPr/>
        </p:nvSpPr>
        <p:spPr>
          <a:xfrm>
            <a:off x="4862155" y="3493571"/>
            <a:ext cx="2340000" cy="2340000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>
            <a:hlinkClick r:id="rId7" action="ppaction://hlinksldjump" highlightClick="1">
              <a:snd r:embed="rId8" name="chimes.wav"/>
            </a:hlinkClick>
          </p:cNvPr>
          <p:cNvSpPr/>
          <p:nvPr/>
        </p:nvSpPr>
        <p:spPr>
          <a:xfrm>
            <a:off x="8592905" y="3428999"/>
            <a:ext cx="2340000" cy="2340000"/>
          </a:xfrm>
          <a:prstGeom prst="flowChartConnector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5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21870" y="3737020"/>
            <a:ext cx="9548260" cy="13287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96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73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avatars.mds.yandex.net/get-zen_doc/1899275/pub_5dd2b114012fbd61976767f1_5dd2b1e528fbfa14e83a50f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oir.mobi/uploads/posts/2019-12/1576102848_17-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3" b="100000" l="0" r="100000">
                        <a14:foregroundMark x1="37833" y1="29000" x2="41333" y2="25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73" y="2276856"/>
            <a:ext cx="4581144" cy="45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415" y="1387012"/>
            <a:ext cx="9548260" cy="13287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Молодец!</a:t>
            </a:r>
            <a:endParaRPr lang="ru-RU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7828788" y="2628900"/>
            <a:ext cx="3050887" cy="16504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Продолжаем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2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vatars.mds.yandex.net/get-zen_doc/1899275/pub_5dd2b114012fbd61976767f1_5dd2b1e528fbfa14e83a50f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1870" y="1944796"/>
            <a:ext cx="9548260" cy="10087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УПС…</a:t>
            </a:r>
            <a:endParaRPr lang="ru-RU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4198620" y="2953512"/>
            <a:ext cx="3794760" cy="19385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Попробуй еще!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876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754" y="125129"/>
            <a:ext cx="11935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Найди картинку, на которой изображен третий месяц осени?</a:t>
            </a:r>
            <a:endParaRPr lang="ru-RU" sz="6000" dirty="0">
              <a:ln w="1270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Блок-схема: узел 2">
            <a:hlinkClick r:id="rId3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134754" y="2661060"/>
            <a:ext cx="3600000" cy="3600000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4296000" y="2661060"/>
            <a:ext cx="3600000" cy="3600000"/>
          </a:xfrm>
          <a:prstGeom prst="flowChartConnector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8373017" y="2661060"/>
            <a:ext cx="3600000" cy="3600000"/>
          </a:xfrm>
          <a:prstGeom prst="flowChartConnector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46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avatars.mds.yandex.net/get-zen_doc/1899275/pub_5dd2b114012fbd61976767f1_5dd2b1e528fbfa14e83a50f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oir.mobi/uploads/posts/2019-12/1576102848_17-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3" b="100000" l="0" r="100000">
                        <a14:foregroundMark x1="37833" y1="29000" x2="41333" y2="25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73" y="2276856"/>
            <a:ext cx="4581144" cy="45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415" y="1387012"/>
            <a:ext cx="9548260" cy="13287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Молодец!</a:t>
            </a:r>
            <a:endParaRPr lang="ru-RU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7828788" y="2628900"/>
            <a:ext cx="3050887" cy="16504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Продолжаем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8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vatars.mds.yandex.net/get-zen_doc/1899275/pub_5dd2b114012fbd61976767f1_5dd2b1e528fbfa14e83a50f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1870" y="1944796"/>
            <a:ext cx="9548260" cy="10087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УПС…</a:t>
            </a:r>
            <a:endParaRPr lang="ru-RU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4198620" y="2953512"/>
            <a:ext cx="3794760" cy="19385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Попробуй еще!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92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1757"/>
            <a:ext cx="11935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Какое универсальное средство от дождя было изобретено?</a:t>
            </a:r>
            <a:endParaRPr lang="ru-RU" sz="60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105"/>
            <a:ext cx="3460818" cy="3239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32" y="2721581"/>
            <a:ext cx="3689798" cy="3200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44" y="2702105"/>
            <a:ext cx="3963732" cy="3453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277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avatars.mds.yandex.net/get-zen_doc/1899275/pub_5dd2b114012fbd61976767f1_5dd2b1e528fbfa14e83a50fd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oir.mobi/uploads/posts/2019-12/1576102848_17-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" b="100000" l="0" r="100000">
                        <a14:foregroundMark x1="37833" y1="29000" x2="41333" y2="25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73" y="2276856"/>
            <a:ext cx="4581144" cy="45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415" y="1387012"/>
            <a:ext cx="9548260" cy="13287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Молодец!</a:t>
            </a:r>
            <a:endParaRPr lang="ru-RU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7828788" y="2628900"/>
            <a:ext cx="3050887" cy="16504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Продолжаем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vuk-1-mesto-aplodisment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099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48237" y="62386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110</Words>
  <Application>Microsoft Office PowerPoint</Application>
  <PresentationFormat>Широкоэкранный</PresentationFormat>
  <Paragraphs>35</Paragraphs>
  <Slides>20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Специалисты</dc:creator>
  <cp:lastModifiedBy>hp</cp:lastModifiedBy>
  <cp:revision>28</cp:revision>
  <dcterms:created xsi:type="dcterms:W3CDTF">2020-10-27T07:56:14Z</dcterms:created>
  <dcterms:modified xsi:type="dcterms:W3CDTF">2020-10-31T15:42:11Z</dcterms:modified>
</cp:coreProperties>
</file>