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6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55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83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0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3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13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53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54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4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32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alpha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6D729-3DBA-4E9E-A023-924C2238B9BE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5479-D4A7-4FB2-A844-35618FAA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1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jpg"/><Relationship Id="rId5" Type="http://schemas.openxmlformats.org/officeDocument/2006/relationships/image" Target="../media/image43.jp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291" y="2820370"/>
            <a:ext cx="1065541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 (словоизменение и словообразование)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05CFF4-7C4E-433A-8F4C-779114A51589}"/>
              </a:ext>
            </a:extLst>
          </p:cNvPr>
          <p:cNvSpPr txBox="1"/>
          <p:nvPr/>
        </p:nvSpPr>
        <p:spPr>
          <a:xfrm>
            <a:off x="422031" y="202195"/>
            <a:ext cx="113526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"Детский сад общеразвивающего вида № 23"</a:t>
            </a:r>
          </a:p>
        </p:txBody>
      </p:sp>
    </p:spTree>
    <p:extLst>
      <p:ext uri="{BB962C8B-B14F-4D97-AF65-F5344CB8AC3E}">
        <p14:creationId xmlns:p14="http://schemas.microsoft.com/office/powerpoint/2010/main" val="45989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4" y="328881"/>
            <a:ext cx="115685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«Кто это делает?»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 детей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образовывать имена существительные от глаголов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Сейчас мы с тобой посмотрим картинки, тебе нужно сказать, что там происходит, а затем ответить на вопрос «кто это делает?»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ребенком ставятся картинки с профессии, ребенку необходимо сказать, какое действие происходит на картине, а затем ответить на вопрос «кто это делает?».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необходимо правильно проговорить слово с автоматизируемым звуком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учит (учатся) –учительница, читает – чтец, чистит – чистильщик, чертит – чертежник, чеканит – чеканщик  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363" y="2655847"/>
            <a:ext cx="1958687" cy="19586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473" y="4614534"/>
            <a:ext cx="1748241" cy="16783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388" y="2627590"/>
            <a:ext cx="2122343" cy="203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7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04190"/>
            <a:ext cx="11540836" cy="232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Изменялки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 детей образовывать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уменьшительно-ласкательных и увеличительных форм существительных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Сейчас мы поиграем в очень интересную игру «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изменялки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Твоя задача смотреть на картинку, когда там будет изображён маленький предмет, то ты проговариваешь его увеличенной форме слово, например - арбузище, и наоборот если будет большой предмет. 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детьми будут картинки, имеющие разные размеры, ребенку необходимо назвать данный предмет в противоположной форме, например арбузище –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арбузик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необходимо правильно проговорить слово с автоматизируемым звуком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арбузище, гвоздище,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зубище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замочек,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зайчёнок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берёзонька.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24" y="2767984"/>
            <a:ext cx="1577096" cy="10724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24" y="4558308"/>
            <a:ext cx="1286213" cy="12862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224" y="3601932"/>
            <a:ext cx="1457296" cy="14572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18" y="2162066"/>
            <a:ext cx="1787236" cy="21685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197" y="2857313"/>
            <a:ext cx="1831330" cy="234410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18" y="4720916"/>
            <a:ext cx="1787236" cy="193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84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451" y="338356"/>
            <a:ext cx="11804074" cy="267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«Вагончики»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упражняться в образовании форм множественного числа существительных (в именительном падеже)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Сейчас мы с тобой поиграем в игру «вагончик». Перед нам два поезда, они не могут отправиться в путь так, как у них не прицеплены вагоны. Нам с тобой надо прицепить вагончики на первый поезд с оной картинкой, а на второй поезд с двумя и проговорить все картинки.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писание игры: 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Демонстрируем детям игровое поле, на котором изображены два поезда. Объясняем, что поезда не могут отправиться в дорогу, пока не будут прицеплены все вагончики. Причем, к первому поезду необходимо прицепить вагончики, где изображен один предмет, а ко второму, где их много. Ребенку необходимо правильно проговорить слово с автоматизируемым звуков и правильное окончание образованного им существительного множественного числа.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84" y="4197363"/>
            <a:ext cx="3323625" cy="249148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09" y="2683946"/>
            <a:ext cx="3297708" cy="247206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903" y="4315888"/>
            <a:ext cx="3165514" cy="237296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417" y="2683946"/>
            <a:ext cx="2192401" cy="292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12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982" y="112546"/>
            <a:ext cx="1158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«Телефон»</a:t>
            </a:r>
          </a:p>
          <a:p>
            <a:pPr lvl="0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ребенка правильно употреблять в речи существительные в дательном падеже.</a:t>
            </a:r>
            <a:r>
              <a:rPr lang="ru-RU" sz="16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перед нами? Правильно, телефон сейчас мы с тобой будем звонить. </a:t>
            </a:r>
            <a:r>
              <a:rPr lang="ru-RU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 по телефону мышке, мишке, маме, Мурке, малышу, мальчику. Кому ты позвонил?».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раскладываются игрушки, или картинки с изображением зверей.</a:t>
            </a:r>
            <a:r>
              <a:rPr lang="ru-RU" sz="16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ребенка позвонить и сказать кому он позвонил.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(Мальчику, маме, мышке, малышу, мишке, кошке)</a:t>
            </a:r>
          </a:p>
          <a:p>
            <a:pPr lvl="0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5" y="2724424"/>
            <a:ext cx="1879224" cy="195439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670" y="2653870"/>
            <a:ext cx="1968679" cy="196867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07" y="2667866"/>
            <a:ext cx="2010953" cy="201095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670" y="4828746"/>
            <a:ext cx="1064323" cy="178806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674" y="4828746"/>
            <a:ext cx="1277186" cy="178806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077" y="2653870"/>
            <a:ext cx="2094338" cy="196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0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4" y="190335"/>
            <a:ext cx="11485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 чем расскажешь?»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закрепления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употребления имени существительного в предложном падеже с предлогами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 на картинки и скажи, что там нарисовано. А теперь ответь на вопрос о ком (чём) девочка любит читать в журналах (книгах)? 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ребенком находиться картинки. Задача ребенка заключается в названии картинок в именительном падеже, а затем в предложном, отвечая на вопрос – «О ком любит читать книгу». 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необходимо правильно проговорить слово с автоматизируемым звуком </a:t>
            </a:r>
            <a:r>
              <a:rPr lang="en-US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245807"/>
            <a:ext cx="2811644" cy="25617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85" y="2245807"/>
            <a:ext cx="3245173" cy="25617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788" y="2245808"/>
            <a:ext cx="2470123" cy="32267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935" y="2245807"/>
            <a:ext cx="2956866" cy="2596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8464" y="5037325"/>
            <a:ext cx="12447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Носороге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71006" y="5037325"/>
            <a:ext cx="9587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Нотах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29835" y="5037325"/>
            <a:ext cx="9201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Норке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527582" y="5712137"/>
            <a:ext cx="8824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еНоте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9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4" y="259608"/>
            <a:ext cx="1179021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«Чего не стало?»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согласовывать существительные с прилагательным в роде, числе и падеже</a:t>
            </a:r>
          </a:p>
          <a:p>
            <a:pPr lvl="0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на столе 5 предметов: синяя краска, желтая кисточка, зеленый карандаш, фиолетовый картон, белая книга . Ребенок сначала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назвает</a:t>
            </a:r>
            <a:r>
              <a:rPr lang="ru-RU" sz="1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 предметы. Затем закрывают глаза, а логопед убирает один или два предмета. Далее дети открывают глаза и отвечают на вопрос: Чего не стало на столе?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необходимо правильно проговорить слово с автоматизируемым звуком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краски, картона, кисточки, карандаша, книги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56" y="4466791"/>
            <a:ext cx="1942235" cy="19422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384" y="2350376"/>
            <a:ext cx="2094633" cy="20946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991" y="4466791"/>
            <a:ext cx="1992571" cy="19925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562" y="2242484"/>
            <a:ext cx="2118591" cy="21185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262" y="4466791"/>
            <a:ext cx="2520661" cy="165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4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2" y="301172"/>
            <a:ext cx="114161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Помоги Мальвине и Буратино»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 детей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согласовывать имен существительных с притяжательными местоимениями в роде и числе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 </a:t>
            </a:r>
            <a:r>
              <a:rPr lang="ru-RU" sz="16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нам в гости пришли Буратино и Мальвина, они с собой принесли сундук с картинками их вещей. Они не могут разобрать, где вещи Мальвины, а где Буратино. </a:t>
            </a:r>
            <a:r>
              <a:rPr lang="ru-RU" sz="1600" b="0" i="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Ребята, давайте поможем разобрать вещи Мальвине и Буратино. Для этого спросим – чей предмет или чья вещь? </a:t>
            </a:r>
          </a:p>
          <a:p>
            <a:pPr lvl="0" algn="just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16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к детям пришли Мальвина и Буратино. Они принесли сундук с картинками вещей (вещи Мальвины и Буратино перепутались). Логопед вынимают вещи из корзины и спрашивают: чей бант, чья шляпа? Дети отвечают: мой бантик , моя шляпа.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необходимо правильно проговорить слово с автоматизируемым звуков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623" y="2915234"/>
            <a:ext cx="1937181" cy="19371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222" y="4928369"/>
            <a:ext cx="2409855" cy="163870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545" y="2928855"/>
            <a:ext cx="1602964" cy="19235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4" t="1" r="13963" b="-2456"/>
          <a:stretch/>
        </p:blipFill>
        <p:spPr>
          <a:xfrm>
            <a:off x="9559634" y="4928369"/>
            <a:ext cx="2078183" cy="163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7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8" y="384299"/>
            <a:ext cx="110420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«Что делают?»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ввести в речь детей глаголы с приставками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Сейчас поиграем в игру «Что делают?»  я тебе показываю картинку и задаю вопрос «что делают?». Твоя задача ответить на вопрос. 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Ребенку сначала показываются картинка, где мальчик что – либо выполняет, а затем картинка, где выполнение завершилось. Задача ребенка назвать каждую картинку до завершения, и после завершения с правильной приставкой. 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поёт – спел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8" y="3222509"/>
            <a:ext cx="1974149" cy="229001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512" y="3742994"/>
            <a:ext cx="2302637" cy="17960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66" y="3384416"/>
            <a:ext cx="1475780" cy="215463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564" y="4168321"/>
            <a:ext cx="2317587" cy="134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6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2" y="273463"/>
            <a:ext cx="113191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«Что из чего сделано?»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и развивать навык образования относительных прилагательных от существительных.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 буду показывать картинки с вещами, а ты будешь называть из чего он сделан. </a:t>
            </a:r>
          </a:p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ребенка сказать по образцу, каким будет предмет, сделанный из заданного материала.</a:t>
            </a:r>
          </a:p>
          <a:p>
            <a:r>
              <a:rPr lang="ru-RU" sz="16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теремок сделан из дерева - он деревянный.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Ребенку необходимо правильно проговорить слово с автоматизируемым звуков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бумажный, железный, шерстяной, кожаный, шелковый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" y="2224601"/>
            <a:ext cx="2262803" cy="17197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409" y="4314013"/>
            <a:ext cx="2494704" cy="16465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156" y="4314013"/>
            <a:ext cx="2238259" cy="15667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979" y="2224601"/>
            <a:ext cx="1152525" cy="27660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216" y="2224601"/>
            <a:ext cx="1845252" cy="184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3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108" y="204190"/>
            <a:ext cx="114022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«Чьи хвостик?»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 детей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образовывать притяжательные прилагательные 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Инструкция: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Сейчас проверим хорошо ли ты знаешь животных. Я буду показывать хвостик зверька, а ты отвечаешь на вопрос «чьи хвостик?». 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игры: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  детьми располагается картинки с хвостами животных, задача детей ответить на вопрос «чьи хвостик?».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Ребенку необходимо правильно проговорить слово с автоматизируемым звуком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Наглядность: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лисий, крокодилий и т.д.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1" y="2555730"/>
            <a:ext cx="2177761" cy="15244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57" y="4372601"/>
            <a:ext cx="1975378" cy="197537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488" y="2555730"/>
            <a:ext cx="2491458" cy="16443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201" y="4211781"/>
            <a:ext cx="2136198" cy="213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90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1077</Words>
  <Application>Microsoft Office PowerPoint</Application>
  <PresentationFormat>Широкоэкранный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Lenovo</cp:lastModifiedBy>
  <cp:revision>42</cp:revision>
  <dcterms:created xsi:type="dcterms:W3CDTF">2021-12-03T13:43:44Z</dcterms:created>
  <dcterms:modified xsi:type="dcterms:W3CDTF">2022-04-22T11:03:24Z</dcterms:modified>
</cp:coreProperties>
</file>