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65" r:id="rId5"/>
    <p:sldId id="264" r:id="rId6"/>
    <p:sldId id="260" r:id="rId7"/>
    <p:sldId id="262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3" r:id="rId16"/>
    <p:sldId id="275" r:id="rId17"/>
    <p:sldId id="276" r:id="rId18"/>
    <p:sldId id="263" r:id="rId19"/>
    <p:sldId id="266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ccMhOy_OFdc/Um8zUOeyKoI/AAAAAAAAALo/FQJJeZBuG3U/s1600/%D1%80%D0%B0%D0%BC%D0%BA%D0%B0%D0%A3%D1%82%D1%8F%D1%82%D0%B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3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16632"/>
            <a:ext cx="79208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Муниципальное </a:t>
            </a:r>
            <a:r>
              <a:rPr lang="ru-RU" b="1" dirty="0"/>
              <a:t>бюджетное дошкольное учреждение </a:t>
            </a:r>
            <a:endParaRPr lang="ru-RU" b="1" dirty="0" smtClean="0"/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Детский сад № 14» г. Усинска</a:t>
            </a:r>
            <a:endParaRPr lang="ru-RU" dirty="0"/>
          </a:p>
          <a:p>
            <a:pPr algn="ctr"/>
            <a:r>
              <a:rPr lang="ru-RU" b="1" dirty="0" smtClean="0"/>
              <a:t>V дистанционный конкурс  </a:t>
            </a:r>
            <a:r>
              <a:rPr lang="ru-RU" b="1" dirty="0"/>
              <a:t>«Моя презентация</a:t>
            </a:r>
            <a:r>
              <a:rPr lang="ru-RU" b="1" dirty="0" smtClean="0"/>
              <a:t>»</a:t>
            </a:r>
          </a:p>
          <a:p>
            <a:pPr algn="ctr"/>
            <a:endParaRPr lang="ru-RU" b="1" dirty="0"/>
          </a:p>
          <a:p>
            <a:pPr algn="ctr"/>
            <a:endParaRPr lang="ru-RU" dirty="0" smtClean="0"/>
          </a:p>
          <a:p>
            <a:pPr algn="ctr"/>
            <a:r>
              <a:rPr lang="ru-RU" sz="2800" b="1" dirty="0" smtClean="0"/>
              <a:t>Презентация по сказкотерапии  </a:t>
            </a:r>
            <a:endParaRPr lang="ru-RU" sz="1600" dirty="0" smtClean="0"/>
          </a:p>
          <a:p>
            <a:pPr algn="ctr"/>
            <a:r>
              <a:rPr lang="ru-RU" dirty="0" smtClean="0"/>
              <a:t>для детей  </a:t>
            </a:r>
            <a:r>
              <a:rPr lang="ru-RU" dirty="0" smtClean="0"/>
              <a:t>первой </a:t>
            </a:r>
            <a:r>
              <a:rPr lang="ru-RU" dirty="0" smtClean="0"/>
              <a:t> </a:t>
            </a:r>
            <a:r>
              <a:rPr lang="ru-RU" dirty="0" smtClean="0"/>
              <a:t>младшей группы по теме</a:t>
            </a:r>
            <a:r>
              <a:rPr lang="ru-RU" sz="2000" dirty="0" smtClean="0"/>
              <a:t>: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2800" b="1" dirty="0" smtClean="0"/>
              <a:t>«</a:t>
            </a:r>
            <a:r>
              <a:rPr lang="ru-RU" sz="2800" dirty="0"/>
              <a:t>Развивающее путешествие </a:t>
            </a:r>
            <a:endParaRPr lang="ru-RU" sz="2800" dirty="0" smtClean="0"/>
          </a:p>
          <a:p>
            <a:pPr algn="ctr"/>
            <a:r>
              <a:rPr lang="ru-RU" sz="2800" dirty="0" smtClean="0"/>
              <a:t>по </a:t>
            </a:r>
            <a:r>
              <a:rPr lang="ru-RU" sz="2800" dirty="0"/>
              <a:t>сказке «Теремок</a:t>
            </a:r>
            <a:r>
              <a:rPr lang="ru-RU" sz="2800" dirty="0" smtClean="0"/>
              <a:t>».</a:t>
            </a:r>
            <a:endParaRPr lang="ru-RU" sz="2800" b="1" dirty="0" smtClean="0"/>
          </a:p>
          <a:p>
            <a:pPr algn="ctr"/>
            <a:endParaRPr lang="ru-RU" dirty="0"/>
          </a:p>
          <a:p>
            <a:pPr algn="r"/>
            <a:r>
              <a:rPr lang="ru-RU" dirty="0" smtClean="0"/>
              <a:t>Подготовила материал: </a:t>
            </a:r>
          </a:p>
          <a:p>
            <a:pPr algn="r"/>
            <a:r>
              <a:rPr lang="ru-RU" i="1" dirty="0"/>
              <a:t>Калыкова Кадрия Алиевна</a:t>
            </a:r>
            <a:endParaRPr lang="ru-RU" dirty="0"/>
          </a:p>
          <a:p>
            <a:pPr algn="r"/>
            <a:r>
              <a:rPr lang="ru-RU" i="1" dirty="0"/>
              <a:t>Воспитатель</a:t>
            </a:r>
            <a:endParaRPr lang="ru-RU" dirty="0"/>
          </a:p>
          <a:p>
            <a:pPr algn="r"/>
            <a:r>
              <a:rPr lang="ru-RU" i="1" dirty="0"/>
              <a:t>МБДОУ «Детский сад №14</a:t>
            </a:r>
            <a:r>
              <a:rPr lang="ru-RU" i="1" dirty="0" smtClean="0"/>
              <a:t>»</a:t>
            </a:r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Усинск, </a:t>
            </a:r>
            <a:r>
              <a:rPr lang="ru-RU" dirty="0" smtClean="0"/>
              <a:t>2021 </a:t>
            </a:r>
            <a:r>
              <a:rPr lang="ru-RU" dirty="0" smtClean="0"/>
              <a:t>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044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woodynody.com/2018/04/02/colourful-puzzles-powerpoint-templates-border-fr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980728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Кто же следующий нашел теремок? Отгадайте!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Что за странная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зверушка. 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дорожке скачет?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не мягкая игрушка, 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круглый мячик.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У неё одни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слова: Знает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только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…»</a:t>
            </a:r>
          </a:p>
        </p:txBody>
      </p:sp>
      <p:pic>
        <p:nvPicPr>
          <p:cNvPr id="18434" name="Picture 2" descr="http://900igr.net/up/datai/108860/0006-014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81056"/>
            <a:ext cx="5842746" cy="4416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445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woodynody.com/2018/04/02/colourful-puzzles-powerpoint-templates-border-fr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9" y="1052736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После лягушки кто к теремку пришел?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Комочек пуха, длинное ухо,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Прыгает ловко, любит морковку.</a:t>
            </a:r>
          </a:p>
        </p:txBody>
      </p:sp>
      <p:pic>
        <p:nvPicPr>
          <p:cNvPr id="17412" name="Picture 4" descr="https://neposed.net/images/olga/obuchai-ka/razvitie_rechi/svyaznaya-rech/teremok1/rasskaji-po-kartinkam-teremok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76066"/>
            <a:ext cx="5832648" cy="4107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327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woodynody.com/2018/04/02/colourful-puzzles-powerpoint-templates-border-fr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mtdata.ru/u25/photo4611/20671058552-0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8659"/>
            <a:ext cx="6576330" cy="6120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08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woodynody.com/2018/04/02/colourful-puzzles-powerpoint-templates-border-fr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illustrators.ru/uploads/illustration/image/443147/main_443147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764704"/>
            <a:ext cx="5534025" cy="5153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511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woodynody.com/2018/04/02/colourful-puzzles-powerpoint-templates-border-fr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Гульназ\Desktop\10215871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7200800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050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woodynody.com/2018/04/02/colourful-puzzles-powerpoint-templates-border-fr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arhivurokov.ru/multiurok/html/2016/12/25/s_585fd8ce71374/img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85" y="980728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81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woodynody.com/2018/04/02/colourful-puzzles-powerpoint-templates-border-fr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5354" y="860356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Теремок развалился</a:t>
            </a: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Сначала звери расстроились, а потом что сделали? </a:t>
            </a:r>
          </a:p>
        </p:txBody>
      </p:sp>
      <p:pic>
        <p:nvPicPr>
          <p:cNvPr id="20482" name="Picture 2" descr="https://arhivurokov.ru/videouroki/2/6/5/265bdd0ba34f1040f26d271a21553b94e6dbff3d/zaniatiie-po-applikatsii-tieriemok_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38" y="1392522"/>
            <a:ext cx="5760640" cy="4072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4" y="5224620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Решили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новый теремок строить, все вместе. И построили лучше прежнего. И стали дружно жить-поживать и добра наживать.</a:t>
            </a:r>
          </a:p>
        </p:txBody>
      </p:sp>
    </p:spTree>
    <p:extLst>
      <p:ext uri="{BB962C8B-B14F-4D97-AF65-F5344CB8AC3E}">
        <p14:creationId xmlns:p14="http://schemas.microsoft.com/office/powerpoint/2010/main" val="2378616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woodynody.com/2018/04/02/colourful-puzzles-powerpoint-templates-border-fr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kpy4PiMZhX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476" y="1196752"/>
            <a:ext cx="6236890" cy="42615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312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dn.woodynody.com/2018/04/02/colourful-puzzles-powerpoint-templates-border-fr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D9SeCu6uxI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670" y="1196751"/>
            <a:ext cx="5952661" cy="44644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21938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dn.woodynody.com/2018/04/02/colourful-puzzles-powerpoint-templates-border-fr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4055" y="2967335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705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woodynody.com/2018/04/02/colourful-puzzles-powerpoint-templates-border-fr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875078"/>
            <a:ext cx="69847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Презентация 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сказкотерапии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применять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 младших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группах дошкольного учреждения, с целью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содействия развитию речи детей, обогащения словаря, развития образного строя и навыков связной речи через сказку.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развитие умения связно, последовательно и выразительно пересказывать небольшие литературные произведения;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обогащение словаря;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развитие умения воспринимать, понимать и эмоционально откликаться на сказку;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развитие представления об окружающем мире;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 воспитание интереса и любви к русскому народному творчеству;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6. побуждение к использованию сказочных сюжетов в самостоятельной игровой и творческой деятельности.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7. вызвать интерес к книгам и их рассматриванию;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8. воспитывать любовь к художественной литературе;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9. развивать традиции семейного чтения;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07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dn.woodynody.com/2018/04/02/colourful-puzzles-powerpoint-templates-border-fr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124744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Список литературы: </a:t>
            </a:r>
          </a:p>
          <a:p>
            <a:endParaRPr lang="ru-RU" dirty="0"/>
          </a:p>
          <a:p>
            <a:r>
              <a:rPr lang="ru-RU" dirty="0" smtClean="0"/>
              <a:t>1. </a:t>
            </a:r>
            <a:r>
              <a:rPr lang="en-US" dirty="0"/>
              <a:t>https://infourok.ru/zanyatie-po-skazkoterapii-teremok-2557221.html</a:t>
            </a:r>
            <a:endParaRPr lang="ru-RU" dirty="0" smtClean="0"/>
          </a:p>
          <a:p>
            <a:r>
              <a:rPr lang="ru-RU" dirty="0" smtClean="0"/>
              <a:t>2. </a:t>
            </a:r>
            <a:r>
              <a:rPr lang="en-US" dirty="0" smtClean="0"/>
              <a:t>https</a:t>
            </a:r>
            <a:r>
              <a:rPr lang="en-US" dirty="0"/>
              <a:t>://ru.wikipedia.org/wiki/</a:t>
            </a:r>
            <a:r>
              <a:rPr lang="ru-RU" dirty="0"/>
              <a:t>Сказкотерапия</a:t>
            </a:r>
          </a:p>
        </p:txBody>
      </p:sp>
    </p:spTree>
    <p:extLst>
      <p:ext uri="{BB962C8B-B14F-4D97-AF65-F5344CB8AC3E}">
        <p14:creationId xmlns:p14="http://schemas.microsoft.com/office/powerpoint/2010/main" val="1097391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cdn.woodynody.com/2018/04/02/colourful-puzzles-powerpoint-templates-border-fr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1196752"/>
            <a:ext cx="69847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под музыку входят в зал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Собрались все дети в зале, Я твой друг и ты мой друг, Друг на друга мы посмотрим, И друг другу улыбнёмся. Я улыбнусь Вам, а вы улыбнетесь, друг другу, чтобы у нас с вами было весь день хорошее настроение. Ребята, давайте улыбнёмся нашим гостям и поздороваемся с ними. (звучит музыка о дружбе).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 вы хотите отправиться в путешествие? Мы сегодня с вами отправимся в увлекательное путешествие в сказку. Как вы думаете, на чем можно отправиться в путешествие?</a:t>
            </a:r>
          </a:p>
        </p:txBody>
      </p:sp>
    </p:spTree>
    <p:extLst>
      <p:ext uri="{BB962C8B-B14F-4D97-AF65-F5344CB8AC3E}">
        <p14:creationId xmlns:p14="http://schemas.microsoft.com/office/powerpoint/2010/main" val="71441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dn.woodynody.com/2018/04/02/colourful-puzzles-powerpoint-templates-border-fr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s://sun9-2.userapi.com/c840329/v840329411/48d6/ijdOpC0juG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84" y="723552"/>
            <a:ext cx="6460677" cy="1625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allbox.ru/wallpapers/main/201424/e5e41a1e3b6c5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46956"/>
            <a:ext cx="3433822" cy="2146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ueveriya.ru/wp-content/uploads/2016/09/poezd-na-hod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046" y="2108473"/>
            <a:ext cx="3883775" cy="2184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1.1zoom.ru/big3/404/Sky_Passenger_Airplanes_Flight_531454_2400x12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438" y="4077072"/>
            <a:ext cx="4176463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17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woodynody.com/2018/04/02/colourful-puzzles-powerpoint-templates-border-fr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51621" y="1556792"/>
            <a:ext cx="68407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Ребята, давайте, мы с вами отправимся путешествовать в сказку. Я загадаю вам загадку, а вы, отгадаете, в какую сказку мы с вами отправимся. Согласны? Дети отвечают.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Загадка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Мышка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дом себе нашла,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Мышка добрая была: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В доме том,  в конце концов,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Стало множество жильцов.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72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.woodynody.com/2018/04/02/colourful-puzzles-powerpoint-templates-border-fr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ozon-st.cdn.ngenix.net/multimedia/10164754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60747"/>
            <a:ext cx="3156651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383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woodynody.com/2018/04/02/colourful-puzzles-powerpoint-templates-border-fr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166843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Вы правильно догадались, отправимся  мы  в сказку «Теремок». Давайте, я произнесу волшебные слова, и мы очутимся в сказке: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Раз, два, три –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Вокруг себя обернись,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В сказке очутись!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Воспитатель: Ребята, давайте, вспомним, кто жил в теремочке и наденем маски. Вот мы и превратились в зверушек из сказки «Теремок».  Пойдем к нашему теремку.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Ой, я так рада, что мы очутились в сказке, что хочется сначала спеть и станцевать. Становитесь в хоровод – будем танцевать (Звучит аудиозапись русской народной песни «Калинка»).</a:t>
            </a:r>
          </a:p>
        </p:txBody>
      </p:sp>
    </p:spTree>
    <p:extLst>
      <p:ext uri="{BB962C8B-B14F-4D97-AF65-F5344CB8AC3E}">
        <p14:creationId xmlns:p14="http://schemas.microsoft.com/office/powerpoint/2010/main" val="1465986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woodynody.com/2018/04/02/colourful-puzzles-powerpoint-templates-border-fr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2244" y="980728"/>
            <a:ext cx="7778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Ребята как начинается сказка «Теремок»?</a:t>
            </a: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«Стоит в поле теремок».</a:t>
            </a: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Ребята, а что такое теремок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avatars.mds.yandex.net/get-pdb/752643/5daeeb0e-a52b-4981-a50d-3b590dbcd00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656" y="1904058"/>
            <a:ext cx="5616624" cy="39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423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woodynody.com/2018/04/02/colourful-puzzles-powerpoint-templates-border-fr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052736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Отгадайте загадку и узнаете, кто же первый обнаружил этот домик.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Живет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норке, грызет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корки.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Короткие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ножки; боится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900igr.net/up/datai/108860/0004-007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62" y="1976066"/>
            <a:ext cx="5988082" cy="4023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627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452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Гульназ</dc:creator>
  <cp:lastModifiedBy>Пользователь Windows</cp:lastModifiedBy>
  <cp:revision>26</cp:revision>
  <dcterms:created xsi:type="dcterms:W3CDTF">2018-10-12T19:46:44Z</dcterms:created>
  <dcterms:modified xsi:type="dcterms:W3CDTF">2021-10-03T09:10:25Z</dcterms:modified>
</cp:coreProperties>
</file>