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8" r:id="rId4"/>
    <p:sldId id="259" r:id="rId5"/>
    <p:sldId id="260" r:id="rId6"/>
    <p:sldId id="261" r:id="rId7"/>
    <p:sldId id="262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9CA64-0CA6-4AF5-90FF-4609A31B199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FDCC-D521-439E-AD7B-E3B0FACD7B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77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9CA64-0CA6-4AF5-90FF-4609A31B199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FDCC-D521-439E-AD7B-E3B0FACD7B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03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9CA64-0CA6-4AF5-90FF-4609A31B199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FDCC-D521-439E-AD7B-E3B0FACD7B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291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9CA64-0CA6-4AF5-90FF-4609A31B199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FDCC-D521-439E-AD7B-E3B0FACD7B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0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9CA64-0CA6-4AF5-90FF-4609A31B199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FDCC-D521-439E-AD7B-E3B0FACD7B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6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9CA64-0CA6-4AF5-90FF-4609A31B199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FDCC-D521-439E-AD7B-E3B0FACD7B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46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9CA64-0CA6-4AF5-90FF-4609A31B199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FDCC-D521-439E-AD7B-E3B0FACD7B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27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9CA64-0CA6-4AF5-90FF-4609A31B199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FDCC-D521-439E-AD7B-E3B0FACD7B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95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9CA64-0CA6-4AF5-90FF-4609A31B199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FDCC-D521-439E-AD7B-E3B0FACD7B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14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9CA64-0CA6-4AF5-90FF-4609A31B199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FDCC-D521-439E-AD7B-E3B0FACD7B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6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9CA64-0CA6-4AF5-90FF-4609A31B199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2FDCC-D521-439E-AD7B-E3B0FACD7B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48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9CA64-0CA6-4AF5-90FF-4609A31B1997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2FDCC-D521-439E-AD7B-E3B0FACD7B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71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ИНТЕЛЛЕКТУАЛЬНАЯ ВИКТОРИНА\ПУШ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95" y="368660"/>
            <a:ext cx="6480720" cy="486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59832" y="5229200"/>
            <a:ext cx="23952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</a:rPr>
              <a:t>ПИСТОЛЕТ</a:t>
            </a:r>
            <a:br>
              <a:rPr lang="ru-RU" sz="2400" b="1" dirty="0">
                <a:solidFill>
                  <a:srgbClr val="00B050"/>
                </a:solidFill>
              </a:rPr>
            </a:br>
            <a:r>
              <a:rPr lang="ru-RU" sz="2400" b="1" dirty="0">
                <a:solidFill>
                  <a:srgbClr val="00B050"/>
                </a:solidFill>
              </a:rPr>
              <a:t>ПУШКА</a:t>
            </a:r>
            <a:br>
              <a:rPr lang="ru-RU" sz="2400" b="1" dirty="0">
                <a:solidFill>
                  <a:srgbClr val="00B050"/>
                </a:solidFill>
              </a:rPr>
            </a:br>
            <a:r>
              <a:rPr lang="ru-RU" sz="2400" b="1" dirty="0">
                <a:solidFill>
                  <a:srgbClr val="00B050"/>
                </a:solidFill>
              </a:rPr>
              <a:t>АВТОМАТ</a:t>
            </a:r>
          </a:p>
        </p:txBody>
      </p:sp>
    </p:spTree>
    <p:extLst>
      <p:ext uri="{BB962C8B-B14F-4D97-AF65-F5344CB8AC3E}">
        <p14:creationId xmlns:p14="http://schemas.microsoft.com/office/powerpoint/2010/main" val="400205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:\ИНТЕЛЛЕКТУАЛЬНАЯ ВИКТОРИНА\КОЛЬЧУГ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8640"/>
            <a:ext cx="4896544" cy="4896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20280" y="508518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</a:rPr>
              <a:t>ГИМНАСТЕРКА</a:t>
            </a:r>
          </a:p>
          <a:p>
            <a:pPr algn="ctr"/>
            <a:r>
              <a:rPr lang="ru-RU" sz="2400" b="1" dirty="0">
                <a:solidFill>
                  <a:srgbClr val="00B050"/>
                </a:solidFill>
              </a:rPr>
              <a:t>КИТЕЛЬ</a:t>
            </a:r>
          </a:p>
          <a:p>
            <a:pPr algn="ctr"/>
            <a:r>
              <a:rPr lang="ru-RU" sz="2400" b="1" dirty="0">
                <a:solidFill>
                  <a:srgbClr val="00B050"/>
                </a:solidFill>
              </a:rPr>
              <a:t>КОЛЬЧУГА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102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5445224"/>
            <a:ext cx="4104456" cy="11849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ВОЕННЫЙ КОРАБЛЬ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КАТЕР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ЛИНКОР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3074" name="Picture 2" descr="E:\ИНТЕЛЛЕКТУАЛЬНАЯ ВИКТОРИНА\КАТЕ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317874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45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9792" y="4669241"/>
            <a:ext cx="4114800" cy="14010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ВОЕННЫЙ ГРУЗОВИК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ТАНК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БРОНЕТРАНСПОРТЕР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4098" name="Picture 2" descr="E:\ИНТЕЛЛЕКТУАЛЬНАЯ ВИКТОРИНА\БРОНЕТРАНСПАРТЕ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9"/>
            <a:ext cx="8280920" cy="440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664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7864" y="5085184"/>
            <a:ext cx="2098576" cy="15121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САМОЛЕТ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ПЛАНЕР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ВЕРТОЛЕТ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5122" name="Picture 2" descr="E:\ИНТЕЛЛЕКТУАЛЬНАЯ ВИКТОРИНА\ПЛАНЕ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73" y="188640"/>
            <a:ext cx="8304683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384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9792" y="4725144"/>
            <a:ext cx="3394720" cy="1296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ЯХТА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ТОРПЕДА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ПОДВОДНАЯ ЛОДКА</a:t>
            </a:r>
            <a:endParaRPr lang="ru-RU" sz="2400" b="1" dirty="0">
              <a:solidFill>
                <a:srgbClr val="00B050"/>
              </a:solidFill>
            </a:endParaRPr>
          </a:p>
        </p:txBody>
      </p:sp>
      <p:pic>
        <p:nvPicPr>
          <p:cNvPr id="6146" name="Picture 2" descr="E:\ИНТЕЛЛЕКТУАЛЬНАЯ ВИКТОРИНА\ТОРПЕД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40404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536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5157192"/>
            <a:ext cx="4104456" cy="1512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ДЕСАНТНИК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ПОГРАНИЧНИК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МОРЯК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7170" name="Picture 2" descr="E:\ИНТЕЛЛЕКТУАЛЬНАЯ ВИКТОРИНА\ПОГРАНИЧН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2352"/>
            <a:ext cx="7488831" cy="488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585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ИНТЕЛЛЕКТУАЛЬНАЯ ВИКТОРИНА\ТАНКИС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96" y="116632"/>
            <a:ext cx="7272808" cy="499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82549" y="5443237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B050"/>
                </a:solidFill>
              </a:rPr>
              <a:t>ЛЕТЧИК</a:t>
            </a:r>
          </a:p>
          <a:p>
            <a:r>
              <a:rPr lang="ru-RU" sz="2400" b="1" dirty="0">
                <a:solidFill>
                  <a:srgbClr val="00B050"/>
                </a:solidFill>
              </a:rPr>
              <a:t>МАТРОС</a:t>
            </a:r>
          </a:p>
          <a:p>
            <a:r>
              <a:rPr lang="ru-RU" sz="2400" b="1" dirty="0">
                <a:solidFill>
                  <a:srgbClr val="00B050"/>
                </a:solidFill>
              </a:rPr>
              <a:t>ТАНКИСТ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4737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25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ПИСТОЛЕТ ПУШКА АВТОМАТ</dc:title>
  <dc:creator>Valera</dc:creator>
  <cp:lastModifiedBy>RePack by Diakov</cp:lastModifiedBy>
  <cp:revision>5</cp:revision>
  <dcterms:created xsi:type="dcterms:W3CDTF">2016-02-17T18:28:37Z</dcterms:created>
  <dcterms:modified xsi:type="dcterms:W3CDTF">2022-03-21T08:25:47Z</dcterms:modified>
</cp:coreProperties>
</file>