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1" r:id="rId4"/>
    <p:sldId id="260" r:id="rId5"/>
    <p:sldId id="257" r:id="rId6"/>
    <p:sldId id="258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6696-A672-47B4-BB74-803BFC5B0C89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CBD8-76A2-4FC6-B7B1-C09B98CB3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6696-A672-47B4-BB74-803BFC5B0C89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CBD8-76A2-4FC6-B7B1-C09B98CB3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6696-A672-47B4-BB74-803BFC5B0C89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CBD8-76A2-4FC6-B7B1-C09B98CB3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6696-A672-47B4-BB74-803BFC5B0C89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CBD8-76A2-4FC6-B7B1-C09B98CB3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6696-A672-47B4-BB74-803BFC5B0C89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CBD8-76A2-4FC6-B7B1-C09B98CB3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6696-A672-47B4-BB74-803BFC5B0C89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CBD8-76A2-4FC6-B7B1-C09B98CB3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6696-A672-47B4-BB74-803BFC5B0C89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CBD8-76A2-4FC6-B7B1-C09B98CB3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6696-A672-47B4-BB74-803BFC5B0C89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CBD8-76A2-4FC6-B7B1-C09B98CB3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6696-A672-47B4-BB74-803BFC5B0C89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CBD8-76A2-4FC6-B7B1-C09B98CB3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6696-A672-47B4-BB74-803BFC5B0C89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CBD8-76A2-4FC6-B7B1-C09B98CB3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6696-A672-47B4-BB74-803BFC5B0C89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CCBD8-76A2-4FC6-B7B1-C09B98CB3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6696-A672-47B4-BB74-803BFC5B0C89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CCBD8-76A2-4FC6-B7B1-C09B98CB3C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c/4/83/673/83673980_large_Gorlo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g1.liveinternet.ru/images/attach/c/4/83/674/83674047_large_2825_002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photoknopa.ru/uploads/posts/2011-10/1320048417_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95936" y="5417840"/>
            <a:ext cx="4953744" cy="1440160"/>
          </a:xfrm>
        </p:spPr>
        <p:txBody>
          <a:bodyPr/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i="1" dirty="0" smtClean="0">
                <a:ea typeface="Calibri" pitchFamily="34" charset="0"/>
                <a:cs typeface="Times New Roman" pitchFamily="18" charset="0"/>
              </a:rPr>
              <a:t>           Подготовила</a:t>
            </a:r>
            <a:r>
              <a:rPr lang="ru-RU" sz="2000" b="1" i="1" dirty="0" smtClean="0"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2000" b="1" i="1" dirty="0" smtClean="0">
                <a:ea typeface="Calibri" pitchFamily="34" charset="0"/>
                <a:cs typeface="Times New Roman" pitchFamily="18" charset="0"/>
              </a:rPr>
              <a:t>воспитатель </a:t>
            </a: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i="1" dirty="0" smtClean="0">
                <a:ea typeface="Calibri" pitchFamily="34" charset="0"/>
                <a:cs typeface="Times New Roman" pitchFamily="18" charset="0"/>
              </a:rPr>
              <a:t>     1 </a:t>
            </a:r>
            <a:r>
              <a:rPr lang="ru-RU" sz="2000" b="1" i="1" dirty="0" smtClean="0">
                <a:ea typeface="Calibri" pitchFamily="34" charset="0"/>
                <a:cs typeface="Times New Roman" pitchFamily="18" charset="0"/>
              </a:rPr>
              <a:t>младшей группы </a:t>
            </a:r>
            <a:r>
              <a:rPr lang="ru-RU" sz="2000" b="1" i="1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 b="1" i="1" dirty="0" smtClean="0">
                <a:ea typeface="Calibri" pitchFamily="34" charset="0"/>
                <a:cs typeface="Times New Roman" pitchFamily="18" charset="0"/>
              </a:rPr>
              <a:t>Неваляшки»</a:t>
            </a:r>
            <a:endParaRPr lang="ru-RU" sz="2000" b="1" dirty="0" smtClean="0">
              <a:cs typeface="Arial" pitchFamily="34" charset="0"/>
            </a:endParaRPr>
          </a:p>
          <a:p>
            <a:pPr lvl="0" indent="449263"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i="1" dirty="0" smtClean="0">
                <a:ea typeface="Calibri" pitchFamily="34" charset="0"/>
                <a:cs typeface="Times New Roman" pitchFamily="18" charset="0"/>
              </a:rPr>
              <a:t>Логинова Тамара Алексеевна</a:t>
            </a:r>
            <a:endParaRPr lang="ru-RU" sz="2000" b="1" dirty="0" smtClean="0">
              <a:cs typeface="Arial" pitchFamily="34" charset="0"/>
            </a:endParaRPr>
          </a:p>
          <a:p>
            <a:pPr lvl="0" indent="449263" algn="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000" b="1" i="1" dirty="0" smtClean="0">
                <a:ea typeface="Calibri" pitchFamily="34" charset="0"/>
                <a:cs typeface="Times New Roman" pitchFamily="18" charset="0"/>
              </a:rPr>
              <a:t>МДОУ «</a:t>
            </a:r>
            <a:r>
              <a:rPr lang="ru-RU" sz="2000" b="1" i="1" dirty="0" err="1" smtClean="0">
                <a:ea typeface="Calibri" pitchFamily="34" charset="0"/>
                <a:cs typeface="Times New Roman" pitchFamily="18" charset="0"/>
              </a:rPr>
              <a:t>Увинский</a:t>
            </a:r>
            <a:r>
              <a:rPr lang="ru-RU" sz="2000" b="1" i="1" dirty="0" smtClean="0">
                <a:ea typeface="Calibri" pitchFamily="34" charset="0"/>
                <a:cs typeface="Times New Roman" pitchFamily="18" charset="0"/>
              </a:rPr>
              <a:t> детский сад №1</a:t>
            </a:r>
            <a:r>
              <a:rPr lang="ru-RU" sz="2000" b="1" i="1" dirty="0" smtClean="0">
                <a:solidFill>
                  <a:srgbClr val="2B03BD"/>
                </a:solidFill>
                <a:ea typeface="Calibri" pitchFamily="34" charset="0"/>
                <a:cs typeface="Times New Roman" pitchFamily="18" charset="0"/>
              </a:rPr>
              <a:t>»</a:t>
            </a:r>
            <a:endParaRPr lang="ru-RU" sz="2000" b="1" dirty="0" smtClean="0">
              <a:solidFill>
                <a:srgbClr val="2B03BD"/>
              </a:solidFill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7544" y="1628800"/>
            <a:ext cx="9066456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000" b="1" i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«Погремушка </a:t>
            </a:r>
          </a:p>
          <a:p>
            <a:pPr algn="ctr"/>
            <a:r>
              <a:rPr lang="ru-RU" sz="8000" b="1" i="1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– веселая игрушка»</a:t>
            </a:r>
            <a:endParaRPr lang="ru-RU" sz="8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photoknopa.ru/uploads/posts/2011-10/1320048417_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476672"/>
            <a:ext cx="8229600" cy="57466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Погремушка, погремушка,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Моя первая игрушка,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Ты болтливый попугай,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Колокольчик иван-чай!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Погремушку я возьму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Пошумлю и погремлю,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И понятно всем родным,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Что я стал совсем большим!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photoknopa.ru/uploads/posts/2011-10/1320048417_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Поиграем в дидактическую игру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«Сложи картинку»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адм\Desktop\для погремушки\P323463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916832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photoknopa.ru/uploads/posts/2011-10/1320048417_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260648"/>
            <a:ext cx="576064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Нам </a:t>
            </a:r>
            <a:r>
              <a:rPr lang="ru-RU" b="1" dirty="0" smtClean="0">
                <a:solidFill>
                  <a:srgbClr val="C00000"/>
                </a:solidFill>
              </a:rPr>
              <a:t>весело!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адм\Desktop\для погремушки\P323463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268760"/>
            <a:ext cx="6610681" cy="4958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photoknopa.ru/uploads/posts/2011-10/1320048417_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Мини – музей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 smtClean="0">
                <a:solidFill>
                  <a:srgbClr val="C00000"/>
                </a:solidFill>
              </a:rPr>
              <a:t>Погремушка – </a:t>
            </a:r>
            <a:r>
              <a:rPr lang="ru-RU" b="1" dirty="0" smtClean="0">
                <a:solidFill>
                  <a:srgbClr val="C00000"/>
                </a:solidFill>
              </a:rPr>
              <a:t>весёлая </a:t>
            </a:r>
            <a:r>
              <a:rPr lang="ru-RU" b="1" dirty="0" smtClean="0">
                <a:solidFill>
                  <a:srgbClr val="C00000"/>
                </a:solidFill>
              </a:rPr>
              <a:t>игрушка»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адм\Desktop\для погремушки\P323463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556792"/>
            <a:ext cx="6329676" cy="47472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photoknopa.ru/uploads/posts/2011-10/1320048417_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259632" y="1700808"/>
            <a:ext cx="6808274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800" b="1" i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8800" b="1" i="1" dirty="0" smtClean="0">
                <a:solidFill>
                  <a:srgbClr val="C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за внимание!</a:t>
            </a:r>
            <a:endParaRPr lang="ru-RU" sz="8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photoknopa.ru/uploads/posts/2011-10/1320048417_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050" dirty="0"/>
              <a:t/>
            </a:r>
            <a:br>
              <a:rPr lang="ru-RU" sz="1050" dirty="0"/>
            </a:br>
            <a:r>
              <a:rPr lang="ru-RU" sz="1050" dirty="0"/>
              <a:t/>
            </a:r>
            <a:br>
              <a:rPr lang="ru-RU" sz="1050" dirty="0"/>
            </a:br>
            <a:r>
              <a:rPr lang="ru-RU" sz="1050" dirty="0"/>
              <a:t> </a:t>
            </a:r>
            <a:br>
              <a:rPr lang="ru-RU" sz="1050" dirty="0"/>
            </a:br>
            <a:endParaRPr lang="ru-RU" sz="105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980728"/>
            <a:ext cx="8964488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        </a:t>
            </a:r>
          </a:p>
          <a:p>
            <a:pPr algn="ctr">
              <a:buNone/>
            </a:pPr>
            <a:r>
              <a:rPr lang="ru-RU" sz="5400" b="1" dirty="0" smtClean="0"/>
              <a:t>        </a:t>
            </a:r>
            <a:r>
              <a:rPr lang="ru-RU" sz="5800" b="1" dirty="0" smtClean="0">
                <a:solidFill>
                  <a:srgbClr val="C00000"/>
                </a:solidFill>
              </a:rPr>
              <a:t>Мне </a:t>
            </a:r>
            <a:r>
              <a:rPr lang="ru-RU" sz="5800" b="1" dirty="0" smtClean="0">
                <a:solidFill>
                  <a:srgbClr val="C00000"/>
                </a:solidFill>
              </a:rPr>
              <a:t>купили погремушку,</a:t>
            </a:r>
          </a:p>
          <a:p>
            <a:pPr algn="ctr">
              <a:buNone/>
            </a:pPr>
            <a:r>
              <a:rPr lang="ru-RU" sz="5800" b="1" dirty="0" smtClean="0">
                <a:solidFill>
                  <a:srgbClr val="C00000"/>
                </a:solidFill>
              </a:rPr>
              <a:t>   </a:t>
            </a:r>
            <a:r>
              <a:rPr lang="ru-RU" sz="5800" b="1" dirty="0" smtClean="0">
                <a:solidFill>
                  <a:srgbClr val="C00000"/>
                </a:solidFill>
              </a:rPr>
              <a:t>я </a:t>
            </a:r>
            <a:r>
              <a:rPr lang="ru-RU" sz="5800" b="1" dirty="0" smtClean="0">
                <a:solidFill>
                  <a:srgbClr val="C00000"/>
                </a:solidFill>
              </a:rPr>
              <a:t>трясу её над ушком.</a:t>
            </a:r>
          </a:p>
          <a:p>
            <a:pPr algn="ctr">
              <a:buNone/>
            </a:pPr>
            <a:r>
              <a:rPr lang="ru-RU" sz="5800" b="1" dirty="0" smtClean="0">
                <a:solidFill>
                  <a:srgbClr val="C00000"/>
                </a:solidFill>
              </a:rPr>
              <a:t>     </a:t>
            </a:r>
            <a:r>
              <a:rPr lang="ru-RU" sz="5800" b="1" dirty="0" smtClean="0">
                <a:solidFill>
                  <a:srgbClr val="C00000"/>
                </a:solidFill>
              </a:rPr>
              <a:t>Шарики </a:t>
            </a:r>
            <a:r>
              <a:rPr lang="ru-RU" sz="5800" b="1" dirty="0" smtClean="0">
                <a:solidFill>
                  <a:srgbClr val="C00000"/>
                </a:solidFill>
              </a:rPr>
              <a:t>внутри звенят,</a:t>
            </a:r>
          </a:p>
          <a:p>
            <a:pPr algn="ctr">
              <a:buNone/>
            </a:pPr>
            <a:r>
              <a:rPr lang="ru-RU" sz="5800" b="1" dirty="0" smtClean="0">
                <a:solidFill>
                  <a:srgbClr val="C00000"/>
                </a:solidFill>
              </a:rPr>
              <a:t> </a:t>
            </a:r>
            <a:r>
              <a:rPr lang="ru-RU" sz="5800" b="1" dirty="0" smtClean="0">
                <a:solidFill>
                  <a:srgbClr val="C00000"/>
                </a:solidFill>
              </a:rPr>
              <a:t>  положу </a:t>
            </a:r>
            <a:r>
              <a:rPr lang="ru-RU" sz="5800" b="1" dirty="0" smtClean="0">
                <a:solidFill>
                  <a:srgbClr val="C00000"/>
                </a:solidFill>
              </a:rPr>
              <a:t>– они молчат.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photoknopa.ru/uploads/posts/2011-10/1320048417_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История создания погремушки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       Первые </a:t>
            </a:r>
            <a:r>
              <a:rPr lang="ru-RU" sz="2000" b="1" dirty="0" smtClean="0"/>
              <a:t>игрушки появились ещё в древнем Египте. В такие игрушки </a:t>
            </a:r>
          </a:p>
          <a:p>
            <a:pPr>
              <a:buNone/>
            </a:pPr>
            <a:r>
              <a:rPr lang="ru-RU" sz="2000" b="1" dirty="0" smtClean="0"/>
              <a:t>      вкладывалось </a:t>
            </a:r>
            <a:r>
              <a:rPr lang="ru-RU" sz="2000" b="1" dirty="0" smtClean="0"/>
              <a:t>много магической энергии. Она являлась оберегом и </a:t>
            </a:r>
          </a:p>
          <a:p>
            <a:pPr>
              <a:buNone/>
            </a:pPr>
            <a:r>
              <a:rPr lang="ru-RU" sz="2000" b="1" dirty="0" smtClean="0"/>
              <a:t>      охраняла </a:t>
            </a:r>
            <a:r>
              <a:rPr lang="ru-RU" sz="2000" b="1" dirty="0" smtClean="0"/>
              <a:t>младенцев от болезней и злых духов. Своим звоном </a:t>
            </a:r>
            <a:r>
              <a:rPr lang="ru-RU" sz="2000" b="1" dirty="0" smtClean="0"/>
              <a:t>она отгоняла  </a:t>
            </a:r>
            <a:r>
              <a:rPr lang="ru-RU" sz="2000" b="1" dirty="0" smtClean="0"/>
              <a:t>от младенцев тёмные силы и призывала на помощь силу ангелов. Древние Египтяне верили, что оставив ребёнка  с игрушкой – погремушкой, с ним ничего не случится. Само слово «погремушка» происходит от «погреметь у ушка».</a:t>
            </a:r>
          </a:p>
          <a:p>
            <a:pPr>
              <a:buNone/>
            </a:pPr>
            <a:r>
              <a:rPr lang="ru-RU" sz="2000" b="1" dirty="0" smtClean="0"/>
              <a:t>       Погремушку </a:t>
            </a:r>
            <a:r>
              <a:rPr lang="ru-RU" sz="2000" b="1" dirty="0" smtClean="0"/>
              <a:t>изготавливали из глины, </a:t>
            </a:r>
            <a:r>
              <a:rPr lang="ru-RU" sz="2000" b="1" dirty="0" err="1" smtClean="0"/>
              <a:t>дерева,бересты</a:t>
            </a:r>
            <a:r>
              <a:rPr lang="ru-RU" sz="2000" b="1" dirty="0" smtClean="0"/>
              <a:t>. Наполняли её горошинами, мелкими камушками. Современные погремушки, конечно же, значительно отличается от тех, которыми играми наши предки. Материалы, из которых делались древние самые первые игрушки, - кость(и другие ткани животных), глина, солома – теперь не в чести.</a:t>
            </a:r>
          </a:p>
          <a:p>
            <a:endParaRPr lang="ru-RU" sz="2000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photoknopa.ru/uploads/posts/2011-10/1320048417_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Оберег- погремушка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Gorlo (700x497, 47Kb)">
            <a:hlinkClick r:id="rId3" tgtFrame="&quot;_blank&quot;"/>
          </p:cNvPr>
          <p:cNvPicPr>
            <a:picLocks noGrp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196752"/>
            <a:ext cx="7071177" cy="5073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://www.photoknopa.ru/uploads/posts/2011-10/1320048417_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«Во всякой избушке свои погремушки»</a:t>
            </a:r>
            <a:r>
              <a:rPr lang="ru-RU" sz="2000" b="1" dirty="0" smtClean="0">
                <a:solidFill>
                  <a:srgbClr val="C00000"/>
                </a:solidFill>
              </a:rPr>
              <a:t> 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Сейчас эти слова стали пословицей, но когда-то в каждом крестьянском доме действительно были свои неповторимые </a:t>
            </a:r>
            <a:r>
              <a:rPr lang="ru-RU" sz="2000" b="1" dirty="0" smtClean="0"/>
              <a:t>игрушки</a:t>
            </a:r>
            <a:endParaRPr lang="ru-RU" sz="2000" b="1" dirty="0"/>
          </a:p>
        </p:txBody>
      </p:sp>
      <p:pic>
        <p:nvPicPr>
          <p:cNvPr id="6" name="Рисунок 5" descr="2825_002 (700x525, 93Kb)">
            <a:hlinkClick r:id="rId3" tgtFrame="&quot;_blank&quot;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2420888"/>
            <a:ext cx="6480720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photoknopa.ru/uploads/posts/2011-10/1320048417_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Для чего нужна погремушка?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000" dirty="0" smtClean="0"/>
              <a:t>      </a:t>
            </a:r>
            <a:r>
              <a:rPr lang="ru-RU" sz="2400" b="1" dirty="0" smtClean="0"/>
              <a:t>Погремушка </a:t>
            </a:r>
            <a:r>
              <a:rPr lang="ru-RU" sz="2400" b="1" dirty="0" smtClean="0"/>
              <a:t>– это универсальная игрушка, которая служит ребёнку на всём протяжении всего первого года жизни, а развивающие погремушки – пригодятся и того дольше. Погремушки способствуют концентрации внимания ребёнка. А кроме развития зрительного и слухового восприятия – помогают развить и общую координацию движений . А также современные погремушки преподают малышу первые уроки для развития навыков мелкой моторики и действия двумя руками. Погремушки усложнённой конструкции подводят ребёнка к основанию причинно – следственных связей, формируют целенаправленные движения руки под контролем зрения.</a:t>
            </a:r>
            <a:endParaRPr lang="ru-RU" sz="24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photoknopa.ru/uploads/posts/2011-10/1320048417_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7624" y="188640"/>
            <a:ext cx="6984776" cy="3527747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Дали </a:t>
            </a:r>
            <a:r>
              <a:rPr lang="ru-RU" sz="3600" b="1" dirty="0" smtClean="0">
                <a:solidFill>
                  <a:srgbClr val="C00000"/>
                </a:solidFill>
              </a:rPr>
              <a:t>Маше погремушку,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и гремит она над ушком,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Маша не пугается,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Маша улыбается.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http://bamsibams.ru/file/18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3076203"/>
            <a:ext cx="4320480" cy="3781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www.photoknopa.ru/uploads/posts/2011-10/1320048417_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Погремушке которой более 30 лет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268760"/>
            <a:ext cx="8229600" cy="194421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     Э</a:t>
            </a:r>
            <a:r>
              <a:rPr lang="ru-RU" sz="2400" dirty="0" smtClean="0"/>
              <a:t>той </a:t>
            </a:r>
            <a:r>
              <a:rPr lang="ru-RU" sz="2400" dirty="0" smtClean="0"/>
              <a:t>погремушке более 30 лет. В 1985 году я пришла работать в детский сад. Эти погремушки были у музыкального руководителя, </a:t>
            </a:r>
            <a:r>
              <a:rPr lang="ru-RU" sz="2400" dirty="0" smtClean="0"/>
              <a:t>со временем </a:t>
            </a:r>
            <a:r>
              <a:rPr lang="ru-RU" sz="2400" dirty="0" smtClean="0"/>
              <a:t>их отдали по группам в музыкальные уголки. Дети с удовольствием использовали погремушки в своих </a:t>
            </a:r>
            <a:r>
              <a:rPr lang="ru-RU" sz="2400" dirty="0" smtClean="0"/>
              <a:t>играх </a:t>
            </a:r>
            <a:endParaRPr lang="ru-RU" sz="2400" dirty="0"/>
          </a:p>
        </p:txBody>
      </p:sp>
      <p:pic>
        <p:nvPicPr>
          <p:cNvPr id="2049" name="Picture 1" descr="C:\Users\адм\Desktop\для погремушки\P32046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140968"/>
            <a:ext cx="460851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photoknopa.ru/uploads/posts/2011-10/1320048417_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Погремушки,  сделанные нашими родителями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0482" name="Picture 2" descr="C:\Users\адм\Desktop\для погремушки\P320461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378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    </vt:lpstr>
      <vt:lpstr>История создания погремушки</vt:lpstr>
      <vt:lpstr>Оберег- погремушка</vt:lpstr>
      <vt:lpstr>«Во всякой избушке свои погремушки»  </vt:lpstr>
      <vt:lpstr>Для чего нужна погремушка? </vt:lpstr>
      <vt:lpstr>Дали Маше погремушку, и гремит она над ушком, Маша не пугается, Маша улыбается.</vt:lpstr>
      <vt:lpstr>Погремушке которой более 30 лет</vt:lpstr>
      <vt:lpstr>Погремушки,  сделанные нашими родителями</vt:lpstr>
      <vt:lpstr>Погремушка, погремушка, Моя первая игрушка, Ты болтливый попугай, Колокольчик иван-чай! Погремушку я возьму Пошумлю и погремлю, И понятно всем родным, Что я стал совсем большим!</vt:lpstr>
      <vt:lpstr>Поиграем в дидактическую игру «Сложи картинку»</vt:lpstr>
      <vt:lpstr>Нам весело!</vt:lpstr>
      <vt:lpstr>Мини – музей  «Погремушка – весёлая игрушка»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ппоррол      </dc:title>
  <dc:creator>адм</dc:creator>
  <cp:lastModifiedBy>адм</cp:lastModifiedBy>
  <cp:revision>22</cp:revision>
  <dcterms:created xsi:type="dcterms:W3CDTF">2017-03-21T06:53:46Z</dcterms:created>
  <dcterms:modified xsi:type="dcterms:W3CDTF">2017-03-24T08:58:40Z</dcterms:modified>
</cp:coreProperties>
</file>