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67" r:id="rId5"/>
    <p:sldId id="260" r:id="rId6"/>
    <p:sldId id="268" r:id="rId7"/>
    <p:sldId id="259" r:id="rId8"/>
    <p:sldId id="270" r:id="rId9"/>
    <p:sldId id="266" r:id="rId10"/>
    <p:sldId id="258" r:id="rId11"/>
    <p:sldId id="269" r:id="rId12"/>
    <p:sldId id="271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915" autoAdjust="0"/>
  </p:normalViewPr>
  <p:slideViewPr>
    <p:cSldViewPr>
      <p:cViewPr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3410-4DDC-4FA8-A38A-3D8683630E63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5AA-8705-4F2E-8E9A-2B13C758F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3410-4DDC-4FA8-A38A-3D8683630E63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5AA-8705-4F2E-8E9A-2B13C758F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3410-4DDC-4FA8-A38A-3D8683630E63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5AA-8705-4F2E-8E9A-2B13C758F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3410-4DDC-4FA8-A38A-3D8683630E63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5AA-8705-4F2E-8E9A-2B13C758F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3410-4DDC-4FA8-A38A-3D8683630E63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5AA-8705-4F2E-8E9A-2B13C758F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3410-4DDC-4FA8-A38A-3D8683630E63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5AA-8705-4F2E-8E9A-2B13C758F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3410-4DDC-4FA8-A38A-3D8683630E63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5AA-8705-4F2E-8E9A-2B13C758F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3410-4DDC-4FA8-A38A-3D8683630E63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5AA-8705-4F2E-8E9A-2B13C758F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3410-4DDC-4FA8-A38A-3D8683630E63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5AA-8705-4F2E-8E9A-2B13C758F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3410-4DDC-4FA8-A38A-3D8683630E63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5AA-8705-4F2E-8E9A-2B13C758F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3410-4DDC-4FA8-A38A-3D8683630E63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5AA-8705-4F2E-8E9A-2B13C758F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43410-4DDC-4FA8-A38A-3D8683630E63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B25AA-8705-4F2E-8E9A-2B13C758F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slide" Target="slide3.xml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erma-biz.ru/wp-content/uploads/2020/04/1-1002x10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1357298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«МКДОУ «Уйский 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/с № 3 «Берёзка» комбинированного вида 2 категории»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2428868"/>
            <a:ext cx="62151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Конкурсная работа 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игры по финансовой грамоте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Встречаем Новый год!</a:t>
            </a:r>
          </a:p>
          <a:p>
            <a:pPr algn="ctr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8794" y="4572008"/>
            <a:ext cx="1292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Уйское 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г.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3372" y="4357694"/>
            <a:ext cx="3354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Работу выполнила :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высшей категории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Соловьёва Елена Николаевна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ждественский-ландшафт-векторная-иллюстрация-зимнего-снегопада-и-1611193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8577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 «Игрушки для ёлки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(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какой шар надо поместить в примере, чтобы сумма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чисел  была равна «8»?)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9f5fb3cc7982f08.jpeg"/>
          <p:cNvPicPr>
            <a:picLocks noChangeAspect="1"/>
          </p:cNvPicPr>
          <p:nvPr/>
        </p:nvPicPr>
        <p:blipFill>
          <a:blip r:embed="rId3"/>
          <a:srcRect l="1494" t="82294" r="74608"/>
          <a:stretch>
            <a:fillRect/>
          </a:stretch>
        </p:blipFill>
        <p:spPr>
          <a:xfrm>
            <a:off x="5786446" y="928670"/>
            <a:ext cx="1143008" cy="1071570"/>
          </a:xfrm>
          <a:prstGeom prst="rect">
            <a:avLst/>
          </a:prstGeom>
        </p:spPr>
      </p:pic>
      <p:pic>
        <p:nvPicPr>
          <p:cNvPr id="6" name="Рисунок 5" descr="1oS_6aTFG2s.jpg"/>
          <p:cNvPicPr>
            <a:picLocks noChangeAspect="1"/>
          </p:cNvPicPr>
          <p:nvPr/>
        </p:nvPicPr>
        <p:blipFill>
          <a:blip r:embed="rId4"/>
          <a:srcRect l="35099" r="35099" b="50000"/>
          <a:stretch>
            <a:fillRect/>
          </a:stretch>
        </p:blipFill>
        <p:spPr>
          <a:xfrm>
            <a:off x="0" y="4786322"/>
            <a:ext cx="928662" cy="964803"/>
          </a:xfrm>
          <a:prstGeom prst="rect">
            <a:avLst/>
          </a:prstGeom>
        </p:spPr>
      </p:pic>
      <p:pic>
        <p:nvPicPr>
          <p:cNvPr id="7" name="Рисунок 6" descr="1oS_6aTFG2s.jpg"/>
          <p:cNvPicPr>
            <a:picLocks noChangeAspect="1"/>
          </p:cNvPicPr>
          <p:nvPr/>
        </p:nvPicPr>
        <p:blipFill>
          <a:blip r:embed="rId4"/>
          <a:srcRect l="71109" b="51697"/>
          <a:stretch>
            <a:fillRect/>
          </a:stretch>
        </p:blipFill>
        <p:spPr>
          <a:xfrm>
            <a:off x="0" y="5809146"/>
            <a:ext cx="857256" cy="1048854"/>
          </a:xfrm>
          <a:prstGeom prst="rect">
            <a:avLst/>
          </a:prstGeom>
        </p:spPr>
      </p:pic>
      <p:pic>
        <p:nvPicPr>
          <p:cNvPr id="8" name="Рисунок 7" descr="1oS_6aTFG2s.jpg"/>
          <p:cNvPicPr>
            <a:picLocks noChangeAspect="1"/>
          </p:cNvPicPr>
          <p:nvPr/>
        </p:nvPicPr>
        <p:blipFill>
          <a:blip r:embed="rId4"/>
          <a:srcRect t="51697" r="71109"/>
          <a:stretch>
            <a:fillRect/>
          </a:stretch>
        </p:blipFill>
        <p:spPr>
          <a:xfrm>
            <a:off x="928662" y="5809144"/>
            <a:ext cx="857256" cy="1048855"/>
          </a:xfrm>
          <a:prstGeom prst="rect">
            <a:avLst/>
          </a:prstGeom>
        </p:spPr>
      </p:pic>
      <p:pic>
        <p:nvPicPr>
          <p:cNvPr id="11" name="Рисунок 10" descr="1oS_6aTFG2s.jpg"/>
          <p:cNvPicPr>
            <a:picLocks noChangeAspect="1"/>
          </p:cNvPicPr>
          <p:nvPr/>
        </p:nvPicPr>
        <p:blipFill>
          <a:blip r:embed="rId4"/>
          <a:srcRect l="33858" t="50000" r="35098"/>
          <a:stretch>
            <a:fillRect/>
          </a:stretch>
        </p:blipFill>
        <p:spPr>
          <a:xfrm>
            <a:off x="4929190" y="2571744"/>
            <a:ext cx="928694" cy="1094613"/>
          </a:xfrm>
          <a:prstGeom prst="rect">
            <a:avLst/>
          </a:prstGeom>
        </p:spPr>
      </p:pic>
      <p:pic>
        <p:nvPicPr>
          <p:cNvPr id="12" name="Рисунок 11" descr="1oS_6aTFG2s.jpg"/>
          <p:cNvPicPr>
            <a:picLocks noChangeAspect="1"/>
          </p:cNvPicPr>
          <p:nvPr/>
        </p:nvPicPr>
        <p:blipFill>
          <a:blip r:embed="rId4"/>
          <a:srcRect t="51697" r="71109"/>
          <a:stretch>
            <a:fillRect/>
          </a:stretch>
        </p:blipFill>
        <p:spPr>
          <a:xfrm>
            <a:off x="7358082" y="3571876"/>
            <a:ext cx="857256" cy="1048855"/>
          </a:xfrm>
          <a:prstGeom prst="rect">
            <a:avLst/>
          </a:prstGeom>
        </p:spPr>
      </p:pic>
      <p:pic>
        <p:nvPicPr>
          <p:cNvPr id="13" name="Рисунок 12" descr="1oS_6aTFG2s.jpg"/>
          <p:cNvPicPr>
            <a:picLocks noChangeAspect="1"/>
          </p:cNvPicPr>
          <p:nvPr/>
        </p:nvPicPr>
        <p:blipFill>
          <a:blip r:embed="rId4"/>
          <a:srcRect l="71109" t="51697"/>
          <a:stretch>
            <a:fillRect/>
          </a:stretch>
        </p:blipFill>
        <p:spPr>
          <a:xfrm>
            <a:off x="4429124" y="4643446"/>
            <a:ext cx="857256" cy="1048854"/>
          </a:xfrm>
          <a:prstGeom prst="rect">
            <a:avLst/>
          </a:prstGeom>
        </p:spPr>
      </p:pic>
      <p:sp>
        <p:nvSpPr>
          <p:cNvPr id="17" name="Крест 16"/>
          <p:cNvSpPr/>
          <p:nvPr/>
        </p:nvSpPr>
        <p:spPr>
          <a:xfrm>
            <a:off x="6072198" y="3857628"/>
            <a:ext cx="642942" cy="71438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Крест 20"/>
          <p:cNvSpPr/>
          <p:nvPr/>
        </p:nvSpPr>
        <p:spPr>
          <a:xfrm>
            <a:off x="6000760" y="4714884"/>
            <a:ext cx="714380" cy="64294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Крест 21"/>
          <p:cNvSpPr/>
          <p:nvPr/>
        </p:nvSpPr>
        <p:spPr>
          <a:xfrm>
            <a:off x="6072198" y="2857496"/>
            <a:ext cx="642942" cy="71438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1.79191E-6 L 0.77171 -0.4719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0.40156 -0.32547 " pathEditMode="relative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7.77778E-6 L 0.84272 -0.02107 " pathEditMode="relative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35586_9-p-fon-dlya-prezentatsii-snegovik-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1579609022_11-p-belie-foni-s-salyutami-40.png"/>
          <p:cNvPicPr>
            <a:picLocks noChangeAspect="1"/>
          </p:cNvPicPr>
          <p:nvPr/>
        </p:nvPicPr>
        <p:blipFill>
          <a:blip r:embed="rId4"/>
          <a:srcRect l="50000" t="50000"/>
          <a:stretch>
            <a:fillRect/>
          </a:stretch>
        </p:blipFill>
        <p:spPr>
          <a:xfrm>
            <a:off x="10858544" y="1785926"/>
            <a:ext cx="4572000" cy="3429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00364" y="928670"/>
            <a:ext cx="3037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Молодцы! Получите бонус!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/>
          <a:stretch>
            <a:fillRect/>
          </a:stretch>
        </p:blipFill>
        <p:spPr>
          <a:xfrm>
            <a:off x="828677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88 -9.40606E-7 L -1.14219 0.01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35586_9-p-fon-dlya-prezentatsii-snegovik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2071678"/>
            <a:ext cx="38684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Сложите из бонусов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картинку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получите приз!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79609022_11-p-belie-foni-s-salyutami-40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>
          <a:xfrm>
            <a:off x="-12715996" y="0"/>
            <a:ext cx="4572000" cy="3429000"/>
          </a:xfrm>
          <a:prstGeom prst="rect">
            <a:avLst/>
          </a:prstGeom>
        </p:spPr>
      </p:pic>
      <p:pic>
        <p:nvPicPr>
          <p:cNvPr id="3" name="Рисунок 2" descr="1579609022_11-p-belie-foni-s-salyutami-40.png"/>
          <p:cNvPicPr>
            <a:picLocks noChangeAspect="1"/>
          </p:cNvPicPr>
          <p:nvPr/>
        </p:nvPicPr>
        <p:blipFill>
          <a:blip r:embed="rId3"/>
          <a:srcRect l="50000" b="50000"/>
          <a:stretch>
            <a:fillRect/>
          </a:stretch>
        </p:blipFill>
        <p:spPr>
          <a:xfrm>
            <a:off x="19573980" y="0"/>
            <a:ext cx="4572000" cy="3429000"/>
          </a:xfrm>
          <a:prstGeom prst="rect">
            <a:avLst/>
          </a:prstGeom>
        </p:spPr>
      </p:pic>
      <p:pic>
        <p:nvPicPr>
          <p:cNvPr id="4" name="Рисунок 3" descr="1579609022_11-p-belie-foni-s-salyutami-40.png"/>
          <p:cNvPicPr>
            <a:picLocks noChangeAspect="1"/>
          </p:cNvPicPr>
          <p:nvPr/>
        </p:nvPicPr>
        <p:blipFill>
          <a:blip r:embed="rId3"/>
          <a:srcRect t="50000" r="50000"/>
          <a:stretch>
            <a:fillRect/>
          </a:stretch>
        </p:blipFill>
        <p:spPr>
          <a:xfrm>
            <a:off x="-12787434" y="3428999"/>
            <a:ext cx="4643470" cy="3482603"/>
          </a:xfrm>
          <a:prstGeom prst="rect">
            <a:avLst/>
          </a:prstGeom>
        </p:spPr>
      </p:pic>
      <p:pic>
        <p:nvPicPr>
          <p:cNvPr id="5" name="Рисунок 4" descr="1579609022_11-p-belie-foni-s-salyutami-40.png"/>
          <p:cNvPicPr>
            <a:picLocks noChangeAspect="1"/>
          </p:cNvPicPr>
          <p:nvPr/>
        </p:nvPicPr>
        <p:blipFill>
          <a:blip r:embed="rId3"/>
          <a:srcRect l="50000" t="50000"/>
          <a:stretch>
            <a:fillRect/>
          </a:stretch>
        </p:blipFill>
        <p:spPr>
          <a:xfrm>
            <a:off x="19645418" y="3429000"/>
            <a:ext cx="45720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7422" y="-2928982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5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tretch>
            <a:fillRect/>
          </a:stretch>
        </p:blipFill>
        <p:spPr>
          <a:xfrm>
            <a:off x="771527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4063 -0.00208 L 1.39063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9063 -0.00208 L -1.64063 -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4444 -0.00185 L 1.39635 -0.0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9844 0.00208 L -1.64636 0.002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35914 L -0.00017 0.792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7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35586_9-p-fon-dlya-prezentatsii-snegovik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500042"/>
            <a:ext cx="77867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Уважаемые коллеги, родители!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Представляю вашему вниманию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«Дидактические игры по формированию у детей основ финансовой грамотности» на тему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Новый год.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помощью этих игр вы сможете развить интерес детей к финансовой грамоте, активизировать в речи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слова: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накопления, сбережения, монеты, покупки, цена, товар, стоимость, обновки, ассортимент,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бонус.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формирования основ финансовой грамотности тесно связана с развитием у детей элементарных математических представлений. В ходе выполнения заданий игры, дети поупражняются в счёте, составлении примеров и их решении, в составлении целого из частей.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Представленные  игры, способствуют  развитию у детей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целеполагания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укреплению дружеских отношений,</a:t>
            </a:r>
          </a:p>
          <a:p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гендерному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воспитанию.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Учитывая, что во время выполнения заданий игры, внимание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будет сконцентрировано на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экране компьютера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телевизора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между играми предусмотрена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глаз.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Желаю вам приятного просмотра и интересного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развивающего общения с детьми.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ferma-biz.ru/wp-content/uploads/2020/04/1-1002x10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54" y="0"/>
            <a:ext cx="9501254" cy="710723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57356" y="1357298"/>
            <a:ext cx="5715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«Копилки»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Саша и Даша копят деньги на новогодние подарки. У кого больше?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est-piggy-bank-in-2018.jpg"/>
          <p:cNvPicPr>
            <a:picLocks noChangeAspect="1"/>
          </p:cNvPicPr>
          <p:nvPr/>
        </p:nvPicPr>
        <p:blipFill>
          <a:blip r:embed="rId3"/>
          <a:srcRect l="21875" b="5000"/>
          <a:stretch>
            <a:fillRect/>
          </a:stretch>
        </p:blipFill>
        <p:spPr>
          <a:xfrm>
            <a:off x="5214942" y="2857496"/>
            <a:ext cx="2357454" cy="1791666"/>
          </a:xfrm>
          <a:prstGeom prst="rect">
            <a:avLst/>
          </a:prstGeom>
        </p:spPr>
      </p:pic>
      <p:pic>
        <p:nvPicPr>
          <p:cNvPr id="7" name="Рисунок 6" descr="istockphoto-1132516130-170x170.jpg"/>
          <p:cNvPicPr>
            <a:picLocks noChangeAspect="1"/>
          </p:cNvPicPr>
          <p:nvPr/>
        </p:nvPicPr>
        <p:blipFill>
          <a:blip r:embed="rId4"/>
          <a:srcRect r="14659" b="4000"/>
          <a:stretch>
            <a:fillRect/>
          </a:stretch>
        </p:blipFill>
        <p:spPr>
          <a:xfrm>
            <a:off x="1571604" y="2857496"/>
            <a:ext cx="2357454" cy="1825126"/>
          </a:xfrm>
          <a:prstGeom prst="rect">
            <a:avLst/>
          </a:prstGeom>
        </p:spPr>
      </p:pic>
      <p:pic>
        <p:nvPicPr>
          <p:cNvPr id="8" name="Рисунок 7" descr="item_image213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4857760"/>
            <a:ext cx="428628" cy="428628"/>
          </a:xfrm>
          <a:prstGeom prst="rect">
            <a:avLst/>
          </a:prstGeom>
        </p:spPr>
      </p:pic>
      <p:pic>
        <p:nvPicPr>
          <p:cNvPr id="9" name="Рисунок 8" descr="item_image213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8794" y="5286388"/>
            <a:ext cx="428628" cy="428628"/>
          </a:xfrm>
          <a:prstGeom prst="rect">
            <a:avLst/>
          </a:prstGeom>
        </p:spPr>
      </p:pic>
      <p:pic>
        <p:nvPicPr>
          <p:cNvPr id="10" name="Рисунок 9" descr="item_image213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4857760"/>
            <a:ext cx="428628" cy="428628"/>
          </a:xfrm>
          <a:prstGeom prst="rect">
            <a:avLst/>
          </a:prstGeom>
        </p:spPr>
      </p:pic>
      <p:pic>
        <p:nvPicPr>
          <p:cNvPr id="11" name="Рисунок 10" descr="item_image213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5286388"/>
            <a:ext cx="428628" cy="428628"/>
          </a:xfrm>
          <a:prstGeom prst="rect">
            <a:avLst/>
          </a:prstGeom>
        </p:spPr>
      </p:pic>
      <p:pic>
        <p:nvPicPr>
          <p:cNvPr id="12" name="Рисунок 11" descr="item_image213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4857760"/>
            <a:ext cx="428628" cy="428628"/>
          </a:xfrm>
          <a:prstGeom prst="rect">
            <a:avLst/>
          </a:prstGeom>
        </p:spPr>
      </p:pic>
      <p:pic>
        <p:nvPicPr>
          <p:cNvPr id="13" name="Рисунок 12" descr="item_image213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4857760"/>
            <a:ext cx="428628" cy="428628"/>
          </a:xfrm>
          <a:prstGeom prst="rect">
            <a:avLst/>
          </a:prstGeom>
        </p:spPr>
      </p:pic>
      <p:pic>
        <p:nvPicPr>
          <p:cNvPr id="14" name="Рисунок 13" descr="545470_b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942" y="4786322"/>
            <a:ext cx="675369" cy="669037"/>
          </a:xfrm>
          <a:prstGeom prst="rect">
            <a:avLst/>
          </a:prstGeom>
        </p:spPr>
      </p:pic>
      <p:pic>
        <p:nvPicPr>
          <p:cNvPr id="15" name="Рисунок 14" descr="545470_b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4786322"/>
            <a:ext cx="675369" cy="669037"/>
          </a:xfrm>
          <a:prstGeom prst="rect">
            <a:avLst/>
          </a:prstGeom>
        </p:spPr>
      </p:pic>
      <p:pic>
        <p:nvPicPr>
          <p:cNvPr id="16" name="Рисунок 15" descr="545470_b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4786322"/>
            <a:ext cx="675369" cy="6690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43372" y="10501362"/>
            <a:ext cx="860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-0.00798 -0.85625 " pathEditMode="relative" rAng="0" ptsTypes="AA">
                                      <p:cBhvr>
                                        <p:cTn id="6" dur="249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4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3635586_9-p-fon-dlya-prezentatsii-snegovik-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1579609022_11-p-belie-foni-s-salyutami-40.png"/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>
          <a:xfrm>
            <a:off x="-7286708" y="1428736"/>
            <a:ext cx="45720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5918" y="571480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Молодцы! Получите бонус!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16 -3.33333E-6 L 0.88941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3662554_9-p-fon-dlya-prezentatsii-zimnii-les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60425965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1214422"/>
            <a:ext cx="3589742" cy="3786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0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 «Помогите Гномам собрать новогодние кульки для Даши и Саши»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283e53cdb7453b8c2a833b4df696f67.jpg"/>
          <p:cNvPicPr>
            <a:picLocks noChangeAspect="1"/>
          </p:cNvPicPr>
          <p:nvPr/>
        </p:nvPicPr>
        <p:blipFill>
          <a:blip r:embed="rId4" cstate="print"/>
          <a:srcRect l="25000" t="9375" r="21875" b="8333"/>
          <a:stretch>
            <a:fillRect/>
          </a:stretch>
        </p:blipFill>
        <p:spPr>
          <a:xfrm>
            <a:off x="357158" y="1285860"/>
            <a:ext cx="2143140" cy="3098469"/>
          </a:xfrm>
          <a:prstGeom prst="rect">
            <a:avLst/>
          </a:prstGeom>
        </p:spPr>
      </p:pic>
      <p:pic>
        <p:nvPicPr>
          <p:cNvPr id="5" name="Рисунок 4" descr="---105-Meshok-krasnyiy-laminirovannyiy-900gr-540rub.jpg"/>
          <p:cNvPicPr>
            <a:picLocks noChangeAspect="1"/>
          </p:cNvPicPr>
          <p:nvPr/>
        </p:nvPicPr>
        <p:blipFill>
          <a:blip r:embed="rId5"/>
          <a:srcRect l="26428" t="2857" r="27500" b="2857"/>
          <a:stretch>
            <a:fillRect/>
          </a:stretch>
        </p:blipFill>
        <p:spPr>
          <a:xfrm>
            <a:off x="6715140" y="1571612"/>
            <a:ext cx="1790713" cy="2857520"/>
          </a:xfrm>
          <a:prstGeom prst="rect">
            <a:avLst/>
          </a:prstGeom>
        </p:spPr>
      </p:pic>
      <p:pic>
        <p:nvPicPr>
          <p:cNvPr id="7" name="Рисунок 6" descr="13276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3903">
            <a:off x="5469031" y="5081523"/>
            <a:ext cx="1763324" cy="928694"/>
          </a:xfrm>
          <a:prstGeom prst="rect">
            <a:avLst/>
          </a:prstGeom>
        </p:spPr>
      </p:pic>
      <p:pic>
        <p:nvPicPr>
          <p:cNvPr id="8" name="Рисунок 7" descr="266130e1cb5f64da30b0f052174e09a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768" y="4714884"/>
            <a:ext cx="1785950" cy="1312673"/>
          </a:xfrm>
          <a:prstGeom prst="rect">
            <a:avLst/>
          </a:prstGeom>
        </p:spPr>
      </p:pic>
      <p:pic>
        <p:nvPicPr>
          <p:cNvPr id="9" name="Рисунок 8" descr="100028917608b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14414" y="4929198"/>
            <a:ext cx="1505110" cy="819908"/>
          </a:xfrm>
          <a:prstGeom prst="rect">
            <a:avLst/>
          </a:prstGeom>
        </p:spPr>
      </p:pic>
      <p:pic>
        <p:nvPicPr>
          <p:cNvPr id="10" name="Рисунок 9" descr="a45f776716fab595b967fae2ece2dd57.jpg"/>
          <p:cNvPicPr>
            <a:picLocks noChangeAspect="1"/>
          </p:cNvPicPr>
          <p:nvPr/>
        </p:nvPicPr>
        <p:blipFill>
          <a:blip r:embed="rId9" cstate="print"/>
          <a:srcRect l="20833" r="12500" b="18749"/>
          <a:stretch>
            <a:fillRect/>
          </a:stretch>
        </p:blipFill>
        <p:spPr>
          <a:xfrm>
            <a:off x="214282" y="4643446"/>
            <a:ext cx="1000132" cy="1218906"/>
          </a:xfrm>
          <a:prstGeom prst="rect">
            <a:avLst/>
          </a:prstGeom>
        </p:spPr>
      </p:pic>
      <p:pic>
        <p:nvPicPr>
          <p:cNvPr id="11" name="Рисунок 10" descr="e28bbfa8a17711eaa7af54a05054786b_dc82289ebe1a11eaa7af54a05054786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14612" y="5000636"/>
            <a:ext cx="1214422" cy="1214422"/>
          </a:xfrm>
          <a:prstGeom prst="rect">
            <a:avLst/>
          </a:prstGeom>
        </p:spPr>
      </p:pic>
      <p:pic>
        <p:nvPicPr>
          <p:cNvPr id="12" name="Рисунок 11" descr="HTB1A1R0QgHqK1RjSZJnq6zNLpXaZ.jpg"/>
          <p:cNvPicPr>
            <a:picLocks noChangeAspect="1"/>
          </p:cNvPicPr>
          <p:nvPr/>
        </p:nvPicPr>
        <p:blipFill>
          <a:blip r:embed="rId11" cstate="print"/>
          <a:srcRect l="10193" t="21901" r="10193" b="21901"/>
          <a:stretch>
            <a:fillRect/>
          </a:stretch>
        </p:blipFill>
        <p:spPr>
          <a:xfrm>
            <a:off x="3857620" y="5000636"/>
            <a:ext cx="1571636" cy="1109390"/>
          </a:xfrm>
          <a:prstGeom prst="rect">
            <a:avLst/>
          </a:prstGeom>
        </p:spPr>
      </p:pic>
      <p:sp>
        <p:nvSpPr>
          <p:cNvPr id="13" name="10-конечная звезда 12"/>
          <p:cNvSpPr/>
          <p:nvPr/>
        </p:nvSpPr>
        <p:spPr>
          <a:xfrm>
            <a:off x="7786710" y="1571612"/>
            <a:ext cx="914400" cy="91440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8-конечная звезда 13"/>
          <p:cNvSpPr/>
          <p:nvPr/>
        </p:nvSpPr>
        <p:spPr>
          <a:xfrm>
            <a:off x="285720" y="1285860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7-конечная звезда 14"/>
          <p:cNvSpPr/>
          <p:nvPr/>
        </p:nvSpPr>
        <p:spPr>
          <a:xfrm>
            <a:off x="285720" y="5943600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7-конечная звезда 15"/>
          <p:cNvSpPr/>
          <p:nvPr/>
        </p:nvSpPr>
        <p:spPr>
          <a:xfrm>
            <a:off x="6072198" y="5943600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7-конечная звезда 16"/>
          <p:cNvSpPr/>
          <p:nvPr/>
        </p:nvSpPr>
        <p:spPr>
          <a:xfrm>
            <a:off x="7643834" y="5943600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7-конечная звезда 17"/>
          <p:cNvSpPr/>
          <p:nvPr/>
        </p:nvSpPr>
        <p:spPr>
          <a:xfrm>
            <a:off x="4429124" y="5943600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7-конечная звезда 18"/>
          <p:cNvSpPr/>
          <p:nvPr/>
        </p:nvSpPr>
        <p:spPr>
          <a:xfrm>
            <a:off x="1571604" y="5943600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7-конечная звезда 19"/>
          <p:cNvSpPr/>
          <p:nvPr/>
        </p:nvSpPr>
        <p:spPr>
          <a:xfrm>
            <a:off x="2928926" y="5943600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6.87861E-6 L 0.07084 -0.48232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8.67052E-7 L -0.29132 -0.2622 " pathEditMode="relative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52601E-6 L -0.60642 -0.25179 " pathEditMode="relative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32948E-6 L 0.54341 -0.35653 " pathEditMode="relative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6.5896E-6 L -0.05521 -0.23076 " pathEditMode="relative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1.27168E-6 L 0.5198 -0.39861 " pathEditMode="relative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35586_9-p-fon-dlya-prezentatsii-snegovik-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1579609022_11-p-belie-foni-s-salyutami-40.png"/>
          <p:cNvPicPr>
            <a:picLocks noChangeAspect="1"/>
          </p:cNvPicPr>
          <p:nvPr/>
        </p:nvPicPr>
        <p:blipFill>
          <a:blip r:embed="rId4"/>
          <a:srcRect l="50000" b="50000"/>
          <a:stretch>
            <a:fillRect/>
          </a:stretch>
        </p:blipFill>
        <p:spPr>
          <a:xfrm>
            <a:off x="11430048" y="1571612"/>
            <a:ext cx="4572000" cy="3429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00364" y="642918"/>
            <a:ext cx="3037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Молодцы! Получите бонус!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/>
          <a:stretch>
            <a:fillRect/>
          </a:stretch>
        </p:blipFill>
        <p:spPr>
          <a:xfrm>
            <a:off x="828677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63 0.0312 L -1.21267 0.03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3662554_9-p-fon-dlya-prezentatsii-zimnii-les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233040-6574.jpg"/>
          <p:cNvPicPr>
            <a:picLocks noChangeAspect="1"/>
          </p:cNvPicPr>
          <p:nvPr/>
        </p:nvPicPr>
        <p:blipFill>
          <a:blip r:embed="rId3"/>
          <a:srcRect l="10416" t="21875" r="51435" b="22916"/>
          <a:stretch>
            <a:fillRect/>
          </a:stretch>
        </p:blipFill>
        <p:spPr>
          <a:xfrm>
            <a:off x="214282" y="1357298"/>
            <a:ext cx="2214578" cy="302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«Какую обновку могут купить Снеговики»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33040-6574.jpg"/>
          <p:cNvPicPr>
            <a:picLocks noChangeAspect="1"/>
          </p:cNvPicPr>
          <p:nvPr/>
        </p:nvPicPr>
        <p:blipFill>
          <a:blip r:embed="rId3"/>
          <a:srcRect l="47586" t="21875" r="12309" b="22916"/>
          <a:stretch>
            <a:fillRect/>
          </a:stretch>
        </p:blipFill>
        <p:spPr>
          <a:xfrm>
            <a:off x="6500826" y="1285860"/>
            <a:ext cx="2394412" cy="3108189"/>
          </a:xfrm>
          <a:prstGeom prst="rect">
            <a:avLst/>
          </a:prstGeom>
        </p:spPr>
      </p:pic>
      <p:pic>
        <p:nvPicPr>
          <p:cNvPr id="5" name="Рисунок 4" descr="0_871be_6b6db12f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5000636"/>
            <a:ext cx="2105354" cy="1643476"/>
          </a:xfrm>
          <a:prstGeom prst="rect">
            <a:avLst/>
          </a:prstGeom>
        </p:spPr>
      </p:pic>
      <p:pic>
        <p:nvPicPr>
          <p:cNvPr id="8" name="Рисунок 7" descr="0_871be_6b6db12f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5000636"/>
            <a:ext cx="2143140" cy="1672295"/>
          </a:xfrm>
          <a:prstGeom prst="rect">
            <a:avLst/>
          </a:prstGeom>
        </p:spPr>
      </p:pic>
      <p:pic>
        <p:nvPicPr>
          <p:cNvPr id="20" name="Рисунок 19" descr="png-transparent-shopping-cart-graphy-shopping-cart-supermarket-time-vehic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88" y="2643182"/>
            <a:ext cx="2286016" cy="1928826"/>
          </a:xfrm>
          <a:prstGeom prst="rect">
            <a:avLst/>
          </a:prstGeom>
        </p:spPr>
      </p:pic>
      <p:pic>
        <p:nvPicPr>
          <p:cNvPr id="21" name="Рисунок 20" descr="H600c60173d10424cb3c69291a5eca83db.jpg"/>
          <p:cNvPicPr>
            <a:picLocks noChangeAspect="1"/>
          </p:cNvPicPr>
          <p:nvPr/>
        </p:nvPicPr>
        <p:blipFill>
          <a:blip r:embed="rId7"/>
          <a:srcRect l="44445" t="66667" b="5128"/>
          <a:stretch>
            <a:fillRect/>
          </a:stretch>
        </p:blipFill>
        <p:spPr>
          <a:xfrm rot="16200000">
            <a:off x="4822045" y="1535881"/>
            <a:ext cx="1428736" cy="785818"/>
          </a:xfrm>
          <a:prstGeom prst="rect">
            <a:avLst/>
          </a:prstGeom>
        </p:spPr>
      </p:pic>
      <p:pic>
        <p:nvPicPr>
          <p:cNvPr id="25" name="Рисунок 24" descr="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1538" y="4500570"/>
            <a:ext cx="904860" cy="904860"/>
          </a:xfrm>
          <a:prstGeom prst="rect">
            <a:avLst/>
          </a:prstGeom>
        </p:spPr>
      </p:pic>
      <p:pic>
        <p:nvPicPr>
          <p:cNvPr id="23" name="Рисунок 22" descr="2_2r03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8728" y="5143512"/>
            <a:ext cx="785794" cy="785794"/>
          </a:xfrm>
          <a:prstGeom prst="rect">
            <a:avLst/>
          </a:prstGeom>
        </p:spPr>
      </p:pic>
      <p:pic>
        <p:nvPicPr>
          <p:cNvPr id="22" name="Рисунок 21" descr="2_2r03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472" y="5000636"/>
            <a:ext cx="785794" cy="785794"/>
          </a:xfrm>
          <a:prstGeom prst="rect">
            <a:avLst/>
          </a:prstGeom>
        </p:spPr>
      </p:pic>
      <p:pic>
        <p:nvPicPr>
          <p:cNvPr id="28" name="Рисунок 27" descr="2_2r03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15140" y="4929198"/>
            <a:ext cx="785794" cy="785794"/>
          </a:xfrm>
          <a:prstGeom prst="rect">
            <a:avLst/>
          </a:prstGeom>
        </p:spPr>
      </p:pic>
      <p:pic>
        <p:nvPicPr>
          <p:cNvPr id="29" name="Рисунок 28" descr="2_2r03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29586" y="4714884"/>
            <a:ext cx="785794" cy="785794"/>
          </a:xfrm>
          <a:prstGeom prst="rect">
            <a:avLst/>
          </a:prstGeom>
        </p:spPr>
      </p:pic>
      <p:pic>
        <p:nvPicPr>
          <p:cNvPr id="30" name="Рисунок 29" descr="2_2r03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72396" y="5143512"/>
            <a:ext cx="785794" cy="785794"/>
          </a:xfrm>
          <a:prstGeom prst="rect">
            <a:avLst/>
          </a:prstGeom>
        </p:spPr>
      </p:pic>
      <p:pic>
        <p:nvPicPr>
          <p:cNvPr id="31" name="Рисунок 30" descr="2_2r03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43768" y="4500570"/>
            <a:ext cx="785794" cy="785794"/>
          </a:xfrm>
          <a:prstGeom prst="rect">
            <a:avLst/>
          </a:prstGeom>
        </p:spPr>
      </p:pic>
      <p:pic>
        <p:nvPicPr>
          <p:cNvPr id="32" name="Рисунок 31" descr="png-clipart-creativemist-net-inc-shopping-cart-graphy-retail-shopping-cart-retail-supermarke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28992" y="4763872"/>
            <a:ext cx="2714644" cy="2094128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 flipH="1">
            <a:off x="4000496" y="1071546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 flipH="1">
            <a:off x="4786314" y="2071678"/>
            <a:ext cx="64294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H600c60173d10424cb3c69291a5eca83db.jpg"/>
          <p:cNvPicPr>
            <a:picLocks noChangeAspect="1"/>
          </p:cNvPicPr>
          <p:nvPr/>
        </p:nvPicPr>
        <p:blipFill>
          <a:blip r:embed="rId7"/>
          <a:srcRect l="52778" t="11111" r="5555" b="38888"/>
          <a:stretch>
            <a:fillRect/>
          </a:stretch>
        </p:blipFill>
        <p:spPr>
          <a:xfrm>
            <a:off x="2928926" y="1142984"/>
            <a:ext cx="1071570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7 -0.05434 L 0.10538 0.51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8.03468E-6 L -0.12604 0.14683 " pathEditMode="relative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35586_9-p-fon-dlya-prezentatsii-snegovik-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1579609022_11-p-belie-foni-s-salyutami-40.png"/>
          <p:cNvPicPr>
            <a:picLocks noChangeAspect="1"/>
          </p:cNvPicPr>
          <p:nvPr/>
        </p:nvPicPr>
        <p:blipFill>
          <a:blip r:embed="rId4"/>
          <a:srcRect t="50000" r="50000"/>
          <a:stretch>
            <a:fillRect/>
          </a:stretch>
        </p:blipFill>
        <p:spPr>
          <a:xfrm>
            <a:off x="-5643634" y="1928802"/>
            <a:ext cx="4572000" cy="3429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00364" y="928670"/>
            <a:ext cx="3037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Молодцы! Получите бонус!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/>
          <a:stretch>
            <a:fillRect/>
          </a:stretch>
        </p:blipFill>
        <p:spPr>
          <a:xfrm>
            <a:off x="828677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82 0.01063 L 0.6625 0.010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1613676103_2-p-fon-dlya-novogodnei-prezentatsii-dlya-dete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73" name="Picture 29" descr="7028_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14578"/>
          <a:stretch>
            <a:fillRect/>
          </a:stretch>
        </p:blipFill>
        <p:spPr bwMode="auto">
          <a:xfrm>
            <a:off x="1476375" y="-171450"/>
            <a:ext cx="5903913" cy="6913563"/>
          </a:xfrm>
          <a:prstGeom prst="rect">
            <a:avLst/>
          </a:prstGeom>
          <a:noFill/>
        </p:spPr>
      </p:pic>
      <p:pic>
        <p:nvPicPr>
          <p:cNvPr id="6147" name="Picture 3" descr="blogentry-14-119733486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8242">
            <a:off x="2670175" y="2857500"/>
            <a:ext cx="1084263" cy="1474788"/>
          </a:xfrm>
          <a:prstGeom prst="rect">
            <a:avLst/>
          </a:prstGeom>
          <a:noFill/>
        </p:spPr>
      </p:pic>
      <p:pic>
        <p:nvPicPr>
          <p:cNvPr id="6149" name="Picture 5" descr="1321_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1996124">
            <a:off x="4932363" y="3284538"/>
            <a:ext cx="1439862" cy="1439862"/>
          </a:xfrm>
          <a:prstGeom prst="rect">
            <a:avLst/>
          </a:prstGeom>
          <a:noFill/>
        </p:spPr>
      </p:pic>
      <p:pic>
        <p:nvPicPr>
          <p:cNvPr id="6151" name="Picture 7" descr="1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95" r="14795" b="17876"/>
          <a:stretch>
            <a:fillRect/>
          </a:stretch>
        </p:blipFill>
        <p:spPr bwMode="auto">
          <a:xfrm>
            <a:off x="4787900" y="1628775"/>
            <a:ext cx="958850" cy="1225550"/>
          </a:xfrm>
          <a:prstGeom prst="rect">
            <a:avLst/>
          </a:prstGeom>
          <a:noFill/>
        </p:spPr>
      </p:pic>
      <p:pic>
        <p:nvPicPr>
          <p:cNvPr id="6153" name="Picture 9" descr="DSC0275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4263" y="1412875"/>
            <a:ext cx="962025" cy="1147763"/>
          </a:xfrm>
          <a:prstGeom prst="rect">
            <a:avLst/>
          </a:prstGeom>
          <a:noFill/>
        </p:spPr>
      </p:pic>
      <p:pic>
        <p:nvPicPr>
          <p:cNvPr id="6155" name="Picture 11" descr="ball_s"/>
          <p:cNvPicPr>
            <a:picLocks noChangeAspect="1" noChangeArrowheads="1"/>
          </p:cNvPicPr>
          <p:nvPr/>
        </p:nvPicPr>
        <p:blipFill>
          <a:blip r:embed="rId9">
            <a:lum bright="-12000"/>
          </a:blip>
          <a:srcRect/>
          <a:stretch>
            <a:fillRect/>
          </a:stretch>
        </p:blipFill>
        <p:spPr bwMode="auto">
          <a:xfrm>
            <a:off x="3851275" y="2852738"/>
            <a:ext cx="1096963" cy="1284287"/>
          </a:xfrm>
          <a:prstGeom prst="rect">
            <a:avLst/>
          </a:prstGeom>
          <a:noFill/>
        </p:spPr>
      </p:pic>
      <p:pic>
        <p:nvPicPr>
          <p:cNvPr id="6162" name="Picture 18" descr="DSC0275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43908">
            <a:off x="3132138" y="4581525"/>
            <a:ext cx="1263650" cy="1506538"/>
          </a:xfrm>
          <a:prstGeom prst="rect">
            <a:avLst/>
          </a:prstGeom>
          <a:noFill/>
        </p:spPr>
      </p:pic>
      <p:pic>
        <p:nvPicPr>
          <p:cNvPr id="6163" name="Picture 19" descr="1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95" r="14795" b="17876"/>
          <a:stretch>
            <a:fillRect/>
          </a:stretch>
        </p:blipFill>
        <p:spPr bwMode="auto">
          <a:xfrm rot="2536906">
            <a:off x="4859338" y="4581525"/>
            <a:ext cx="1376362" cy="1684338"/>
          </a:xfrm>
          <a:prstGeom prst="rect">
            <a:avLst/>
          </a:prstGeom>
          <a:noFill/>
        </p:spPr>
      </p:pic>
      <p:pic>
        <p:nvPicPr>
          <p:cNvPr id="6164" name="Picture 20" descr="blogentry-14-119733486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0394">
            <a:off x="4284663" y="260350"/>
            <a:ext cx="712787" cy="969963"/>
          </a:xfrm>
          <a:prstGeom prst="rect">
            <a:avLst/>
          </a:prstGeom>
          <a:noFill/>
        </p:spPr>
      </p:pic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4787900" y="188913"/>
            <a:ext cx="33131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167" name="Picture 23" descr="d3365a70f64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6372225" y="260350"/>
            <a:ext cx="936625" cy="865188"/>
          </a:xfrm>
          <a:prstGeom prst="rect">
            <a:avLst/>
          </a:prstGeom>
          <a:noFill/>
        </p:spPr>
      </p:pic>
      <p:pic>
        <p:nvPicPr>
          <p:cNvPr id="6168" name="Picture 24" descr="d3365a70f64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539750" y="4005263"/>
            <a:ext cx="936625" cy="865187"/>
          </a:xfrm>
          <a:prstGeom prst="rect">
            <a:avLst/>
          </a:prstGeom>
          <a:noFill/>
        </p:spPr>
      </p:pic>
      <p:pic>
        <p:nvPicPr>
          <p:cNvPr id="6169" name="Picture 25" descr="d3365a70f64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515"/>
          <a:stretch>
            <a:fillRect/>
          </a:stretch>
        </p:blipFill>
        <p:spPr bwMode="auto">
          <a:xfrm>
            <a:off x="7235825" y="2781300"/>
            <a:ext cx="1223963" cy="1111250"/>
          </a:xfrm>
          <a:prstGeom prst="rect">
            <a:avLst/>
          </a:prstGeom>
          <a:noFill/>
        </p:spPr>
      </p:pic>
      <p:pic>
        <p:nvPicPr>
          <p:cNvPr id="6170" name="Picture 26" descr="d3365a70f64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220" b="1892"/>
          <a:stretch>
            <a:fillRect/>
          </a:stretch>
        </p:blipFill>
        <p:spPr bwMode="auto">
          <a:xfrm>
            <a:off x="1042988" y="836613"/>
            <a:ext cx="1296987" cy="1152525"/>
          </a:xfrm>
          <a:prstGeom prst="rect">
            <a:avLst/>
          </a:prstGeom>
          <a:noFill/>
        </p:spPr>
      </p:pic>
      <p:pic>
        <p:nvPicPr>
          <p:cNvPr id="6171" name="Picture 27" descr="d3365a70f64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243"/>
          <a:stretch>
            <a:fillRect/>
          </a:stretch>
        </p:blipFill>
        <p:spPr bwMode="auto">
          <a:xfrm>
            <a:off x="7524750" y="5445125"/>
            <a:ext cx="935038" cy="865188"/>
          </a:xfrm>
          <a:prstGeom prst="rect">
            <a:avLst/>
          </a:prstGeom>
          <a:noFill/>
        </p:spPr>
      </p:pic>
      <p:pic>
        <p:nvPicPr>
          <p:cNvPr id="6176" name="Picture 3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 - мален.ёлочке.wav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</p:spPr>
      </p:pic>
      <p:sp>
        <p:nvSpPr>
          <p:cNvPr id="6177" name="AutoShape 33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000"/>
                            </p:stCondLst>
                            <p:childTnLst>
                              <p:par>
                                <p:cTn id="6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000"/>
                            </p:stCondLst>
                            <p:childTnLst>
                              <p:par>
                                <p:cTn id="67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8 -0.17546 C 0.02865 -0.17546 0.08472 -0.10069 0.08472 -0.00879 C 0.08472 0.08311 0.02865 0.15787 -0.04028 0.15787 C -0.1092 0.15787 -0.16528 0.08311 -0.16528 -0.00879 C -0.16528 -0.10069 -0.1092 -0.17546 -0.04028 -0.17546 Z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8000"/>
                            </p:stCondLst>
                            <p:childTnLst>
                              <p:par>
                                <p:cTn id="70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11713 C 0.08767 -0.11713 0.14375 -0.04236 0.14375 0.04954 C 0.14375 0.14144 0.08767 0.21621 0.01875 0.21621 C -0.05018 0.21621 -0.10625 0.14144 -0.10625 0.04954 C -0.10625 -0.04236 -0.05018 -0.11713 0.01875 -0.11713 Z " pathEditMode="relative" rAng="0" ptsTypes="fffff">
                                      <p:cBhvr>
                                        <p:cTn id="71" dur="2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8000"/>
                            </p:stCondLst>
                            <p:childTnLst>
                              <p:par>
                                <p:cTn id="77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2000"/>
                            </p:stCondLst>
                            <p:childTnLst>
                              <p:par>
                                <p:cTn id="8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76"/>
                </p:tgtEl>
              </p:cMediaNode>
            </p:audio>
          </p:childTnLst>
        </p:cTn>
      </p:par>
    </p:tnLst>
    <p:bldLst>
      <p:bldP spid="617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308</Words>
  <Application>Microsoft Office PowerPoint</Application>
  <PresentationFormat>Экран (4:3)</PresentationFormat>
  <Paragraphs>51</Paragraphs>
  <Slides>13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2021-11-15T02:57:47Z</dcterms:created>
  <dcterms:modified xsi:type="dcterms:W3CDTF">2021-11-18T13:49:56Z</dcterms:modified>
</cp:coreProperties>
</file>