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68" r:id="rId4"/>
    <p:sldId id="256" r:id="rId5"/>
    <p:sldId id="260" r:id="rId6"/>
    <p:sldId id="261" r:id="rId7"/>
    <p:sldId id="262" r:id="rId8"/>
    <p:sldId id="259" r:id="rId9"/>
    <p:sldId id="258" r:id="rId10"/>
    <p:sldId id="266" r:id="rId11"/>
    <p:sldId id="267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403CA-0D89-428A-931A-C319DBC3A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5349F6-11B8-4335-A502-156722AB3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21792-FF37-436A-BB74-AE108D33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A3164-C8E6-4D2D-A3C0-97EA0BFE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967FE1-589A-4E99-BF90-39441D90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7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AD73D-90C5-4F69-A214-EFCCB791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1EC017-4AA2-4802-83F0-B99C1C508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D4FE71-906A-494E-ADC1-941069EA3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166738-9F86-4A63-A00D-BDEE0021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E87D9-8AA3-4A24-9FAC-50EF15131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6A8E64-C531-4FED-9BF5-9A5550D15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DC4AC7-E12C-4A52-99A5-41886DAAB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7954A-0265-4E9E-A841-A493EEA5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16EA4-ACB9-489E-9F7E-308375AA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B1EEF-AD9D-47F6-B829-B343445D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1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5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4A9A6-C709-4A34-AA29-B71CFD71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7AE8D-10D7-48B1-BD0D-0BEB24B57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D9E95-0F67-454C-83D9-7C064F0A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CA30C1-3955-4C40-B3CF-A28E368B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2A0C9C-E9EE-4A9C-B169-668DC736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2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0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3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1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0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4B01C-1A66-484F-B3FB-D4656DD1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4CA98A-4E45-46DA-9455-9DCFEDAA1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B989EA-901B-445B-8502-0179048F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C5F9B-51F3-4F93-AF59-8FD5174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C4A1E-C315-4E03-9A49-7A11C4DD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9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6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CFB8B-C09B-445A-8FBA-AE914A33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38A643-D432-4390-9020-80ECFABE5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6BD70F-2E6D-434F-8087-72969B225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8E376-C846-492F-900D-2AE091E4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227108-62E1-4EF4-970C-417DEDF1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A3F4DF-4EDC-4F4C-9661-508B93D3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E49ED-AD98-4073-B8DA-CCFD8510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895A9A-452D-491E-808B-A925CDAB2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786673-66B0-47E6-901C-2A1AC88F6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CEB3E1-A821-4E0C-937E-977AF0A47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AB5811-7C41-4105-B236-35B48548B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DC8D1E-ABED-4883-A8B7-62F0D756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3339F4-6855-47C4-8228-5C9A18E4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EE535-21A8-4648-AC2C-8AA1C4B1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796B-8C3B-4D97-957C-A19DC0F1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2F33E8-6193-4357-9939-9CA1DAAFC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C85929-BAF8-4E97-9DAF-174B9F6C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2DBB05-E1AC-4966-A32B-61EA17A6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F68041-88F4-4894-BB8C-E78E31F7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462566-181E-4EFF-8C3C-1D1F69E1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F39A65-5ED8-4DB5-B8C2-567DC59E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7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CBF51-D292-4F95-BB65-C71A0C80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C96E76-FC45-4F11-BBEB-9456535C6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8812C0-1012-4F5A-ADB7-597C61CB0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5DF280-66FA-48E0-8311-FFF2DFBB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E25E75-1E7A-499A-A098-F197A6EFF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518BB4-408F-4988-A75F-D0B3C8F0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58582-ADE2-4862-BDD6-A3B7C80D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C2796B-DC8A-479E-899F-4C72BF669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6DAA60-1B14-4A85-AACE-EB46B5B7F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8A8DFA-CFB2-49CC-9E23-3CD9E825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1CA11-A915-49DC-ADF6-E48D724F8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427AA2-F7D1-4991-BC5D-15593C78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4728E-BB78-430E-B385-6D5E4A2AF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481C72-9077-48D7-B091-D8299D5A4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ECA40-C257-48E2-8F9D-27CAB00B4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FB7C-870C-423B-A974-AE29600DE52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69530D-ACD4-4E20-B0E2-13FA37918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303A70-1122-4A88-BE4C-D2F15E62D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2B21-CFB3-4EDB-8120-C235FF70B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72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90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8D25-4C09-4296-B3C2-340F173951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21F24-3437-470B-B752-26A7D74E00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2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17" Type="http://schemas.openxmlformats.org/officeDocument/2006/relationships/image" Target="../media/image36.png"/><Relationship Id="rId2" Type="http://schemas.openxmlformats.org/officeDocument/2006/relationships/audio" Target="../media/media3.m4a"/><Relationship Id="rId16" Type="http://schemas.openxmlformats.org/officeDocument/2006/relationships/image" Target="../media/image35.png"/><Relationship Id="rId1" Type="http://schemas.microsoft.com/office/2007/relationships/media" Target="../media/media3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Relationship Id="rId1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audio" Target="../media/audio7.wav"/><Relationship Id="rId18" Type="http://schemas.openxmlformats.org/officeDocument/2006/relationships/image" Target="../media/image41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audio" Target="../media/audio6.wav"/><Relationship Id="rId17" Type="http://schemas.openxmlformats.org/officeDocument/2006/relationships/image" Target="../media/image40.png"/><Relationship Id="rId2" Type="http://schemas.openxmlformats.org/officeDocument/2006/relationships/audio" Target="../media/media4.m4a"/><Relationship Id="rId16" Type="http://schemas.openxmlformats.org/officeDocument/2006/relationships/image" Target="../media/image39.png"/><Relationship Id="rId20" Type="http://schemas.openxmlformats.org/officeDocument/2006/relationships/image" Target="../media/image4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audio" Target="../media/audio3.wav"/><Relationship Id="rId5" Type="http://schemas.microsoft.com/office/2007/relationships/media" Target="../media/media6.m4a"/><Relationship Id="rId15" Type="http://schemas.openxmlformats.org/officeDocument/2006/relationships/image" Target="../media/image38.png"/><Relationship Id="rId10" Type="http://schemas.openxmlformats.org/officeDocument/2006/relationships/audio" Target="../media/audio5.wav"/><Relationship Id="rId19" Type="http://schemas.openxmlformats.org/officeDocument/2006/relationships/image" Target="../media/image42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164"/>
            <a:ext cx="1229214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514906" y="39144"/>
            <a:ext cx="5783630" cy="829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flipH="1">
            <a:off x="1514906" y="154292"/>
            <a:ext cx="566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Квест</a:t>
            </a:r>
            <a:r>
              <a:rPr lang="ru-RU" sz="2800" b="1" dirty="0" smtClean="0">
                <a:solidFill>
                  <a:srgbClr val="FF0000"/>
                </a:solidFill>
              </a:rPr>
              <a:t>-игра «Военные профессии».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Автор игры Сафронова </a:t>
            </a:r>
            <a:r>
              <a:rPr lang="ru-RU" sz="1600" b="1" dirty="0" smtClean="0">
                <a:solidFill>
                  <a:schemeClr val="accent1"/>
                </a:solidFill>
              </a:rPr>
              <a:t>Светлана Петровна</a:t>
            </a:r>
            <a:endParaRPr lang="ru-RU" sz="1600" b="1" dirty="0" smtClean="0">
              <a:solidFill>
                <a:schemeClr val="accent1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5341" y="5726171"/>
            <a:ext cx="1761897" cy="1115665"/>
          </a:xfrm>
          <a:prstGeom prst="rect">
            <a:avLst/>
          </a:prstGeom>
        </p:spPr>
      </p:pic>
      <p:pic>
        <p:nvPicPr>
          <p:cNvPr id="10" name="Голос 0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3054" y="2504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5" y="520668"/>
            <a:ext cx="4860640" cy="6438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874" y="701703"/>
            <a:ext cx="4866783" cy="604423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152775" y="114299"/>
            <a:ext cx="6858000" cy="97155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Молодцы! УРА! Вы правильно выполнили  задания и собрали все звёзды!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" name="Голос 0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7772" y="1373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0C5D0D-07AF-4C0B-AF04-46295AFFF564}"/>
              </a:ext>
            </a:extLst>
          </p:cNvPr>
          <p:cNvSpPr txBox="1"/>
          <p:nvPr/>
        </p:nvSpPr>
        <p:spPr>
          <a:xfrm>
            <a:off x="22947" y="62147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Игра «Третий лишний</a:t>
            </a:r>
            <a:r>
              <a:rPr lang="ru-RU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»</a:t>
            </a:r>
            <a:endParaRPr lang="ru-RU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3491" y="3810000"/>
            <a:ext cx="2881745" cy="928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flipH="1">
            <a:off x="2258290" y="3950961"/>
            <a:ext cx="196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Правила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56" y="1877038"/>
            <a:ext cx="1838325" cy="4581525"/>
          </a:xfrm>
          <a:prstGeom prst="rect">
            <a:avLst/>
          </a:prstGeom>
        </p:spPr>
      </p:pic>
      <p:pic>
        <p:nvPicPr>
          <p:cNvPr id="3" name="Правила2 0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3585" y="3987692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488" y="5503531"/>
            <a:ext cx="1761897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E445043-9833-4925-B6D2-31688EEB7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4776" r="5006" b="4676"/>
          <a:stretch/>
        </p:blipFill>
        <p:spPr bwMode="auto">
          <a:xfrm>
            <a:off x="7566058" y="324133"/>
            <a:ext cx="4213933" cy="62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vivastick.com.ua/image/cache/catalog/sticker/Auto/Cruise_Ship_Pin-500x500.png">
            <a:extLst>
              <a:ext uri="{FF2B5EF4-FFF2-40B4-BE49-F238E27FC236}">
                <a16:creationId xmlns:a16="http://schemas.microsoft.com/office/drawing/2014/main" id="{D5BEE35C-06AB-4610-A9F4-517D6919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47" y="3915641"/>
            <a:ext cx="3205595" cy="32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5305/valenta-mog.1be/0_7a62f_5f7e80d3_orig.png">
            <a:extLst>
              <a:ext uri="{FF2B5EF4-FFF2-40B4-BE49-F238E27FC236}">
                <a16:creationId xmlns:a16="http://schemas.microsoft.com/office/drawing/2014/main" id="{B3C47BF6-1064-4883-9C6D-38387705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1" y="1997612"/>
            <a:ext cx="3026986" cy="251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6/66/Anchor_%28blue%29.svg/846px-Anchor_%28blue%29.svg.png">
            <a:extLst>
              <a:ext uri="{FF2B5EF4-FFF2-40B4-BE49-F238E27FC236}">
                <a16:creationId xmlns:a16="http://schemas.microsoft.com/office/drawing/2014/main" id="{2968936A-0C6D-46DB-ACA4-D35E90DC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46" y="0"/>
            <a:ext cx="2354480" cy="32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1313920" y="324133"/>
            <a:ext cx="997527" cy="104746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9155" y="5742335"/>
            <a:ext cx="1761897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2.bp.blogspot.com/-Ynqb1Pwa5AA/WprmE56LXNI/AAAAAAAABJE/GkQH91h_7xExxXKkPjZVWI0_tGKhY0F6gCEwYBhgL/s1600/8ca45c6b12cc4ad5986af8ca101c0413.jpeg">
            <a:extLst>
              <a:ext uri="{FF2B5EF4-FFF2-40B4-BE49-F238E27FC236}">
                <a16:creationId xmlns:a16="http://schemas.microsoft.com/office/drawing/2014/main" id="{127579FA-0E10-4487-A2D2-F0B59AA8F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4290" r="53141" b="882"/>
          <a:stretch/>
        </p:blipFill>
        <p:spPr bwMode="auto">
          <a:xfrm>
            <a:off x="481520" y="140135"/>
            <a:ext cx="4290645" cy="65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penclipart.org/image/2400px/svg_to_png/97843/tanque-comic.png">
            <a:extLst>
              <a:ext uri="{FF2B5EF4-FFF2-40B4-BE49-F238E27FC236}">
                <a16:creationId xmlns:a16="http://schemas.microsoft.com/office/drawing/2014/main" id="{002F9F89-5DBC-4329-9AF2-B56E1565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973" y="1122217"/>
            <a:ext cx="4290645" cy="24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0.liveinternet.ru/images/attach/b/4/113/801/113801746_3.png">
            <a:extLst>
              <a:ext uri="{FF2B5EF4-FFF2-40B4-BE49-F238E27FC236}">
                <a16:creationId xmlns:a16="http://schemas.microsoft.com/office/drawing/2014/main" id="{71165167-1653-46A0-A671-AF65876A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4539" y="4724874"/>
            <a:ext cx="4031757" cy="19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6272213" y="140134"/>
            <a:ext cx="1056842" cy="98208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10" y="1350817"/>
            <a:ext cx="2772979" cy="369638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815" y="5699648"/>
            <a:ext cx="1761897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3.bp.blogspot.com/-FLJ9TRA4aHI/WLJUD555yxI/AAAAAAAA2Gw/D8HdGrEWhogwuLboOk_F02Vat5NDxaRRwCEw/s1600/hello_html_6e684cdf.png">
            <a:extLst>
              <a:ext uri="{FF2B5EF4-FFF2-40B4-BE49-F238E27FC236}">
                <a16:creationId xmlns:a16="http://schemas.microsoft.com/office/drawing/2014/main" id="{332D60CF-C7A4-4D08-B755-B9D1550D4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3980" r="5175" b="4877"/>
          <a:stretch/>
        </p:blipFill>
        <p:spPr bwMode="auto">
          <a:xfrm>
            <a:off x="7752960" y="413538"/>
            <a:ext cx="4035766" cy="614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ixy.org/src/108/1089061.png">
            <a:extLst>
              <a:ext uri="{FF2B5EF4-FFF2-40B4-BE49-F238E27FC236}">
                <a16:creationId xmlns:a16="http://schemas.microsoft.com/office/drawing/2014/main" id="{A4E05C95-EF1D-4318-9425-F025C085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70734"/>
            <a:ext cx="4152035" cy="21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0.liveinternet.ru/images/attach/d/0/136/486/136486982_2374021_0_14baa3_52fa64ac_orig_1_.png">
            <a:extLst>
              <a:ext uri="{FF2B5EF4-FFF2-40B4-BE49-F238E27FC236}">
                <a16:creationId xmlns:a16="http://schemas.microsoft.com/office/drawing/2014/main" id="{D9B555A0-D557-47D8-8C63-6EAE5B52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41" y="1852463"/>
            <a:ext cx="3035761" cy="23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telex.com/binary/Airman850.png">
            <a:extLst>
              <a:ext uri="{FF2B5EF4-FFF2-40B4-BE49-F238E27FC236}">
                <a16:creationId xmlns:a16="http://schemas.microsoft.com/office/drawing/2014/main" id="{A46FE902-A7CF-4C5B-B34D-C395B56D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18" y="302702"/>
            <a:ext cx="2547938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1662545" y="136447"/>
            <a:ext cx="969819" cy="75024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0103" y="5742335"/>
            <a:ext cx="1761897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t-yaz.ru/pars_docs/refs/100/99016/99016_html_639b49be.png">
            <a:extLst>
              <a:ext uri="{FF2B5EF4-FFF2-40B4-BE49-F238E27FC236}">
                <a16:creationId xmlns:a16="http://schemas.microsoft.com/office/drawing/2014/main" id="{7D926036-DC01-4DC5-972C-4AD5C956E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4576" r="6938" b="3284"/>
          <a:stretch/>
        </p:blipFill>
        <p:spPr bwMode="auto">
          <a:xfrm>
            <a:off x="484708" y="214125"/>
            <a:ext cx="4330893" cy="63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tickpng.com/assets/images/5a5a617014d8c4188e0b0853.png">
            <a:extLst>
              <a:ext uri="{FF2B5EF4-FFF2-40B4-BE49-F238E27FC236}">
                <a16:creationId xmlns:a16="http://schemas.microsoft.com/office/drawing/2014/main" id="{74AD95AD-D501-4F53-BE9C-9E3FD807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03" y="457781"/>
            <a:ext cx="19827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openclipart.org/image/2400px/svg_to_png/229885/gorra.png">
            <a:extLst>
              <a:ext uri="{FF2B5EF4-FFF2-40B4-BE49-F238E27FC236}">
                <a16:creationId xmlns:a16="http://schemas.microsoft.com/office/drawing/2014/main" id="{7928BCD2-0CF6-4EDE-8D7D-B5AA685B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431" y="3942200"/>
            <a:ext cx="3346218" cy="20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ir-trico.com.ua/uploads/products/1506412730-9435411.png">
            <a:extLst>
              <a:ext uri="{FF2B5EF4-FFF2-40B4-BE49-F238E27FC236}">
                <a16:creationId xmlns:a16="http://schemas.microsoft.com/office/drawing/2014/main" id="{C04CDAD5-5DBA-4723-85EF-6CABD153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23" y="457781"/>
            <a:ext cx="2109786" cy="37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8201149" y="457781"/>
            <a:ext cx="1163782" cy="8999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700" y="5742335"/>
            <a:ext cx="1761897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988157/f4373088-1c5a-4f8d-94a1-0737211cc11d/s1200?webp=false">
            <a:extLst>
              <a:ext uri="{FF2B5EF4-FFF2-40B4-BE49-F238E27FC236}">
                <a16:creationId xmlns:a16="http://schemas.microsoft.com/office/drawing/2014/main" id="{EA705053-1774-44E3-A728-41FDEE711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1077" r="10699" b="6256"/>
          <a:stretch/>
        </p:blipFill>
        <p:spPr bwMode="auto">
          <a:xfrm flipH="1">
            <a:off x="7286625" y="397092"/>
            <a:ext cx="4540436" cy="63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pngarts.com/files/3/Binoculars-PNG-Pic.png">
            <a:extLst>
              <a:ext uri="{FF2B5EF4-FFF2-40B4-BE49-F238E27FC236}">
                <a16:creationId xmlns:a16="http://schemas.microsoft.com/office/drawing/2014/main" id="{7401343D-828D-4011-91DC-7A4B9D17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6" y="397092"/>
            <a:ext cx="309833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-fotki.yandex.ru/get/5505/47407354.4a6/0_b6dff_a5974c16_orig.png">
            <a:extLst>
              <a:ext uri="{FF2B5EF4-FFF2-40B4-BE49-F238E27FC236}">
                <a16:creationId xmlns:a16="http://schemas.microsoft.com/office/drawing/2014/main" id="{0CBA3C61-9AA3-4DFC-B624-FBE8F3F9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0" y="3048866"/>
            <a:ext cx="29456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5541818" y="554183"/>
            <a:ext cx="914400" cy="914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63" y="2178777"/>
            <a:ext cx="3770823" cy="5691809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9530" y="5704458"/>
            <a:ext cx="1761897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258" y="-392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Игра «Чей головной убор?»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3510341"/>
            <a:ext cx="1898998" cy="31004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99" y="3510341"/>
            <a:ext cx="1744804" cy="3050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3" y="3549306"/>
            <a:ext cx="2811157" cy="3015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12" y="3510341"/>
            <a:ext cx="1812075" cy="2982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45" y="3322429"/>
            <a:ext cx="3469455" cy="34694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91" y="555142"/>
            <a:ext cx="2792169" cy="2212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79" y="1446621"/>
            <a:ext cx="1345477" cy="17935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29" y="1515475"/>
            <a:ext cx="1384663" cy="1057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1231"/>
            <a:ext cx="1213813" cy="12138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60998" y="1459867"/>
            <a:ext cx="1744804" cy="14155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3519" y="332465"/>
            <a:ext cx="591674" cy="639008"/>
          </a:xfrm>
          <a:prstGeom prst="rect">
            <a:avLst/>
          </a:prstGeom>
        </p:spPr>
      </p:pic>
      <p:sp>
        <p:nvSpPr>
          <p:cNvPr id="16" name="Стрелка вправо с вырезом 15">
            <a:hlinkClick r:id="" action="ppaction://hlinkshowjump?jump=nextslide"/>
          </p:cNvPr>
          <p:cNvSpPr/>
          <p:nvPr/>
        </p:nvSpPr>
        <p:spPr>
          <a:xfrm>
            <a:off x="10493084" y="95342"/>
            <a:ext cx="1622612" cy="1081496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Вперёд!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2467" y="316023"/>
            <a:ext cx="591363" cy="640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8522" y="322355"/>
            <a:ext cx="591363" cy="6401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4577" y="303702"/>
            <a:ext cx="591363" cy="6401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2225" y="317150"/>
            <a:ext cx="591363" cy="640135"/>
          </a:xfrm>
          <a:prstGeom prst="rect">
            <a:avLst/>
          </a:prstGeom>
        </p:spPr>
      </p:pic>
      <p:pic>
        <p:nvPicPr>
          <p:cNvPr id="3" name="Головной убо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62876" y="323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8519 L 0.28763 -0.08519 C 0.41341 -0.08519 0.56862 -0.01621 0.56862 0.03981 L 0.56862 0.1648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6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17825 0.156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19505 3.33333E-6 C 0.28255 3.33333E-6 0.39037 0.04838 0.39037 0.08796 L 0.39037 0.17592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9 -0.00185 L -0.28867 0.0669 C -0.30703 0.08148 -0.31731 0.10324 -0.31731 0.12569 C -0.31731 0.15162 -0.30703 0.17199 -0.28867 0.18657 L -0.2069 0.25556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1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295 1.85185E-6 L -0.61784 0.05694 C -0.62578 0.06898 -0.63008 0.0868 -0.63008 0.10555 C -0.63008 0.12685 -0.62578 0.14375 -0.61784 0.15579 L -0.58295 0.21319 " pathEditMode="relative" rAng="0" ptsTypes="AAA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2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1" y="5255442"/>
            <a:ext cx="2283385" cy="1204714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2" y="1139816"/>
            <a:ext cx="2312950" cy="12769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2" y="2795757"/>
            <a:ext cx="2479204" cy="1973722"/>
          </a:xfrm>
          <a:prstGeom prst="rect">
            <a:avLst/>
          </a:prstGeom>
        </p:spPr>
      </p:pic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18916" y="18020"/>
            <a:ext cx="1563115" cy="1055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4896" y="191132"/>
            <a:ext cx="5689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Игра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Определи рода войск»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3181536" y="1109925"/>
            <a:ext cx="6244045" cy="110951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4438103" y="1270527"/>
            <a:ext cx="452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Сухопутные войска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1536" y="3139531"/>
            <a:ext cx="6255038" cy="11217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75501" y="3413512"/>
            <a:ext cx="5583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Воздушно-космические силы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1536" y="5479260"/>
            <a:ext cx="6255038" cy="1121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5501" y="5747754"/>
            <a:ext cx="5375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Военно-морской флот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9649" y="35837"/>
            <a:ext cx="914479" cy="914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64433" y="39809"/>
            <a:ext cx="914479" cy="914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00417" y="22287"/>
            <a:ext cx="914479" cy="914479"/>
          </a:xfrm>
          <a:prstGeom prst="rect">
            <a:avLst/>
          </a:prstGeom>
        </p:spPr>
      </p:pic>
      <p:pic>
        <p:nvPicPr>
          <p:cNvPr id="13" name="Сухопутные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59584" y="1379948"/>
            <a:ext cx="609600" cy="609600"/>
          </a:xfrm>
          <a:prstGeom prst="rect">
            <a:avLst/>
          </a:prstGeom>
        </p:spPr>
      </p:pic>
      <p:pic>
        <p:nvPicPr>
          <p:cNvPr id="15" name="Воздушные 001_s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964384" y="3495856"/>
            <a:ext cx="609600" cy="609600"/>
          </a:xfrm>
          <a:prstGeom prst="rect">
            <a:avLst/>
          </a:prstGeom>
        </p:spPr>
      </p:pic>
      <p:pic>
        <p:nvPicPr>
          <p:cNvPr id="19" name="Флот 001_s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815981" y="5850556"/>
            <a:ext cx="609600" cy="609600"/>
          </a:xfrm>
          <a:prstGeom prst="rect">
            <a:avLst/>
          </a:prstGeom>
        </p:spPr>
      </p:pic>
      <p:pic>
        <p:nvPicPr>
          <p:cNvPr id="9" name="Рода войс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57064" y="2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1.66667E-6 -0.31598 C 1.66667E-6 -0.45764 0.20911 -0.63148 0.37917 -0.63148 L 0.75846 -0.6314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-3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1 -0.00347 L -0.04571 0.14977 C -0.04571 0.21852 0.1776 0.30347 0.35911 0.30347 L 0.76406 0.30347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82" y="1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4.58333E-6 0.14282 C -4.58333E-6 0.20648 0.2142 0.28611 0.38829 0.28611 L 0.77696 0.28611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41" y="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2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50</Words>
  <Application>Microsoft Office PowerPoint</Application>
  <PresentationFormat>Широкоэкранный</PresentationFormat>
  <Paragraphs>11</Paragraphs>
  <Slides>10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«Чей головной убор?»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Сафронова Светлана</dc:creator>
  <cp:lastModifiedBy>RePack by Diakov</cp:lastModifiedBy>
  <cp:revision>48</cp:revision>
  <dcterms:created xsi:type="dcterms:W3CDTF">2019-01-30T20:26:02Z</dcterms:created>
  <dcterms:modified xsi:type="dcterms:W3CDTF">2022-03-11T09:47:46Z</dcterms:modified>
</cp:coreProperties>
</file>