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4" r:id="rId4"/>
    <p:sldId id="258" r:id="rId5"/>
    <p:sldId id="272" r:id="rId6"/>
    <p:sldId id="259" r:id="rId7"/>
    <p:sldId id="274" r:id="rId8"/>
    <p:sldId id="261" r:id="rId9"/>
    <p:sldId id="275" r:id="rId10"/>
    <p:sldId id="262" r:id="rId11"/>
    <p:sldId id="273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58F32B-49A0-4E88-AC72-6F3292B44B7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6E20CC-1E33-4B19-8729-DDC3C4D48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инара\Мои документы\Downloads\fb0d7b031bf35cf8a635eec2cc483aff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3326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76288"/>
            <a:ext cx="7174728" cy="2081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Педагогический проект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«Моя Москва»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3500438"/>
            <a:ext cx="2928958" cy="27860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Воспитатель: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Булавина </a:t>
            </a:r>
            <a:r>
              <a:rPr lang="ru-RU" b="1" dirty="0" smtClean="0">
                <a:solidFill>
                  <a:schemeClr val="bg1"/>
                </a:solidFill>
              </a:rPr>
              <a:t>О.В.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Ознакомление с Москвой. </a:t>
            </a:r>
          </a:p>
          <a:p>
            <a:pPr>
              <a:buNone/>
            </a:pPr>
            <a:r>
              <a:rPr lang="ru-RU" sz="1600" dirty="0" smtClean="0"/>
              <a:t>Старший дошкольный возраст (подготовительная  группа)</a:t>
            </a:r>
          </a:p>
          <a:p>
            <a:pPr>
              <a:buNone/>
            </a:pPr>
            <a:r>
              <a:rPr lang="ru-RU" dirty="0" smtClean="0"/>
              <a:t>      В нашем многогранном мире развития</a:t>
            </a:r>
          </a:p>
          <a:p>
            <a:pPr>
              <a:buNone/>
            </a:pPr>
            <a:r>
              <a:rPr lang="ru-RU" dirty="0" smtClean="0"/>
              <a:t>патриотизма у детей для педагога стоит </a:t>
            </a:r>
          </a:p>
          <a:p>
            <a:pPr>
              <a:buNone/>
            </a:pPr>
            <a:r>
              <a:rPr lang="ru-RU" dirty="0" smtClean="0"/>
              <a:t>важная задача. Патриотические чувства </a:t>
            </a:r>
          </a:p>
          <a:p>
            <a:pPr>
              <a:buNone/>
            </a:pPr>
            <a:r>
              <a:rPr lang="ru-RU" dirty="0" smtClean="0"/>
              <a:t>можно вызвать через русских поэтов, русских </a:t>
            </a:r>
          </a:p>
          <a:p>
            <a:pPr>
              <a:buNone/>
            </a:pPr>
            <a:r>
              <a:rPr lang="ru-RU" dirty="0" smtClean="0"/>
              <a:t>художников, архитектуру и многое другое.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План работы по воспитанию патриотических чувств у старших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5161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Уголок для родителей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150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Сентябрь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Беседа с детьми на тему: «Москва родной город», цель: знакомство с родным городом, 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историей.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Консультация для родителей: «Как знакомить детей с родным городом»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Информация для родителей «Как можно провести день города»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Выставка рисунков или фотографий: «Мой славный город Москва» </a:t>
            </a:r>
          </a:p>
          <a:p>
            <a:pPr>
              <a:buNone/>
            </a:pP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Октябрь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Беседа с детьми на тему: «Россия – страна где мы живем», цель: познакомить детей с 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родной страной, показать её на карте.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Сотрудничество с родителями: Совершенствовать совместные прогулки по Москве, с целью 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ознакомить с родной Москвой.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Консультация для родителей: «Как рассказывать об истории Москвы дошкольникам».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Информация для родителей  про Москву, информационный стенд «Наши улицы Москвы».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Выставка рисунков или фотографий: «Улочки Москвы».</a:t>
            </a:r>
          </a:p>
          <a:p>
            <a:pPr>
              <a:buNone/>
            </a:pP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Ноябрь 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Беседа с детьми на тему: «Москва – столица нашей страны познакомить с флагом, гербом, </a:t>
            </a:r>
          </a:p>
          <a:p>
            <a:pPr>
              <a:buNone/>
            </a:pPr>
            <a:r>
              <a:rPr lang="ru-RU" sz="1300" dirty="0" err="1" smtClean="0">
                <a:latin typeface="Arial" pitchFamily="34" charset="0"/>
                <a:cs typeface="Arial" pitchFamily="34" charset="0"/>
              </a:rPr>
              <a:t>имном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, цель: вызвать чувства гордости за нашу Родину.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Разучивание стихов о Москве, пословиц.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Консультация для родителей: «Как знакомить детей с красной площадью»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Сотрудничество с родителями: порекомендовать посетить красную площадь Москвы.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Информация для родителей: подбор материала о красной площади.</a:t>
            </a:r>
          </a:p>
          <a:p>
            <a:pPr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Выставка рисунков или фотографий: «Спасская башня Кремля»</a:t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515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Уголок «Моя Москва»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Декабрь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с детьми на тему: В честь кого были названы ближайшие улицы, цель: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знакомить детей с названиями ближайших улиц, носящих имена известных людей.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«Как составлять рассказ совместно с детьми».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предложить совместно с детьми нарисовать и составить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рассказ о Москве.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 рисунков» «Москва глазами детей»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Январь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Викторина: «Знаешь ли ты родной город», цель: уточнить знания детей о городе, флаге,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гербе, достопримечательности города, улицы известных людей.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«Как делать кроссворд».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Информация для родителей: подбор материала о памятных и достопримечательных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местах столицы.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предложить составить кроссворд совместно с детьми о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Москве.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Выставка; «Москва героическая»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Февраль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с детьми на тему: «Защитники нашей Родины», цель: познакомить детей с разными родами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войск (пограничник, моряк, летчик, танкист) показать различие.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Разучивание стихов об армии.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«Что для нашей страны армия и почему мы ей гордимся».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приглашение пап на вечер воспоминаний «Как я служил в армии».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Информация для родителей: рекомендовано посещения музея вооруженных сил.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 рисунков: «Солдаты на посту».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516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1" y="1481138"/>
            <a:ext cx="6216675" cy="46625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Уголок перед входом в группу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Март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с детьми на тему: «Какие памятники есть на твоей улице» «Памятники нашего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города», цель: расширить знания о памятниках, вызвать чувства гордости, что такие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великие люди жили в Москве.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Пословицы и поговорки о Москве.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«История Москвы для дошкольников» подбор материала.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«Как делать книгу своими руками».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 книг о Москве своими руками: «Златоглавая моя столица»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Апрель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с детьми на тему: «Что такое космос», цель рассказать кто такие космонавты,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вызвать чувства гордости за нашу родину, так как мы первые были в космосе.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Какие книги надо читать для детей дошкольного возраста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 Москве и космосе.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предложить совершить прогулку на ВВЦ в павильон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Космос», посетить музей космонавтики.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 творческих поделок: «Мы первые в космосе», «Первый человек в космосе».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Май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с детьми на тему: «Москва – город герой», цель: познакомить детей с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героическим прошлым нашего города.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Заучивание стихов о победе наших солдат.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Консультация для родителей: «Наши герои» как рассказывать про день Победы.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Сотрудничество с родителями: посещения мероприятий посвящённые к дню Победы.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Выставка рисунков: «Великий день Победы».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522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8728" y="1481137"/>
            <a:ext cx="6160580" cy="462043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 днем победы!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 Рассказ о своем доме, дворе.</a:t>
            </a:r>
          </a:p>
          <a:p>
            <a:pPr>
              <a:buFontTx/>
              <a:buChar char="-"/>
            </a:pPr>
            <a:r>
              <a:rPr lang="ru-RU" dirty="0" smtClean="0"/>
              <a:t>Что ты знаешь о своей улице.</a:t>
            </a:r>
          </a:p>
          <a:p>
            <a:pPr>
              <a:buFontTx/>
              <a:buChar char="-"/>
            </a:pPr>
            <a:r>
              <a:rPr lang="ru-RU" dirty="0" smtClean="0"/>
              <a:t>В каких примечательных местах Москвы ты был.</a:t>
            </a:r>
          </a:p>
          <a:p>
            <a:pPr>
              <a:buFontTx/>
              <a:buChar char="-"/>
            </a:pPr>
            <a:r>
              <a:rPr lang="ru-RU" dirty="0" smtClean="0"/>
              <a:t>Что ты знаешь о Кремле.</a:t>
            </a:r>
          </a:p>
          <a:p>
            <a:pPr>
              <a:buFontTx/>
              <a:buChar char="-"/>
            </a:pPr>
            <a:r>
              <a:rPr lang="ru-RU" dirty="0" smtClean="0"/>
              <a:t>Куда ты любишь совершать прогулки с родителями.</a:t>
            </a:r>
          </a:p>
          <a:p>
            <a:pPr>
              <a:buFontTx/>
              <a:buChar char="-"/>
            </a:pPr>
            <a:r>
              <a:rPr lang="ru-RU" dirty="0" smtClean="0"/>
              <a:t>В каком музее ты побывал и что тебе там понравилась.</a:t>
            </a:r>
          </a:p>
          <a:p>
            <a:pPr>
              <a:buFontTx/>
              <a:buChar char="-"/>
            </a:pPr>
            <a:r>
              <a:rPr lang="ru-RU" dirty="0" smtClean="0"/>
              <a:t>Что ты знаешь о своей Родине.</a:t>
            </a:r>
          </a:p>
          <a:p>
            <a:pPr>
              <a:buFontTx/>
              <a:buChar char="-"/>
            </a:pPr>
            <a:r>
              <a:rPr lang="ru-RU" dirty="0" smtClean="0"/>
              <a:t>Кто защищает нашу Родину.</a:t>
            </a:r>
          </a:p>
          <a:p>
            <a:pPr>
              <a:buFontTx/>
              <a:buChar char="-"/>
            </a:pPr>
            <a:r>
              <a:rPr lang="ru-RU" dirty="0" smtClean="0"/>
              <a:t>Какие памятники в нашем городе ты видел.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Беседы с детьми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6482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Салют глазами детей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Направление деятельности проекта: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Нравственно-патриотическое воспитание детей дошкольного возраста.</a:t>
            </a: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Вид, тип проекта: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групповой, долгосрочный, информационно – практик ориентированный.</a:t>
            </a:r>
          </a:p>
          <a:p>
            <a:pPr>
              <a:buNone/>
            </a:pPr>
            <a:endParaRPr lang="ru-RU" sz="17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Познакомить с родным городом, историей  возникновения, прививать   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           любовь к Отечеству, воспитывать доброжелательное отношение к 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           окружающим.</a:t>
            </a:r>
          </a:p>
          <a:p>
            <a:pPr>
              <a:buNone/>
            </a:pPr>
            <a:endParaRPr lang="ru-RU" sz="17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Место проведения: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ГБОУ Школа №1411 СПДО №4</a:t>
            </a: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Сроки проведения: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сентябрь 2014 – май 2015г.</a:t>
            </a: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Возраст детей: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6 – 7 лет</a:t>
            </a:r>
          </a:p>
          <a:p>
            <a:pPr>
              <a:buNone/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Форма проведения: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дневная (в повседневной жизни и на занятиях)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ardvark" pitchFamily="34" charset="0"/>
              </a:rPr>
              <a:t>Паспорт проекта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4_13321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643050"/>
            <a:ext cx="3214710" cy="42862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Герб семьи (работа с родителями)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  <p:pic>
        <p:nvPicPr>
          <p:cNvPr id="23554" name="Picture 2" descr="F:\Documents and Settings\а\Мои документы\Оля\Оля\проект Моя Москва\для Оли\для Оли\IMG_20150514_1332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643050"/>
            <a:ext cx="3240000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3_15221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Коллективная работа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rimrep.ru/wp-content/uploads/2015/04/18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2247"/>
            <a:ext cx="9306996" cy="6980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     Дети, начиная с дошкольного возраста, страдают дефицитом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знаний о родном городе, стране, особенностях русских традиций.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Равнодушное отношение к близким людям, товарищам по группе,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недостаток сочувствия и состраданию горю. Недостаточно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сформирована система работы с родителями по проблеме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нравственно-патриотического воспитания в семье. Патриотизм,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применительно к ребёнку старшего дошкольного возраста, определяется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как потребность участвовать во всех делах на благо семьи, детского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сада, родного города, Родины, наличие у детей таких качеств, как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сострадание, сочувствие, чувство собственного достоинства и осознание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себя частью окружающего мира. Руководя любым видом деятельности,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взрослые могут влиять на чувственную сферу ребенка, его нравственные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проявления, суждения, отношение к сверстникам, расширять и уточнять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знания, формировать у него начальное чувство Родины – правильное </a:t>
            </a:r>
          </a:p>
          <a:p>
            <a:pPr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отношение к обществу, людям, труду, своим обязанностям.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ardvark" pitchFamily="34" charset="0"/>
              </a:rPr>
              <a:t>Актуальность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50514_13292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643050"/>
            <a:ext cx="2464611" cy="32861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Символы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Российской Федерации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  <p:pic>
        <p:nvPicPr>
          <p:cNvPr id="22530" name="Picture 2" descr="F:\Documents and Settings\а\Мои документы\Оля\Оля\проект Моя Москва\для Оли\для Оли\IMG_20150514_1329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1714488"/>
            <a:ext cx="2464612" cy="3286148"/>
          </a:xfrm>
          <a:prstGeom prst="rect">
            <a:avLst/>
          </a:prstGeom>
          <a:noFill/>
        </p:spPr>
      </p:pic>
      <p:pic>
        <p:nvPicPr>
          <p:cNvPr id="22531" name="Picture 3" descr="F:\Documents and Settings\а\Мои документы\Оля\Оля\проект Моя Москва\для Оли\для Оли\IMG_20150514_1330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3214686"/>
            <a:ext cx="2536031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Расширять и углублять знания дошкольников о своем родном городе, </a:t>
            </a:r>
          </a:p>
          <a:p>
            <a:pPr>
              <a:buNone/>
            </a:pPr>
            <a:r>
              <a:rPr lang="ru-RU" dirty="0" smtClean="0"/>
              <a:t>его истории и достопримечательностях;</a:t>
            </a:r>
          </a:p>
          <a:p>
            <a:pPr>
              <a:buNone/>
            </a:pPr>
            <a:r>
              <a:rPr lang="ru-RU" dirty="0" smtClean="0"/>
              <a:t>       Развивать нравственно-патриотические качества;</a:t>
            </a:r>
          </a:p>
          <a:p>
            <a:pPr>
              <a:buNone/>
            </a:pPr>
            <a:r>
              <a:rPr lang="ru-RU" dirty="0" smtClean="0"/>
              <a:t>       Воспитывать уважение к труду людей, создающих современный город;</a:t>
            </a:r>
          </a:p>
          <a:p>
            <a:pPr>
              <a:buNone/>
            </a:pPr>
            <a:r>
              <a:rPr lang="ru-RU" dirty="0" smtClean="0"/>
              <a:t>       Способствовать расширению и углублению детской компетентности о </a:t>
            </a:r>
          </a:p>
          <a:p>
            <a:pPr>
              <a:buNone/>
            </a:pPr>
            <a:r>
              <a:rPr lang="ru-RU" dirty="0" smtClean="0"/>
              <a:t>культуре и истории родного города;</a:t>
            </a:r>
          </a:p>
          <a:p>
            <a:pPr>
              <a:buNone/>
            </a:pPr>
            <a:r>
              <a:rPr lang="ru-RU" dirty="0" smtClean="0"/>
              <a:t>       Развивать умение творчески и самостоятельно отражать  культурные </a:t>
            </a:r>
          </a:p>
          <a:p>
            <a:pPr>
              <a:buNone/>
            </a:pPr>
            <a:r>
              <a:rPr lang="ru-RU" dirty="0" smtClean="0"/>
              <a:t>традиции в разных видах детской деятельности;</a:t>
            </a:r>
          </a:p>
          <a:p>
            <a:pPr>
              <a:buNone/>
            </a:pPr>
            <a:r>
              <a:rPr lang="ru-RU" dirty="0" smtClean="0"/>
              <a:t>       Воспитывать любовь и бережное отношение к родному городу.</a:t>
            </a:r>
          </a:p>
          <a:p>
            <a:pPr>
              <a:buNone/>
            </a:pPr>
            <a:r>
              <a:rPr lang="ru-RU" dirty="0" smtClean="0"/>
              <a:t>       Развивать у детей интерес к поисково-исследовательской деятельности;</a:t>
            </a:r>
          </a:p>
          <a:p>
            <a:pPr>
              <a:buNone/>
            </a:pPr>
            <a:r>
              <a:rPr lang="ru-RU" dirty="0" smtClean="0"/>
              <a:t>       Развивать творческое мышление у детей;</a:t>
            </a:r>
          </a:p>
          <a:p>
            <a:pPr>
              <a:buNone/>
            </a:pPr>
            <a:r>
              <a:rPr lang="ru-RU" dirty="0" smtClean="0"/>
              <a:t>       Преобразовывать предметно-развивающую среду группы;</a:t>
            </a:r>
          </a:p>
          <a:p>
            <a:pPr>
              <a:buNone/>
            </a:pPr>
            <a:r>
              <a:rPr lang="ru-RU" dirty="0" smtClean="0"/>
              <a:t>       Оптимизировать сотрудничество с родителями;</a:t>
            </a:r>
          </a:p>
          <a:p>
            <a:pPr>
              <a:buNone/>
            </a:pPr>
            <a:r>
              <a:rPr lang="ru-RU" dirty="0" smtClean="0"/>
              <a:t>       Вовлекать родителей в педагогический процесс в ДОУ, помогать в </a:t>
            </a:r>
          </a:p>
          <a:p>
            <a:pPr>
              <a:buNone/>
            </a:pPr>
            <a:r>
              <a:rPr lang="ru-RU" dirty="0" smtClean="0"/>
              <a:t>формировании правильного отношения родителей к развитию своего ребёнка, </a:t>
            </a:r>
          </a:p>
          <a:p>
            <a:pPr>
              <a:buNone/>
            </a:pPr>
            <a:r>
              <a:rPr lang="ru-RU" dirty="0" smtClean="0"/>
              <a:t>укреплять заинтересованность родителей в сотрудничестве с детским садом.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ardvark" pitchFamily="34" charset="0"/>
              </a:rPr>
              <a:t>Задачи проекта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gimage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772356" y="1481138"/>
            <a:ext cx="3496880" cy="46625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Собор Василия Блаженного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В настоящее время вопросы нравственно-</a:t>
            </a:r>
          </a:p>
          <a:p>
            <a:pPr>
              <a:buNone/>
            </a:pPr>
            <a:r>
              <a:rPr lang="ru-RU" dirty="0" smtClean="0"/>
              <a:t>патриотического воспитания утратили свою </a:t>
            </a:r>
          </a:p>
          <a:p>
            <a:pPr>
              <a:buNone/>
            </a:pPr>
            <a:r>
              <a:rPr lang="ru-RU" dirty="0" smtClean="0"/>
              <a:t>актуальность, что является недопустимым для</a:t>
            </a:r>
          </a:p>
          <a:p>
            <a:pPr>
              <a:buNone/>
            </a:pPr>
            <a:r>
              <a:rPr lang="ru-RU" dirty="0" smtClean="0"/>
              <a:t>подрастающего поколения. Важной </a:t>
            </a:r>
          </a:p>
          <a:p>
            <a:pPr>
              <a:buNone/>
            </a:pPr>
            <a:r>
              <a:rPr lang="ru-RU" dirty="0" smtClean="0"/>
              <a:t>составляющей нравственно-патриотического</a:t>
            </a:r>
          </a:p>
          <a:p>
            <a:pPr>
              <a:buNone/>
            </a:pPr>
            <a:r>
              <a:rPr lang="ru-RU" dirty="0" smtClean="0"/>
              <a:t>воспитания является воспитание любви и </a:t>
            </a:r>
          </a:p>
          <a:p>
            <a:pPr>
              <a:buNone/>
            </a:pPr>
            <a:r>
              <a:rPr lang="ru-RU" dirty="0" smtClean="0"/>
              <a:t>уважения к родному городу. Чтобы воспитать</a:t>
            </a:r>
          </a:p>
          <a:p>
            <a:pPr>
              <a:buNone/>
            </a:pPr>
            <a:r>
              <a:rPr lang="ru-RU" dirty="0" smtClean="0"/>
              <a:t>патриотов родного города, надо его знать.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ardvark" pitchFamily="34" charset="0"/>
              </a:rPr>
              <a:t>Формирование проблемы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_1386-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4691" y="1481138"/>
            <a:ext cx="6340081" cy="44481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ardvark" pitchFamily="34" charset="0"/>
              </a:rPr>
              <a:t>Исторический музей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ardvar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1033</Words>
  <Application>Microsoft Office PowerPoint</Application>
  <PresentationFormat>Экран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Педагогический проект «Моя Москва»</vt:lpstr>
      <vt:lpstr>Паспорт проекта</vt:lpstr>
      <vt:lpstr>Слайд 3</vt:lpstr>
      <vt:lpstr>Актуальность</vt:lpstr>
      <vt:lpstr>Символы  Российской Федерации</vt:lpstr>
      <vt:lpstr>Задачи проекта</vt:lpstr>
      <vt:lpstr>Собор Василия Блаженного</vt:lpstr>
      <vt:lpstr>Формирование проблемы</vt:lpstr>
      <vt:lpstr>Исторический музей</vt:lpstr>
      <vt:lpstr>План работы по воспитанию патриотических чувств у старших дошкольников </vt:lpstr>
      <vt:lpstr>Уголок для родителей</vt:lpstr>
      <vt:lpstr>Слайд 12</vt:lpstr>
      <vt:lpstr>Уголок «Моя Москва»</vt:lpstr>
      <vt:lpstr>Слайд 14</vt:lpstr>
      <vt:lpstr>Уголок перед входом в группу</vt:lpstr>
      <vt:lpstr>Слайд 16</vt:lpstr>
      <vt:lpstr>С днем победы!</vt:lpstr>
      <vt:lpstr>Беседы с детьми</vt:lpstr>
      <vt:lpstr>Салют глазами детей</vt:lpstr>
      <vt:lpstr>Герб семьи (работа с родителями)</vt:lpstr>
      <vt:lpstr>Коллективная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«Моя Москва»</dc:title>
  <dc:creator>Динара</dc:creator>
  <cp:lastModifiedBy>Ольга Булавина</cp:lastModifiedBy>
  <cp:revision>12</cp:revision>
  <dcterms:created xsi:type="dcterms:W3CDTF">2015-05-30T13:48:16Z</dcterms:created>
  <dcterms:modified xsi:type="dcterms:W3CDTF">2021-12-04T17:08:12Z</dcterms:modified>
</cp:coreProperties>
</file>