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56" r:id="rId3"/>
    <p:sldId id="258" r:id="rId4"/>
    <p:sldId id="259" r:id="rId5"/>
    <p:sldId id="260" r:id="rId6"/>
    <p:sldId id="279" r:id="rId7"/>
    <p:sldId id="280" r:id="rId8"/>
    <p:sldId id="273" r:id="rId9"/>
    <p:sldId id="274" r:id="rId10"/>
    <p:sldId id="281" r:id="rId11"/>
    <p:sldId id="275" r:id="rId12"/>
    <p:sldId id="276" r:id="rId13"/>
    <p:sldId id="277" r:id="rId14"/>
    <p:sldId id="278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30" autoAdjust="0"/>
  </p:normalViewPr>
  <p:slideViewPr>
    <p:cSldViewPr>
      <p:cViewPr varScale="1">
        <p:scale>
          <a:sx n="56" d="100"/>
          <a:sy n="56" d="100"/>
        </p:scale>
        <p:origin x="-1346" y="-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7.emf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gomel.gomel-region.by/modules/photos/_img/000158_821925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Муниципальное автономное дошкольное образовательное учреждение «Детский сад №3 общеразвивающего вида» г.Руза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428868"/>
            <a:ext cx="5298393" cy="305084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684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6443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250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1835696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16113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611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>
                <a:latin typeface="Calibri" pitchFamily="34" charset="0"/>
              </a:rPr>
              <a:t>Профессий много в мире есть,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Их невозможно перечесть.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Сегодня многие нужны,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актуальны, и важны.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ты скорее подрастай,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Профессией овладевай.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Старайся в деле первым быть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людям пользу приносить.</a:t>
            </a:r>
            <a:br>
              <a:rPr lang="ru-RU" sz="3200" b="1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963613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1008062" cy="1541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868863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27813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шмв\IMG_7366.JPG">
            <a:extLst>
              <a:ext uri="{FF2B5EF4-FFF2-40B4-BE49-F238E27FC236}">
                <a16:creationId xmlns:a16="http://schemas.microsoft.com/office/drawing/2014/main" xmlns="" id="{FD4B764E-DABE-47D1-AF82-572EEA68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1932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шмв\IMG_7355.JPG">
            <a:extLst>
              <a:ext uri="{FF2B5EF4-FFF2-40B4-BE49-F238E27FC236}">
                <a16:creationId xmlns:a16="http://schemas.microsoft.com/office/drawing/2014/main" xmlns="" id="{E230101D-ADEE-4990-8751-5A18F62E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6" y="3410780"/>
            <a:ext cx="4913374" cy="34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A09E2620-CF9C-44F3-85A3-22E21E39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343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B3A75C8-A2ED-40A7-98BD-70E754E0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59714">
            <a:off x="4381652" y="2755618"/>
            <a:ext cx="5294073" cy="472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15268" y="2386012"/>
            <a:ext cx="6769100" cy="1582738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</a:rPr>
              <a:t>Ознакомление дошкольников с профессиями</a:t>
            </a: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88913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60350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21310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4149725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149725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4149725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1725" y="3213100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5 из 346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04248" y="116632"/>
            <a:ext cx="2160240" cy="23762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аз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572000" y="20605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Рисунок 5" descr="ра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625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раз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035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5463" y="2276475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ВОСПИТАТЕЛЬ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103" name="Рисунок 9" descr="раз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3"/>
            <a:ext cx="3132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550" y="2349500"/>
            <a:ext cx="784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ВРАЧ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2349500"/>
            <a:ext cx="1273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УЧИТЕЛЬ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84713_tm1"/>
          <p:cNvPicPr>
            <a:picLocks noChangeAspect="1" noChangeArrowheads="1"/>
          </p:cNvPicPr>
          <p:nvPr/>
        </p:nvPicPr>
        <p:blipFill>
          <a:blip r:embed="rId2"/>
          <a:srcRect l="917" t="5856" r="917" b="5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384713_t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2627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Доскажи словечко</a:t>
            </a:r>
            <a:r>
              <a:rPr lang="ru-RU" sz="4000" b="1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1775" y="558958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6" descr="маля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D6"/>
              </a:clrFrom>
              <a:clrTo>
                <a:srgbClr val="E2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3" y="3789363"/>
            <a:ext cx="1296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плот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198913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7308850" y="115888"/>
            <a:ext cx="1727200" cy="1873250"/>
          </a:xfrm>
          <a:noFill/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1979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роф"/>
          <p:cNvPicPr>
            <a:picLocks noChangeAspect="1" noChangeArrowheads="1"/>
          </p:cNvPicPr>
          <p:nvPr/>
        </p:nvPicPr>
        <p:blipFill>
          <a:blip r:embed="rId8"/>
          <a:srcRect t="-14285"/>
          <a:stretch>
            <a:fillRect/>
          </a:stretch>
        </p:blipFill>
        <p:spPr bwMode="auto">
          <a:xfrm>
            <a:off x="6227763" y="4868863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95963" y="881063"/>
            <a:ext cx="149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92275" y="1412875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1412875"/>
            <a:ext cx="253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713" y="1844675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64163" y="1844675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маляр.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63713" y="234950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35600" y="2349500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422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924175"/>
            <a:ext cx="2106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63713" y="35004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80063" y="3500438"/>
            <a:ext cx="193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63713" y="4076700"/>
            <a:ext cx="376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51500" y="40767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6238" y="4652963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Кто всё знает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933056"/>
            <a:ext cx="792088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412875"/>
            <a:ext cx="56848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Физминутка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46085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Мы в профессии играли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Вмиг мы лётчиками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 самолёте полетали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 шофёрами вдруг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Руль теперь в руках у нас-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Быстро едем мы сейчас!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 теперь на стройке 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Кладём ровно кирпичи.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Раз- кирпич и два, и три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Строим дом мы, посмотри!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Вот закончена игра,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Возвращаться нам пора.</a:t>
            </a:r>
          </a:p>
        </p:txBody>
      </p:sp>
      <p:pic>
        <p:nvPicPr>
          <p:cNvPr id="5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15888"/>
            <a:ext cx="3352800" cy="2239962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923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900113" y="501332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52963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153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дошкольное образовательное учреждение «Детский сад №3 общеразвивающего вида» г.Руза </vt:lpstr>
      <vt:lpstr>Ознакомление дошкольников с профессиями</vt:lpstr>
      <vt:lpstr>Слайд 3</vt:lpstr>
      <vt:lpstr>Слайд 4</vt:lpstr>
      <vt:lpstr>Доскажи словечко…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1</dc:creator>
  <cp:lastModifiedBy>lusa</cp:lastModifiedBy>
  <cp:revision>41</cp:revision>
  <dcterms:created xsi:type="dcterms:W3CDTF">2011-11-17T13:26:58Z</dcterms:created>
  <dcterms:modified xsi:type="dcterms:W3CDTF">2021-11-28T11:41:39Z</dcterms:modified>
</cp:coreProperties>
</file>