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5CC5-5DA1-44CB-8F85-6D8DF40A323E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88D2-FCFF-4A8F-9CC2-3C8A3594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12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14.jpeg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na\Desktop\moja-kniga-nakleek.-prirod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где живет?»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86322"/>
            <a:ext cx="6400800" cy="1857388"/>
          </a:xfrm>
        </p:spPr>
        <p:txBody>
          <a:bodyPr>
            <a:normAutofit/>
          </a:bodyPr>
          <a:lstStyle/>
          <a:p>
            <a:pPr algn="r"/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дефектолог</a:t>
            </a:r>
          </a:p>
          <a:p>
            <a:pPr algn="r"/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Васина Алена Александровна</a:t>
            </a:r>
          </a:p>
          <a:p>
            <a:pPr algn="r"/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МДОБУ «ДСКВ «Золотой ключик»</a:t>
            </a:r>
          </a:p>
          <a:p>
            <a:pPr algn="r"/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Гаврилов – Ям</a:t>
            </a:r>
          </a:p>
          <a:p>
            <a:pPr algn="r"/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57892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Вариант игры 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8652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Вариант игры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lena\Desktop\фон ле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143504" cy="3306287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</p:pic>
      <p:pic>
        <p:nvPicPr>
          <p:cNvPr id="2051" name="Picture 3" descr="C:\Users\alena\Desktop\фон фер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6124"/>
            <a:ext cx="5214942" cy="357187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</p:pic>
      <p:pic>
        <p:nvPicPr>
          <p:cNvPr id="2052" name="Picture 4" descr="C:\Users\alena\Desktop\лошадь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4"/>
            <a:ext cx="1905013" cy="1428760"/>
          </a:xfrm>
          <a:prstGeom prst="rect">
            <a:avLst/>
          </a:prstGeom>
          <a:noFill/>
        </p:spPr>
      </p:pic>
      <p:pic>
        <p:nvPicPr>
          <p:cNvPr id="2053" name="Picture 5" descr="C:\Users\alena\Desktop\овц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429000"/>
            <a:ext cx="1285884" cy="1062998"/>
          </a:xfrm>
          <a:prstGeom prst="rect">
            <a:avLst/>
          </a:prstGeom>
          <a:noFill/>
        </p:spPr>
      </p:pic>
      <p:pic>
        <p:nvPicPr>
          <p:cNvPr id="2055" name="Picture 7" descr="C:\Users\alena\Desktop\коз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929198"/>
            <a:ext cx="1192531" cy="1151354"/>
          </a:xfrm>
          <a:prstGeom prst="rect">
            <a:avLst/>
          </a:prstGeom>
          <a:noFill/>
        </p:spPr>
      </p:pic>
      <p:pic>
        <p:nvPicPr>
          <p:cNvPr id="2056" name="Picture 8" descr="C:\Users\alena\Desktop\коров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38" b="14336"/>
          <a:stretch>
            <a:fillRect/>
          </a:stretch>
        </p:blipFill>
        <p:spPr bwMode="auto">
          <a:xfrm>
            <a:off x="7643834" y="1928802"/>
            <a:ext cx="1500166" cy="1297441"/>
          </a:xfrm>
          <a:prstGeom prst="rect">
            <a:avLst/>
          </a:prstGeom>
          <a:noFill/>
        </p:spPr>
      </p:pic>
      <p:pic>
        <p:nvPicPr>
          <p:cNvPr id="2057" name="Picture 9" descr="C:\Users\alena\Desktop\белк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9" t="6570" r="14596" b="21165"/>
          <a:stretch>
            <a:fillRect/>
          </a:stretch>
        </p:blipFill>
        <p:spPr bwMode="auto">
          <a:xfrm>
            <a:off x="2857488" y="3571876"/>
            <a:ext cx="714380" cy="785818"/>
          </a:xfrm>
          <a:prstGeom prst="rect">
            <a:avLst/>
          </a:prstGeom>
          <a:noFill/>
        </p:spPr>
      </p:pic>
      <p:pic>
        <p:nvPicPr>
          <p:cNvPr id="2058" name="Picture 10" descr="C:\Users\alena\Desktop\лось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4683" y="0"/>
            <a:ext cx="1732467" cy="1572288"/>
          </a:xfrm>
          <a:prstGeom prst="rect">
            <a:avLst/>
          </a:prstGeom>
          <a:noFill/>
        </p:spPr>
      </p:pic>
      <p:pic>
        <p:nvPicPr>
          <p:cNvPr id="2059" name="Picture 11" descr="C:\Users\alena\Desktop\кошка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4"/>
          <a:stretch>
            <a:fillRect/>
          </a:stretch>
        </p:blipFill>
        <p:spPr bwMode="auto">
          <a:xfrm>
            <a:off x="5357818" y="2357430"/>
            <a:ext cx="571504" cy="745210"/>
          </a:xfrm>
          <a:prstGeom prst="rect">
            <a:avLst/>
          </a:prstGeom>
          <a:noFill/>
        </p:spPr>
      </p:pic>
      <p:pic>
        <p:nvPicPr>
          <p:cNvPr id="2060" name="Picture 12" descr="C:\Users\alena\Desktop\собака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14" t="16330" r="17057" b="8460"/>
          <a:stretch>
            <a:fillRect/>
          </a:stretch>
        </p:blipFill>
        <p:spPr bwMode="auto">
          <a:xfrm>
            <a:off x="5429256" y="214290"/>
            <a:ext cx="857224" cy="1055057"/>
          </a:xfrm>
          <a:prstGeom prst="rect">
            <a:avLst/>
          </a:prstGeom>
          <a:noFill/>
        </p:spPr>
      </p:pic>
      <p:pic>
        <p:nvPicPr>
          <p:cNvPr id="2061" name="Picture 13" descr="C:\Users\alena\Desktop\заяц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929066"/>
            <a:ext cx="1044674" cy="1112489"/>
          </a:xfrm>
          <a:prstGeom prst="rect">
            <a:avLst/>
          </a:prstGeom>
          <a:noFill/>
        </p:spPr>
      </p:pic>
      <p:pic>
        <p:nvPicPr>
          <p:cNvPr id="2062" name="Picture 14" descr="C:\Users\alena\Desktop\лиса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95" t="16765" r="38388" b="18823"/>
          <a:stretch>
            <a:fillRect/>
          </a:stretch>
        </p:blipFill>
        <p:spPr bwMode="auto">
          <a:xfrm>
            <a:off x="1643042" y="5500702"/>
            <a:ext cx="872084" cy="1214422"/>
          </a:xfrm>
          <a:prstGeom prst="rect">
            <a:avLst/>
          </a:prstGeom>
          <a:noFill/>
        </p:spPr>
      </p:pic>
      <p:pic>
        <p:nvPicPr>
          <p:cNvPr id="2063" name="Picture 15" descr="C:\Users\alena\Desktop\медведь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285860"/>
            <a:ext cx="1631952" cy="13545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2239E-6 L -0.08664 0.35661 " pathEditMode="relative" ptsTypes="AA"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1.42461E-6 L -0.5356 0.01063 " pathEditMode="relative" ptsTypes="AA">
                                      <p:cBhvr>
                                        <p:cTn id="11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014E-6 L -0.05399 0.80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02405 L -0.47517 0.259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9898E-6 L -0.03993 0.344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52 L -0.30034 -0.4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259E-6 L 0.56389 0.10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9769E-7 L -0.14636 -0.237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32655E-6 L 0.7559 0.105 " pathEditMode="relative" ptsTypes="AA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59389E-6 L 0.16545 -0.63992 " pathEditMode="relative" ptsTypes="AA">
                                      <p:cBhvr>
                                        <p:cTn id="5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3876E-7 L 0.33072 -0.0104 " pathEditMode="relative" ptsTypes="AA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7000">
              <a:schemeClr val="accent3">
                <a:lumMod val="75000"/>
                <a:alpha val="63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na\Desktop\фон лес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072199" cy="464344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</p:pic>
      <p:pic>
        <p:nvPicPr>
          <p:cNvPr id="5" name="Picture 12" descr="C:\Users\alena\Desktop\соба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14" t="16330" r="17057" b="8460"/>
          <a:stretch>
            <a:fillRect/>
          </a:stretch>
        </p:blipFill>
        <p:spPr bwMode="auto">
          <a:xfrm>
            <a:off x="6500826" y="357166"/>
            <a:ext cx="857224" cy="1055057"/>
          </a:xfrm>
          <a:prstGeom prst="rect">
            <a:avLst/>
          </a:prstGeom>
          <a:noFill/>
        </p:spPr>
      </p:pic>
      <p:pic>
        <p:nvPicPr>
          <p:cNvPr id="6" name="Picture 10" descr="C:\Users\alena\Desktop\лось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533" y="1500174"/>
            <a:ext cx="1732467" cy="1572288"/>
          </a:xfrm>
          <a:prstGeom prst="rect">
            <a:avLst/>
          </a:prstGeom>
          <a:noFill/>
        </p:spPr>
      </p:pic>
      <p:pic>
        <p:nvPicPr>
          <p:cNvPr id="7" name="Picture 15" descr="C:\Users\alena\Desktop\медведь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143248"/>
            <a:ext cx="1631952" cy="1354520"/>
          </a:xfrm>
          <a:prstGeom prst="rect">
            <a:avLst/>
          </a:prstGeom>
          <a:noFill/>
        </p:spPr>
      </p:pic>
      <p:pic>
        <p:nvPicPr>
          <p:cNvPr id="8" name="Picture 8" descr="C:\Users\alena\Desktop\коров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38" b="14336"/>
          <a:stretch>
            <a:fillRect/>
          </a:stretch>
        </p:blipFill>
        <p:spPr bwMode="auto">
          <a:xfrm>
            <a:off x="7643834" y="5000636"/>
            <a:ext cx="1500166" cy="1297441"/>
          </a:xfrm>
          <a:prstGeom prst="rect">
            <a:avLst/>
          </a:prstGeom>
          <a:noFill/>
        </p:spPr>
      </p:pic>
      <p:pic>
        <p:nvPicPr>
          <p:cNvPr id="9" name="Picture 11" descr="C:\Users\alena\Desktop\кошк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4"/>
          <a:stretch>
            <a:fillRect/>
          </a:stretch>
        </p:blipFill>
        <p:spPr bwMode="auto">
          <a:xfrm>
            <a:off x="5857884" y="5929330"/>
            <a:ext cx="571504" cy="745210"/>
          </a:xfrm>
          <a:prstGeom prst="rect">
            <a:avLst/>
          </a:prstGeom>
          <a:noFill/>
        </p:spPr>
      </p:pic>
      <p:pic>
        <p:nvPicPr>
          <p:cNvPr id="10" name="Picture 9" descr="C:\Users\alena\Desktop\белк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9" t="6570" r="14596" b="21165"/>
          <a:stretch>
            <a:fillRect/>
          </a:stretch>
        </p:blipFill>
        <p:spPr bwMode="auto">
          <a:xfrm>
            <a:off x="4857752" y="4929198"/>
            <a:ext cx="714380" cy="785818"/>
          </a:xfrm>
          <a:prstGeom prst="rect">
            <a:avLst/>
          </a:prstGeom>
          <a:noFill/>
        </p:spPr>
      </p:pic>
      <p:pic>
        <p:nvPicPr>
          <p:cNvPr id="11" name="Picture 13" descr="C:\Users\alena\Desktop\заяц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429132"/>
            <a:ext cx="1044674" cy="1112489"/>
          </a:xfrm>
          <a:prstGeom prst="rect">
            <a:avLst/>
          </a:prstGeom>
          <a:noFill/>
        </p:spPr>
      </p:pic>
      <p:pic>
        <p:nvPicPr>
          <p:cNvPr id="12" name="Picture 7" descr="C:\Users\alena\Desktop\коза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412907"/>
            <a:ext cx="1357322" cy="1310455"/>
          </a:xfrm>
          <a:prstGeom prst="rect">
            <a:avLst/>
          </a:prstGeom>
          <a:noFill/>
        </p:spPr>
      </p:pic>
      <p:pic>
        <p:nvPicPr>
          <p:cNvPr id="13" name="Picture 14" descr="C:\Users\alena\Desktop\лиса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95" t="16765" r="38388" b="18823"/>
          <a:stretch>
            <a:fillRect/>
          </a:stretch>
        </p:blipFill>
        <p:spPr bwMode="auto">
          <a:xfrm>
            <a:off x="3714744" y="5429264"/>
            <a:ext cx="872084" cy="1214422"/>
          </a:xfrm>
          <a:prstGeom prst="rect">
            <a:avLst/>
          </a:prstGeom>
          <a:noFill/>
        </p:spPr>
      </p:pic>
      <p:pic>
        <p:nvPicPr>
          <p:cNvPr id="14" name="Picture 4" descr="C:\Users\alena\Desktop\лошадь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29240"/>
            <a:ext cx="1905013" cy="1428760"/>
          </a:xfrm>
          <a:prstGeom prst="rect">
            <a:avLst/>
          </a:prstGeom>
          <a:noFill/>
        </p:spPr>
      </p:pic>
      <p:pic>
        <p:nvPicPr>
          <p:cNvPr id="15" name="Picture 5" descr="C:\Users\alena\Desktop\овца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714884"/>
            <a:ext cx="1285884" cy="106299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14414" y="0"/>
            <a:ext cx="217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КТО ЖИВЕТ В ЛЕСУ?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1.42461E-6 L -0.5356 0.0106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0.47864 -0.575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2276E-7 L -0.09913 -0.237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5412E-6 L -0.08767 -0.5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346E-6 L -0.70087 0.12581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alena\Desktop\фон фер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779435" cy="464344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</p:pic>
      <p:pic>
        <p:nvPicPr>
          <p:cNvPr id="2052" name="Picture 4" descr="C:\Users\alena\Desktop\лошад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429240"/>
            <a:ext cx="1905013" cy="1428760"/>
          </a:xfrm>
          <a:prstGeom prst="rect">
            <a:avLst/>
          </a:prstGeom>
          <a:noFill/>
        </p:spPr>
      </p:pic>
      <p:pic>
        <p:nvPicPr>
          <p:cNvPr id="2053" name="Picture 5" descr="C:\Users\alena\Desktop\овц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643578"/>
            <a:ext cx="1285884" cy="1062998"/>
          </a:xfrm>
          <a:prstGeom prst="rect">
            <a:avLst/>
          </a:prstGeom>
          <a:noFill/>
        </p:spPr>
      </p:pic>
      <p:pic>
        <p:nvPicPr>
          <p:cNvPr id="2055" name="Picture 7" descr="C:\Users\alena\Desktop\коз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572008"/>
            <a:ext cx="1192531" cy="1151354"/>
          </a:xfrm>
          <a:prstGeom prst="rect">
            <a:avLst/>
          </a:prstGeom>
          <a:noFill/>
        </p:spPr>
      </p:pic>
      <p:pic>
        <p:nvPicPr>
          <p:cNvPr id="2056" name="Picture 8" descr="C:\Users\alena\Desktop\коров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38" b="14336"/>
          <a:stretch>
            <a:fillRect/>
          </a:stretch>
        </p:blipFill>
        <p:spPr bwMode="auto">
          <a:xfrm>
            <a:off x="7429520" y="2786058"/>
            <a:ext cx="1500166" cy="1297441"/>
          </a:xfrm>
          <a:prstGeom prst="rect">
            <a:avLst/>
          </a:prstGeom>
          <a:noFill/>
        </p:spPr>
      </p:pic>
      <p:pic>
        <p:nvPicPr>
          <p:cNvPr id="2057" name="Picture 9" descr="C:\Users\alena\Desktop\белк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9" t="6570" r="14596" b="21165"/>
          <a:stretch>
            <a:fillRect/>
          </a:stretch>
        </p:blipFill>
        <p:spPr bwMode="auto">
          <a:xfrm>
            <a:off x="8215338" y="5429264"/>
            <a:ext cx="714380" cy="785818"/>
          </a:xfrm>
          <a:prstGeom prst="rect">
            <a:avLst/>
          </a:prstGeom>
          <a:noFill/>
        </p:spPr>
      </p:pic>
      <p:pic>
        <p:nvPicPr>
          <p:cNvPr id="2058" name="Picture 10" descr="C:\Users\alena\Desktop\лось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4683" y="0"/>
            <a:ext cx="1732467" cy="1572288"/>
          </a:xfrm>
          <a:prstGeom prst="rect">
            <a:avLst/>
          </a:prstGeom>
          <a:noFill/>
        </p:spPr>
      </p:pic>
      <p:pic>
        <p:nvPicPr>
          <p:cNvPr id="2059" name="Picture 11" descr="C:\Users\alena\Desktop\кошк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4"/>
          <a:stretch>
            <a:fillRect/>
          </a:stretch>
        </p:blipFill>
        <p:spPr bwMode="auto">
          <a:xfrm>
            <a:off x="7000892" y="3714752"/>
            <a:ext cx="571504" cy="745210"/>
          </a:xfrm>
          <a:prstGeom prst="rect">
            <a:avLst/>
          </a:prstGeom>
          <a:noFill/>
        </p:spPr>
      </p:pic>
      <p:pic>
        <p:nvPicPr>
          <p:cNvPr id="2060" name="Picture 12" descr="C:\Users\alena\Desktop\собака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14" t="16330" r="17057" b="8460"/>
          <a:stretch>
            <a:fillRect/>
          </a:stretch>
        </p:blipFill>
        <p:spPr bwMode="auto">
          <a:xfrm>
            <a:off x="8286776" y="1928802"/>
            <a:ext cx="857224" cy="1055057"/>
          </a:xfrm>
          <a:prstGeom prst="rect">
            <a:avLst/>
          </a:prstGeom>
          <a:noFill/>
        </p:spPr>
      </p:pic>
      <p:pic>
        <p:nvPicPr>
          <p:cNvPr id="2061" name="Picture 13" descr="C:\Users\alena\Desktop\заяц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643446"/>
            <a:ext cx="1044674" cy="1112489"/>
          </a:xfrm>
          <a:prstGeom prst="rect">
            <a:avLst/>
          </a:prstGeom>
          <a:noFill/>
        </p:spPr>
      </p:pic>
      <p:pic>
        <p:nvPicPr>
          <p:cNvPr id="2062" name="Picture 14" descr="C:\Users\alena\Desktop\лиса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95" t="16765" r="38388" b="18823"/>
          <a:stretch>
            <a:fillRect/>
          </a:stretch>
        </p:blipFill>
        <p:spPr bwMode="auto">
          <a:xfrm>
            <a:off x="5143504" y="5429264"/>
            <a:ext cx="872084" cy="1214422"/>
          </a:xfrm>
          <a:prstGeom prst="rect">
            <a:avLst/>
          </a:prstGeom>
          <a:noFill/>
        </p:spPr>
      </p:pic>
      <p:pic>
        <p:nvPicPr>
          <p:cNvPr id="2063" name="Picture 15" descr="C:\Users\alena\Desktop\медвед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714884"/>
            <a:ext cx="1631952" cy="13545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86050" y="0"/>
            <a:ext cx="25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КТО ЖИВЕТ НА ФЕРМЕ?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4616E-6 L -0.15521 -0.179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82794E-7 L -0.78386 -0.036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6735E-6 L -0.72517 0.083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21E-8 L 0.37465 -0.29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022E-6 L -0.16528 -0.409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346E-6 L -0.30711 -0.325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41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Дидактическая игра  «Кто где живет?»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«Кто где живет?</dc:title>
  <dc:creator>alena</dc:creator>
  <cp:lastModifiedBy>alena</cp:lastModifiedBy>
  <cp:revision>15</cp:revision>
  <dcterms:created xsi:type="dcterms:W3CDTF">2021-10-25T09:32:32Z</dcterms:created>
  <dcterms:modified xsi:type="dcterms:W3CDTF">2021-11-04T13:38:14Z</dcterms:modified>
</cp:coreProperties>
</file>