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5"/>
  </p:notesMasterIdLst>
  <p:sldIdLst>
    <p:sldId id="294" r:id="rId3"/>
    <p:sldId id="288" r:id="rId4"/>
    <p:sldId id="283" r:id="rId5"/>
    <p:sldId id="316" r:id="rId6"/>
    <p:sldId id="302" r:id="rId7"/>
    <p:sldId id="289" r:id="rId8"/>
    <p:sldId id="339" r:id="rId9"/>
    <p:sldId id="306" r:id="rId10"/>
    <p:sldId id="295" r:id="rId11"/>
    <p:sldId id="300" r:id="rId12"/>
    <p:sldId id="323" r:id="rId13"/>
    <p:sldId id="308" r:id="rId14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BC5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70" autoAdjust="0"/>
    <p:restoredTop sz="94626" autoAdjust="0"/>
  </p:normalViewPr>
  <p:slideViewPr>
    <p:cSldViewPr>
      <p:cViewPr varScale="1">
        <p:scale>
          <a:sx n="70" d="100"/>
          <a:sy n="70" d="100"/>
        </p:scale>
        <p:origin x="-1518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123" y="140917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 /><Relationship Id="rId13" Type="http://schemas.openxmlformats.org/officeDocument/2006/relationships/slide" Target="slides/slide11.xml" /><Relationship Id="rId18" Type="http://schemas.openxmlformats.org/officeDocument/2006/relationships/theme" Target="theme/theme1.xml" /><Relationship Id="rId3" Type="http://schemas.openxmlformats.org/officeDocument/2006/relationships/slide" Target="slides/slide1.xml" /><Relationship Id="rId7" Type="http://schemas.openxmlformats.org/officeDocument/2006/relationships/slide" Target="slides/slide5.xml" /><Relationship Id="rId12" Type="http://schemas.openxmlformats.org/officeDocument/2006/relationships/slide" Target="slides/slide10.xml" /><Relationship Id="rId17" Type="http://schemas.openxmlformats.org/officeDocument/2006/relationships/viewProps" Target="viewProps.xml" /><Relationship Id="rId2" Type="http://schemas.openxmlformats.org/officeDocument/2006/relationships/slideMaster" Target="slideMasters/slideMaster2.xml" /><Relationship Id="rId16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4.xml" /><Relationship Id="rId11" Type="http://schemas.openxmlformats.org/officeDocument/2006/relationships/slide" Target="slides/slide9.xml" /><Relationship Id="rId5" Type="http://schemas.openxmlformats.org/officeDocument/2006/relationships/slide" Target="slides/slide3.xml" /><Relationship Id="rId15" Type="http://schemas.openxmlformats.org/officeDocument/2006/relationships/notesMaster" Target="notesMasters/notesMaster1.xml" /><Relationship Id="rId10" Type="http://schemas.openxmlformats.org/officeDocument/2006/relationships/slide" Target="slides/slide8.xml" /><Relationship Id="rId19" Type="http://schemas.openxmlformats.org/officeDocument/2006/relationships/tableStyles" Target="tableStyles.xml" /><Relationship Id="rId4" Type="http://schemas.openxmlformats.org/officeDocument/2006/relationships/slide" Target="slides/slide2.xml" /><Relationship Id="rId9" Type="http://schemas.openxmlformats.org/officeDocument/2006/relationships/slide" Target="slides/slide7.xml" /><Relationship Id="rId14" Type="http://schemas.openxmlformats.org/officeDocument/2006/relationships/slide" Target="slides/slide12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altLang="ru-RU"/>
          </a:p>
        </p:txBody>
      </p:sp>
      <p:sp>
        <p:nvSpPr>
          <p:cNvPr id="58371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altLang="ru-RU"/>
          </a:p>
        </p:txBody>
      </p:sp>
      <p:sp>
        <p:nvSpPr>
          <p:cNvPr id="63492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0350" cy="4003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6148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6600" cy="53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5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6600" cy="53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5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6600" cy="53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hangingPunct="0">
              <a:lnSpc>
                <a:spcPct val="95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5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fld id="{D2C73B78-AB8F-4C3B-A2C3-8FD769FDAD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4243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73A7547-5DEA-4A47-8C06-98C919E7CF04}" type="slidenum">
              <a:rPr lang="ru-RU" altLang="ru-RU" smtClean="0"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pPr/>
              <a:t>1</a:t>
            </a:fld>
            <a:endParaRPr lang="ru-RU" altLang="ru-RU"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645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45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014787"/>
          </a:xfrm>
          <a:noFill/>
          <a:ln/>
        </p:spPr>
        <p:txBody>
          <a:bodyPr wrap="none" anchor="ctr"/>
          <a:lstStyle/>
          <a:p>
            <a:endParaRPr lang="ru-RU" altLang="ru-RU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791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EA5E8D4-2C31-4112-AC6C-2503557B0873}" type="slidenum">
              <a:rPr lang="ru-RU" altLang="ru-RU" smtClean="0"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pPr/>
              <a:t>2</a:t>
            </a:fld>
            <a:endParaRPr lang="ru-RU" altLang="ru-RU"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655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55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014787"/>
          </a:xfrm>
          <a:noFill/>
          <a:ln/>
        </p:spPr>
        <p:txBody>
          <a:bodyPr wrap="none" anchor="ctr"/>
          <a:lstStyle/>
          <a:p>
            <a:endParaRPr lang="ru-RU" altLang="ru-RU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97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1DC57DF-FC71-447A-B7E1-241759598FC2}" type="slidenum">
              <a:rPr lang="ru-RU" altLang="ru-RU" smtClean="0"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pPr/>
              <a:t>8</a:t>
            </a:fld>
            <a:endParaRPr lang="ru-RU" altLang="ru-RU"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788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88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014787"/>
          </a:xfrm>
          <a:noFill/>
          <a:ln/>
        </p:spPr>
        <p:txBody>
          <a:bodyPr wrap="none" anchor="ctr"/>
          <a:lstStyle/>
          <a:p>
            <a:endParaRPr lang="ru-RU" altLang="ru-RU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197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6B30B29-C514-4565-B05F-334086F3C816}" type="slidenum">
              <a:rPr lang="ru-RU" altLang="ru-RU" smtClean="0"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pPr/>
              <a:t>9</a:t>
            </a:fld>
            <a:endParaRPr lang="ru-RU" altLang="ru-RU"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808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09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014787"/>
          </a:xfrm>
          <a:noFill/>
          <a:ln/>
        </p:spPr>
        <p:txBody>
          <a:bodyPr wrap="none" anchor="ctr"/>
          <a:lstStyle/>
          <a:p>
            <a:endParaRPr lang="ru-RU" altLang="ru-RU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280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EECE7C8-0B59-4D9F-9F80-4DE03EE9E978}" type="slidenum">
              <a:rPr lang="ru-RU" altLang="ru-RU" smtClean="0"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pPr/>
              <a:t>12</a:t>
            </a:fld>
            <a:endParaRPr lang="ru-RU" altLang="ru-RU"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890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1937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90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ln/>
        </p:spPr>
        <p:txBody>
          <a:bodyPr wrap="none" anchor="ctr"/>
          <a:lstStyle/>
          <a:p>
            <a:endParaRPr lang="ru-RU" altLang="ru-RU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367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88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78233-F4FA-4047-99A9-9C1148792C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88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43145-6A8D-4A0E-ADFA-2B00D343A0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596900"/>
            <a:ext cx="2055813" cy="55292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96900"/>
            <a:ext cx="6016625" cy="55292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88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D8333-01C2-4427-9BEF-8BA8B27574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5863" y="596900"/>
            <a:ext cx="6188075" cy="357663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88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144E4-0099-4AF3-A7AA-D19B8BDE7B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8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593FD-0509-4BF0-97A7-C5DEA7EFF0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8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40CC7-CA80-4211-83AE-0BDC204F0B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8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F79C4-AE4D-4466-8E9F-79ACA74D90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451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451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67B11-BFA4-448D-8318-79C882BD2A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8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BB1C6-2842-44F8-9C1E-86F0937DA8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8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EB66F-C77E-44A7-826E-EB599ACF14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8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995C8-B2C1-4CDA-AE78-B5627BD12B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88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1A0A1-4379-4C0D-8653-19E4DF4D41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5DC32-7BF1-4F22-8079-2AC2C88343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A4BB6-7610-45C4-8280-FA127055D1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8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664B2-297B-47DC-8E0B-CA1380F0EF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3050" y="103188"/>
            <a:ext cx="2058988" cy="59483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27737" cy="59483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8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F3129-CD19-4BD5-966B-B50D7D3BF6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39125" cy="19177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8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7CADC-422E-4BB7-9590-825F5295EF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88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423A0-28D9-4B60-92AF-43F1C4BF57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5425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4963"/>
            <a:ext cx="4037013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88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C6AAB-1058-4099-AECD-1533EFA0D0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88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E3C93-9982-4B80-AA40-13260727A7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88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6C42C-9E2B-40D4-ADB1-55B1BF3672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8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8F962-B9B2-4B3D-ACD3-F1C5D20FB0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88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76291-0ADA-472A-9802-E24AF6D13B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88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1C70B-6F8D-42AC-944F-318D113969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image" Target="../media/image1.jpeg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 /><Relationship Id="rId13" Type="http://schemas.openxmlformats.org/officeDocument/2006/relationships/theme" Target="../theme/theme2.xml" /><Relationship Id="rId3" Type="http://schemas.openxmlformats.org/officeDocument/2006/relationships/slideLayout" Target="../slideLayouts/slideLayout15.xml" /><Relationship Id="rId7" Type="http://schemas.openxmlformats.org/officeDocument/2006/relationships/slideLayout" Target="../slideLayouts/slideLayout19.xml" /><Relationship Id="rId12" Type="http://schemas.openxmlformats.org/officeDocument/2006/relationships/slideLayout" Target="../slideLayouts/slideLayout24.xml" /><Relationship Id="rId2" Type="http://schemas.openxmlformats.org/officeDocument/2006/relationships/slideLayout" Target="../slideLayouts/slideLayout14.xml" /><Relationship Id="rId1" Type="http://schemas.openxmlformats.org/officeDocument/2006/relationships/slideLayout" Target="../slideLayouts/slideLayout13.xml" /><Relationship Id="rId6" Type="http://schemas.openxmlformats.org/officeDocument/2006/relationships/slideLayout" Target="../slideLayouts/slideLayout18.xml" /><Relationship Id="rId11" Type="http://schemas.openxmlformats.org/officeDocument/2006/relationships/slideLayout" Target="../slideLayouts/slideLayout23.xml" /><Relationship Id="rId5" Type="http://schemas.openxmlformats.org/officeDocument/2006/relationships/slideLayout" Target="../slideLayouts/slideLayout17.xml" /><Relationship Id="rId10" Type="http://schemas.openxmlformats.org/officeDocument/2006/relationships/slideLayout" Target="../slideLayouts/slideLayout22.xml" /><Relationship Id="rId4" Type="http://schemas.openxmlformats.org/officeDocument/2006/relationships/slideLayout" Target="../slideLayouts/slideLayout16.xml" /><Relationship Id="rId9" Type="http://schemas.openxmlformats.org/officeDocument/2006/relationships/slideLayout" Target="../slideLayouts/slideLayout21.xml" /><Relationship Id="rId14" Type="http://schemas.openxmlformats.org/officeDocument/2006/relationships/image" Target="../media/image1.jpe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"/>
          <p:cNvGrpSpPr>
            <a:grpSpLocks/>
          </p:cNvGrpSpPr>
          <p:nvPr/>
        </p:nvGrpSpPr>
        <p:grpSpPr bwMode="auto">
          <a:xfrm>
            <a:off x="-193675" y="-282575"/>
            <a:ext cx="3063875" cy="7134225"/>
            <a:chOff x="-122" y="-178"/>
            <a:chExt cx="1930" cy="4494"/>
          </a:xfrm>
        </p:grpSpPr>
        <p:sp>
          <p:nvSpPr>
            <p:cNvPr id="1069" name="Freeform 2"/>
            <p:cNvSpPr>
              <a:spLocks noChangeArrowheads="1"/>
            </p:cNvSpPr>
            <p:nvPr/>
          </p:nvSpPr>
          <p:spPr bwMode="auto">
            <a:xfrm>
              <a:off x="-36" y="3233"/>
              <a:ext cx="477" cy="821"/>
            </a:xfrm>
            <a:custGeom>
              <a:avLst/>
              <a:gdLst>
                <a:gd name="T0" fmla="*/ 5 w 472"/>
                <a:gd name="T1" fmla="*/ 36 h 802"/>
                <a:gd name="T2" fmla="*/ 197 w 472"/>
                <a:gd name="T3" fmla="*/ 30 h 802"/>
                <a:gd name="T4" fmla="*/ 321 w 472"/>
                <a:gd name="T5" fmla="*/ 74 h 802"/>
                <a:gd name="T6" fmla="*/ 373 w 472"/>
                <a:gd name="T7" fmla="*/ 106 h 802"/>
                <a:gd name="T8" fmla="*/ 430 w 472"/>
                <a:gd name="T9" fmla="*/ 178 h 802"/>
                <a:gd name="T10" fmla="*/ 457 w 472"/>
                <a:gd name="T11" fmla="*/ 274 h 802"/>
                <a:gd name="T12" fmla="*/ 413 w 472"/>
                <a:gd name="T13" fmla="*/ 582 h 802"/>
                <a:gd name="T14" fmla="*/ 357 w 472"/>
                <a:gd name="T15" fmla="*/ 696 h 802"/>
                <a:gd name="T16" fmla="*/ 181 w 472"/>
                <a:gd name="T17" fmla="*/ 784 h 802"/>
                <a:gd name="T18" fmla="*/ 81 w 472"/>
                <a:gd name="T19" fmla="*/ 802 h 802"/>
                <a:gd name="T20" fmla="*/ 73 w 472"/>
                <a:gd name="T21" fmla="*/ 880 h 802"/>
                <a:gd name="T22" fmla="*/ 7 w 472"/>
                <a:gd name="T23" fmla="*/ 866 h 802"/>
                <a:gd name="T24" fmla="*/ 5 w 472"/>
                <a:gd name="T25" fmla="*/ 825 h 802"/>
                <a:gd name="T26" fmla="*/ 37 w 472"/>
                <a:gd name="T27" fmla="*/ 793 h 802"/>
                <a:gd name="T28" fmla="*/ 5 w 472"/>
                <a:gd name="T29" fmla="*/ 736 h 802"/>
                <a:gd name="T30" fmla="*/ 5 w 472"/>
                <a:gd name="T31" fmla="*/ 36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rgbClr val="660066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/>
            </a:p>
          </p:txBody>
        </p:sp>
        <p:grpSp>
          <p:nvGrpSpPr>
            <p:cNvPr id="1070" name="Group 3"/>
            <p:cNvGrpSpPr>
              <a:grpSpLocks/>
            </p:cNvGrpSpPr>
            <p:nvPr/>
          </p:nvGrpSpPr>
          <p:grpSpPr bwMode="auto">
            <a:xfrm>
              <a:off x="75" y="2389"/>
              <a:ext cx="456" cy="453"/>
              <a:chOff x="75" y="2389"/>
              <a:chExt cx="456" cy="453"/>
            </a:xfrm>
          </p:grpSpPr>
          <p:sp>
            <p:nvSpPr>
              <p:cNvPr id="1102" name="Freeform 4"/>
              <p:cNvSpPr>
                <a:spLocks noChangeArrowheads="1"/>
              </p:cNvSpPr>
              <p:nvPr/>
            </p:nvSpPr>
            <p:spPr bwMode="auto">
              <a:xfrm>
                <a:off x="75" y="2389"/>
                <a:ext cx="142" cy="168"/>
              </a:xfrm>
              <a:custGeom>
                <a:avLst/>
                <a:gdLst>
                  <a:gd name="T0" fmla="*/ 712 w 83"/>
                  <a:gd name="T1" fmla="*/ 118 h 117"/>
                  <a:gd name="T2" fmla="*/ 231 w 83"/>
                  <a:gd name="T3" fmla="*/ 0 h 117"/>
                  <a:gd name="T4" fmla="*/ 0 w 83"/>
                  <a:gd name="T5" fmla="*/ 497 h 117"/>
                  <a:gd name="T6" fmla="*/ 712 w 83"/>
                  <a:gd name="T7" fmla="*/ 118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  <p:sp>
            <p:nvSpPr>
              <p:cNvPr id="1103" name="Freeform 5"/>
              <p:cNvSpPr>
                <a:spLocks noChangeArrowheads="1"/>
              </p:cNvSpPr>
              <p:nvPr/>
            </p:nvSpPr>
            <p:spPr bwMode="auto">
              <a:xfrm>
                <a:off x="285" y="2470"/>
                <a:ext cx="246" cy="139"/>
              </a:xfrm>
              <a:custGeom>
                <a:avLst/>
                <a:gdLst>
                  <a:gd name="T0" fmla="*/ 0 w 140"/>
                  <a:gd name="T1" fmla="*/ 396 h 98"/>
                  <a:gd name="T2" fmla="*/ 1125 w 140"/>
                  <a:gd name="T3" fmla="*/ 0 h 98"/>
                  <a:gd name="T4" fmla="*/ 1334 w 140"/>
                  <a:gd name="T5" fmla="*/ 199 h 98"/>
                  <a:gd name="T6" fmla="*/ 0 w 140"/>
                  <a:gd name="T7" fmla="*/ 396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  <p:sp>
            <p:nvSpPr>
              <p:cNvPr id="1104" name="Freeform 6"/>
              <p:cNvSpPr>
                <a:spLocks noChangeArrowheads="1"/>
              </p:cNvSpPr>
              <p:nvPr/>
            </p:nvSpPr>
            <p:spPr bwMode="auto">
              <a:xfrm>
                <a:off x="235" y="2772"/>
                <a:ext cx="257" cy="70"/>
              </a:xfrm>
              <a:custGeom>
                <a:avLst/>
                <a:gdLst>
                  <a:gd name="T0" fmla="*/ 0 w 145"/>
                  <a:gd name="T1" fmla="*/ 29 h 49"/>
                  <a:gd name="T2" fmla="*/ 1432 w 145"/>
                  <a:gd name="T3" fmla="*/ 0 h 49"/>
                  <a:gd name="T4" fmla="*/ 1290 w 145"/>
                  <a:gd name="T5" fmla="*/ 204 h 49"/>
                  <a:gd name="T6" fmla="*/ 0 w 145"/>
                  <a:gd name="T7" fmla="*/ 29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</p:grpSp>
        <p:sp>
          <p:nvSpPr>
            <p:cNvPr id="1071" name="Freeform 7"/>
            <p:cNvSpPr>
              <a:spLocks noChangeArrowheads="1"/>
            </p:cNvSpPr>
            <p:nvPr/>
          </p:nvSpPr>
          <p:spPr bwMode="auto">
            <a:xfrm>
              <a:off x="61" y="1665"/>
              <a:ext cx="719" cy="787"/>
            </a:xfrm>
            <a:custGeom>
              <a:avLst/>
              <a:gdLst>
                <a:gd name="T0" fmla="*/ 14 w 710"/>
                <a:gd name="T1" fmla="*/ 459 h 768"/>
                <a:gd name="T2" fmla="*/ 14 w 710"/>
                <a:gd name="T3" fmla="*/ 300 h 768"/>
                <a:gd name="T4" fmla="*/ 106 w 710"/>
                <a:gd name="T5" fmla="*/ 160 h 768"/>
                <a:gd name="T6" fmla="*/ 158 w 710"/>
                <a:gd name="T7" fmla="*/ 105 h 768"/>
                <a:gd name="T8" fmla="*/ 210 w 710"/>
                <a:gd name="T9" fmla="*/ 72 h 768"/>
                <a:gd name="T10" fmla="*/ 368 w 710"/>
                <a:gd name="T11" fmla="*/ 0 h 768"/>
                <a:gd name="T12" fmla="*/ 562 w 710"/>
                <a:gd name="T13" fmla="*/ 8 h 768"/>
                <a:gd name="T14" fmla="*/ 696 w 710"/>
                <a:gd name="T15" fmla="*/ 105 h 768"/>
                <a:gd name="T16" fmla="*/ 746 w 710"/>
                <a:gd name="T17" fmla="*/ 220 h 768"/>
                <a:gd name="T18" fmla="*/ 738 w 710"/>
                <a:gd name="T19" fmla="*/ 441 h 768"/>
                <a:gd name="T20" fmla="*/ 714 w 710"/>
                <a:gd name="T21" fmla="*/ 494 h 768"/>
                <a:gd name="T22" fmla="*/ 578 w 710"/>
                <a:gd name="T23" fmla="*/ 697 h 768"/>
                <a:gd name="T24" fmla="*/ 546 w 710"/>
                <a:gd name="T25" fmla="*/ 723 h 768"/>
                <a:gd name="T26" fmla="*/ 494 w 710"/>
                <a:gd name="T27" fmla="*/ 732 h 768"/>
                <a:gd name="T28" fmla="*/ 546 w 710"/>
                <a:gd name="T29" fmla="*/ 750 h 768"/>
                <a:gd name="T30" fmla="*/ 594 w 710"/>
                <a:gd name="T31" fmla="*/ 768 h 768"/>
                <a:gd name="T32" fmla="*/ 603 w 710"/>
                <a:gd name="T33" fmla="*/ 794 h 768"/>
                <a:gd name="T34" fmla="*/ 554 w 710"/>
                <a:gd name="T35" fmla="*/ 812 h 768"/>
                <a:gd name="T36" fmla="*/ 528 w 710"/>
                <a:gd name="T37" fmla="*/ 830 h 768"/>
                <a:gd name="T38" fmla="*/ 478 w 710"/>
                <a:gd name="T39" fmla="*/ 846 h 768"/>
                <a:gd name="T40" fmla="*/ 462 w 710"/>
                <a:gd name="T41" fmla="*/ 786 h 768"/>
                <a:gd name="T42" fmla="*/ 258 w 710"/>
                <a:gd name="T43" fmla="*/ 758 h 768"/>
                <a:gd name="T44" fmla="*/ 142 w 710"/>
                <a:gd name="T45" fmla="*/ 714 h 768"/>
                <a:gd name="T46" fmla="*/ 114 w 710"/>
                <a:gd name="T47" fmla="*/ 688 h 768"/>
                <a:gd name="T48" fmla="*/ 82 w 710"/>
                <a:gd name="T49" fmla="*/ 635 h 768"/>
                <a:gd name="T50" fmla="*/ 58 w 710"/>
                <a:gd name="T51" fmla="*/ 511 h 768"/>
                <a:gd name="T52" fmla="*/ 30 w 710"/>
                <a:gd name="T53" fmla="*/ 450 h 768"/>
                <a:gd name="T54" fmla="*/ 22 w 710"/>
                <a:gd name="T55" fmla="*/ 424 h 768"/>
                <a:gd name="T56" fmla="*/ 14 w 710"/>
                <a:gd name="T57" fmla="*/ 459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rgbClr val="33CCCC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/>
            </a:p>
          </p:txBody>
        </p:sp>
        <p:grpSp>
          <p:nvGrpSpPr>
            <p:cNvPr id="1072" name="Group 8"/>
            <p:cNvGrpSpPr>
              <a:grpSpLocks/>
            </p:cNvGrpSpPr>
            <p:nvPr/>
          </p:nvGrpSpPr>
          <p:grpSpPr bwMode="auto">
            <a:xfrm>
              <a:off x="-122" y="1579"/>
              <a:ext cx="1930" cy="2048"/>
              <a:chOff x="-122" y="1579"/>
              <a:chExt cx="1930" cy="2048"/>
            </a:xfrm>
          </p:grpSpPr>
          <p:sp>
            <p:nvSpPr>
              <p:cNvPr id="1095" name="Freeform 11"/>
              <p:cNvSpPr>
                <a:spLocks noChangeArrowheads="1"/>
              </p:cNvSpPr>
              <p:nvPr/>
            </p:nvSpPr>
            <p:spPr bwMode="auto">
              <a:xfrm rot="21240000" flipH="1">
                <a:off x="78" y="1876"/>
                <a:ext cx="188" cy="343"/>
              </a:xfrm>
              <a:custGeom>
                <a:avLst/>
                <a:gdLst>
                  <a:gd name="T0" fmla="*/ 438 w 128"/>
                  <a:gd name="T1" fmla="*/ 0 h 217"/>
                  <a:gd name="T2" fmla="*/ 488 w 128"/>
                  <a:gd name="T3" fmla="*/ 55 h 217"/>
                  <a:gd name="T4" fmla="*/ 535 w 128"/>
                  <a:gd name="T5" fmla="*/ 169 h 217"/>
                  <a:gd name="T6" fmla="*/ 574 w 128"/>
                  <a:gd name="T7" fmla="*/ 313 h 217"/>
                  <a:gd name="T8" fmla="*/ 595 w 128"/>
                  <a:gd name="T9" fmla="*/ 485 h 217"/>
                  <a:gd name="T10" fmla="*/ 593 w 128"/>
                  <a:gd name="T11" fmla="*/ 692 h 217"/>
                  <a:gd name="T12" fmla="*/ 539 w 128"/>
                  <a:gd name="T13" fmla="*/ 904 h 217"/>
                  <a:gd name="T14" fmla="*/ 438 w 128"/>
                  <a:gd name="T15" fmla="*/ 1129 h 217"/>
                  <a:gd name="T16" fmla="*/ 278 w 128"/>
                  <a:gd name="T17" fmla="*/ 1355 h 217"/>
                  <a:gd name="T18" fmla="*/ 229 w 128"/>
                  <a:gd name="T19" fmla="*/ 1331 h 217"/>
                  <a:gd name="T20" fmla="*/ 176 w 128"/>
                  <a:gd name="T21" fmla="*/ 1312 h 217"/>
                  <a:gd name="T22" fmla="*/ 120 w 128"/>
                  <a:gd name="T23" fmla="*/ 1279 h 217"/>
                  <a:gd name="T24" fmla="*/ 75 w 128"/>
                  <a:gd name="T25" fmla="*/ 1257 h 217"/>
                  <a:gd name="T26" fmla="*/ 38 w 128"/>
                  <a:gd name="T27" fmla="*/ 1225 h 217"/>
                  <a:gd name="T28" fmla="*/ 9 w 128"/>
                  <a:gd name="T29" fmla="*/ 1184 h 217"/>
                  <a:gd name="T30" fmla="*/ 0 w 128"/>
                  <a:gd name="T31" fmla="*/ 1141 h 217"/>
                  <a:gd name="T32" fmla="*/ 1 w 128"/>
                  <a:gd name="T33" fmla="*/ 1110 h 217"/>
                  <a:gd name="T34" fmla="*/ 60 w 128"/>
                  <a:gd name="T35" fmla="*/ 1067 h 217"/>
                  <a:gd name="T36" fmla="*/ 137 w 128"/>
                  <a:gd name="T37" fmla="*/ 1002 h 217"/>
                  <a:gd name="T38" fmla="*/ 216 w 128"/>
                  <a:gd name="T39" fmla="*/ 937 h 217"/>
                  <a:gd name="T40" fmla="*/ 295 w 128"/>
                  <a:gd name="T41" fmla="*/ 838 h 217"/>
                  <a:gd name="T42" fmla="*/ 367 w 128"/>
                  <a:gd name="T43" fmla="*/ 700 h 217"/>
                  <a:gd name="T44" fmla="*/ 424 w 128"/>
                  <a:gd name="T45" fmla="*/ 517 h 217"/>
                  <a:gd name="T46" fmla="*/ 451 w 128"/>
                  <a:gd name="T47" fmla="*/ 288 h 217"/>
                  <a:gd name="T48" fmla="*/ 438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33CC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  <p:sp>
            <p:nvSpPr>
              <p:cNvPr id="1096" name="Freeform 12"/>
              <p:cNvSpPr>
                <a:spLocks noChangeArrowheads="1"/>
              </p:cNvSpPr>
              <p:nvPr/>
            </p:nvSpPr>
            <p:spPr bwMode="auto">
              <a:xfrm rot="21240000" flipH="1">
                <a:off x="477" y="2329"/>
                <a:ext cx="173" cy="203"/>
              </a:xfrm>
              <a:custGeom>
                <a:avLst/>
                <a:gdLst>
                  <a:gd name="T0" fmla="*/ 358 w 117"/>
                  <a:gd name="T1" fmla="*/ 0 h 132"/>
                  <a:gd name="T2" fmla="*/ 0 w 117"/>
                  <a:gd name="T3" fmla="*/ 137 h 132"/>
                  <a:gd name="T4" fmla="*/ 13 w 117"/>
                  <a:gd name="T5" fmla="*/ 146 h 132"/>
                  <a:gd name="T6" fmla="*/ 68 w 117"/>
                  <a:gd name="T7" fmla="*/ 163 h 132"/>
                  <a:gd name="T8" fmla="*/ 140 w 117"/>
                  <a:gd name="T9" fmla="*/ 201 h 132"/>
                  <a:gd name="T10" fmla="*/ 220 w 117"/>
                  <a:gd name="T11" fmla="*/ 263 h 132"/>
                  <a:gd name="T12" fmla="*/ 316 w 117"/>
                  <a:gd name="T13" fmla="*/ 346 h 132"/>
                  <a:gd name="T14" fmla="*/ 401 w 117"/>
                  <a:gd name="T15" fmla="*/ 448 h 132"/>
                  <a:gd name="T16" fmla="*/ 488 w 117"/>
                  <a:gd name="T17" fmla="*/ 575 h 132"/>
                  <a:gd name="T18" fmla="*/ 556 w 117"/>
                  <a:gd name="T19" fmla="*/ 738 h 132"/>
                  <a:gd name="T20" fmla="*/ 560 w 117"/>
                  <a:gd name="T21" fmla="*/ 674 h 132"/>
                  <a:gd name="T22" fmla="*/ 549 w 117"/>
                  <a:gd name="T23" fmla="*/ 601 h 132"/>
                  <a:gd name="T24" fmla="*/ 518 w 117"/>
                  <a:gd name="T25" fmla="*/ 501 h 132"/>
                  <a:gd name="T26" fmla="*/ 472 w 117"/>
                  <a:gd name="T27" fmla="*/ 414 h 132"/>
                  <a:gd name="T28" fmla="*/ 426 w 117"/>
                  <a:gd name="T29" fmla="*/ 324 h 132"/>
                  <a:gd name="T30" fmla="*/ 371 w 117"/>
                  <a:gd name="T31" fmla="*/ 251 h 132"/>
                  <a:gd name="T32" fmla="*/ 319 w 117"/>
                  <a:gd name="T33" fmla="*/ 201 h 132"/>
                  <a:gd name="T34" fmla="*/ 278 w 117"/>
                  <a:gd name="T35" fmla="*/ 177 h 132"/>
                  <a:gd name="T36" fmla="*/ 330 w 117"/>
                  <a:gd name="T37" fmla="*/ 163 h 132"/>
                  <a:gd name="T38" fmla="*/ 379 w 117"/>
                  <a:gd name="T39" fmla="*/ 157 h 132"/>
                  <a:gd name="T40" fmla="*/ 426 w 117"/>
                  <a:gd name="T41" fmla="*/ 146 h 132"/>
                  <a:gd name="T42" fmla="*/ 467 w 117"/>
                  <a:gd name="T43" fmla="*/ 137 h 132"/>
                  <a:gd name="T44" fmla="*/ 501 w 117"/>
                  <a:gd name="T45" fmla="*/ 135 h 132"/>
                  <a:gd name="T46" fmla="*/ 520 w 117"/>
                  <a:gd name="T47" fmla="*/ 123 h 132"/>
                  <a:gd name="T48" fmla="*/ 540 w 117"/>
                  <a:gd name="T49" fmla="*/ 115 h 132"/>
                  <a:gd name="T50" fmla="*/ 547 w 117"/>
                  <a:gd name="T51" fmla="*/ 115 h 132"/>
                  <a:gd name="T52" fmla="*/ 358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33CC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  <p:sp>
            <p:nvSpPr>
              <p:cNvPr id="1097" name="Freeform 13"/>
              <p:cNvSpPr>
                <a:spLocks noChangeArrowheads="1"/>
              </p:cNvSpPr>
              <p:nvPr/>
            </p:nvSpPr>
            <p:spPr bwMode="auto">
              <a:xfrm rot="21240000" flipH="1">
                <a:off x="426" y="2382"/>
                <a:ext cx="40" cy="119"/>
              </a:xfrm>
              <a:custGeom>
                <a:avLst/>
                <a:gdLst>
                  <a:gd name="T0" fmla="*/ 105 w 29"/>
                  <a:gd name="T1" fmla="*/ 0 h 77"/>
                  <a:gd name="T2" fmla="*/ 84 w 29"/>
                  <a:gd name="T3" fmla="*/ 0 h 77"/>
                  <a:gd name="T4" fmla="*/ 57 w 29"/>
                  <a:gd name="T5" fmla="*/ 22 h 77"/>
                  <a:gd name="T6" fmla="*/ 32 w 29"/>
                  <a:gd name="T7" fmla="*/ 53 h 77"/>
                  <a:gd name="T8" fmla="*/ 15 w 29"/>
                  <a:gd name="T9" fmla="*/ 108 h 77"/>
                  <a:gd name="T10" fmla="*/ 1 w 29"/>
                  <a:gd name="T11" fmla="*/ 170 h 77"/>
                  <a:gd name="T12" fmla="*/ 0 w 29"/>
                  <a:gd name="T13" fmla="*/ 250 h 77"/>
                  <a:gd name="T14" fmla="*/ 11 w 29"/>
                  <a:gd name="T15" fmla="*/ 345 h 77"/>
                  <a:gd name="T16" fmla="*/ 40 w 29"/>
                  <a:gd name="T17" fmla="*/ 439 h 77"/>
                  <a:gd name="T18" fmla="*/ 55 w 29"/>
                  <a:gd name="T19" fmla="*/ 303 h 77"/>
                  <a:gd name="T20" fmla="*/ 69 w 29"/>
                  <a:gd name="T21" fmla="*/ 210 h 77"/>
                  <a:gd name="T22" fmla="*/ 84 w 29"/>
                  <a:gd name="T23" fmla="*/ 127 h 77"/>
                  <a:gd name="T24" fmla="*/ 105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33CC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  <p:grpSp>
            <p:nvGrpSpPr>
              <p:cNvPr id="1098" name="Group 14"/>
              <p:cNvGrpSpPr>
                <a:grpSpLocks/>
              </p:cNvGrpSpPr>
              <p:nvPr/>
            </p:nvGrpSpPr>
            <p:grpSpPr bwMode="auto">
              <a:xfrm>
                <a:off x="220" y="2582"/>
                <a:ext cx="1588" cy="1046"/>
                <a:chOff x="220" y="2582"/>
                <a:chExt cx="1588" cy="1046"/>
              </a:xfrm>
            </p:grpSpPr>
            <p:sp>
              <p:nvSpPr>
                <p:cNvPr id="1099" name="Freeform 15"/>
                <p:cNvSpPr>
                  <a:spLocks noChangeArrowheads="1"/>
                </p:cNvSpPr>
                <p:nvPr/>
              </p:nvSpPr>
              <p:spPr bwMode="auto">
                <a:xfrm rot="4200000">
                  <a:off x="411" y="2919"/>
                  <a:ext cx="467" cy="731"/>
                </a:xfrm>
                <a:custGeom>
                  <a:avLst/>
                  <a:gdLst>
                    <a:gd name="T0" fmla="*/ 311 w 207"/>
                    <a:gd name="T1" fmla="*/ 124 h 564"/>
                    <a:gd name="T2" fmla="*/ 162 w 207"/>
                    <a:gd name="T3" fmla="*/ 203 h 564"/>
                    <a:gd name="T4" fmla="*/ 81 w 207"/>
                    <a:gd name="T5" fmla="*/ 279 h 564"/>
                    <a:gd name="T6" fmla="*/ 0 w 207"/>
                    <a:gd name="T7" fmla="*/ 353 h 564"/>
                    <a:gd name="T8" fmla="*/ 0 w 207"/>
                    <a:gd name="T9" fmla="*/ 426 h 564"/>
                    <a:gd name="T10" fmla="*/ 81 w 207"/>
                    <a:gd name="T11" fmla="*/ 507 h 564"/>
                    <a:gd name="T12" fmla="*/ 183 w 207"/>
                    <a:gd name="T13" fmla="*/ 595 h 564"/>
                    <a:gd name="T14" fmla="*/ 413 w 207"/>
                    <a:gd name="T15" fmla="*/ 697 h 564"/>
                    <a:gd name="T16" fmla="*/ 749 w 207"/>
                    <a:gd name="T17" fmla="*/ 810 h 564"/>
                    <a:gd name="T18" fmla="*/ 1114 w 207"/>
                    <a:gd name="T19" fmla="*/ 918 h 564"/>
                    <a:gd name="T20" fmla="*/ 1584 w 207"/>
                    <a:gd name="T21" fmla="*/ 1028 h 564"/>
                    <a:gd name="T22" fmla="*/ 2148 w 207"/>
                    <a:gd name="T23" fmla="*/ 1146 h 564"/>
                    <a:gd name="T24" fmla="*/ 2743 w 207"/>
                    <a:gd name="T25" fmla="*/ 1259 h 564"/>
                    <a:gd name="T26" fmla="*/ 3420 w 207"/>
                    <a:gd name="T27" fmla="*/ 1362 h 564"/>
                    <a:gd name="T28" fmla="*/ 4068 w 207"/>
                    <a:gd name="T29" fmla="*/ 1457 h 564"/>
                    <a:gd name="T30" fmla="*/ 4717 w 207"/>
                    <a:gd name="T31" fmla="*/ 1536 h 564"/>
                    <a:gd name="T32" fmla="*/ 5365 w 207"/>
                    <a:gd name="T33" fmla="*/ 1590 h 564"/>
                    <a:gd name="T34" fmla="*/ 4142 w 207"/>
                    <a:gd name="T35" fmla="*/ 1413 h 564"/>
                    <a:gd name="T36" fmla="*/ 3294 w 207"/>
                    <a:gd name="T37" fmla="*/ 1265 h 564"/>
                    <a:gd name="T38" fmla="*/ 2662 w 207"/>
                    <a:gd name="T39" fmla="*/ 1142 h 564"/>
                    <a:gd name="T40" fmla="*/ 2249 w 207"/>
                    <a:gd name="T41" fmla="*/ 1038 h 564"/>
                    <a:gd name="T42" fmla="*/ 1940 w 207"/>
                    <a:gd name="T43" fmla="*/ 951 h 564"/>
                    <a:gd name="T44" fmla="*/ 1755 w 207"/>
                    <a:gd name="T45" fmla="*/ 870 h 564"/>
                    <a:gd name="T46" fmla="*/ 1629 w 207"/>
                    <a:gd name="T47" fmla="*/ 804 h 564"/>
                    <a:gd name="T48" fmla="*/ 1446 w 207"/>
                    <a:gd name="T49" fmla="*/ 736 h 564"/>
                    <a:gd name="T50" fmla="*/ 1135 w 207"/>
                    <a:gd name="T51" fmla="*/ 579 h 564"/>
                    <a:gd name="T52" fmla="*/ 1058 w 207"/>
                    <a:gd name="T53" fmla="*/ 395 h 564"/>
                    <a:gd name="T54" fmla="*/ 1114 w 207"/>
                    <a:gd name="T55" fmla="*/ 192 h 564"/>
                    <a:gd name="T56" fmla="*/ 1297 w 207"/>
                    <a:gd name="T57" fmla="*/ 0 h 564"/>
                    <a:gd name="T58" fmla="*/ 311 w 207"/>
                    <a:gd name="T59" fmla="*/ 124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rgbClr val="33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defRPr/>
                  </a:pPr>
                  <a:endParaRPr lang="ru-RU"/>
                </a:p>
              </p:txBody>
            </p:sp>
            <p:sp>
              <p:nvSpPr>
                <p:cNvPr id="1100" name="Freeform 16"/>
                <p:cNvSpPr>
                  <a:spLocks noChangeArrowheads="1"/>
                </p:cNvSpPr>
                <p:nvPr/>
              </p:nvSpPr>
              <p:spPr bwMode="auto">
                <a:xfrm rot="4200000">
                  <a:off x="1455" y="2774"/>
                  <a:ext cx="104" cy="299"/>
                </a:xfrm>
                <a:custGeom>
                  <a:avLst/>
                  <a:gdLst>
                    <a:gd name="T0" fmla="*/ 0 w 47"/>
                    <a:gd name="T1" fmla="*/ 52 h 232"/>
                    <a:gd name="T2" fmla="*/ 339 w 47"/>
                    <a:gd name="T3" fmla="*/ 153 h 232"/>
                    <a:gd name="T4" fmla="*/ 529 w 47"/>
                    <a:gd name="T5" fmla="*/ 280 h 232"/>
                    <a:gd name="T6" fmla="*/ 573 w 47"/>
                    <a:gd name="T7" fmla="*/ 438 h 232"/>
                    <a:gd name="T8" fmla="*/ 456 w 47"/>
                    <a:gd name="T9" fmla="*/ 639 h 232"/>
                    <a:gd name="T10" fmla="*/ 1082 w 47"/>
                    <a:gd name="T11" fmla="*/ 599 h 232"/>
                    <a:gd name="T12" fmla="*/ 1126 w 47"/>
                    <a:gd name="T13" fmla="*/ 490 h 232"/>
                    <a:gd name="T14" fmla="*/ 1126 w 47"/>
                    <a:gd name="T15" fmla="*/ 385 h 232"/>
                    <a:gd name="T16" fmla="*/ 1082 w 47"/>
                    <a:gd name="T17" fmla="*/ 284 h 232"/>
                    <a:gd name="T18" fmla="*/ 985 w 47"/>
                    <a:gd name="T19" fmla="*/ 197 h 232"/>
                    <a:gd name="T20" fmla="*/ 867 w 47"/>
                    <a:gd name="T21" fmla="*/ 143 h 232"/>
                    <a:gd name="T22" fmla="*/ 695 w 47"/>
                    <a:gd name="T23" fmla="*/ 94 h 232"/>
                    <a:gd name="T24" fmla="*/ 529 w 47"/>
                    <a:gd name="T25" fmla="*/ 46 h 232"/>
                    <a:gd name="T26" fmla="*/ 314 w 47"/>
                    <a:gd name="T27" fmla="*/ 0 h 232"/>
                    <a:gd name="T28" fmla="*/ 0 w 47"/>
                    <a:gd name="T29" fmla="*/ 52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33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defRPr/>
                  </a:pPr>
                  <a:endParaRPr lang="ru-RU"/>
                </a:p>
              </p:txBody>
            </p:sp>
            <p:sp>
              <p:nvSpPr>
                <p:cNvPr id="1101" name="Freeform 17"/>
                <p:cNvSpPr>
                  <a:spLocks noChangeArrowheads="1"/>
                </p:cNvSpPr>
                <p:nvPr/>
              </p:nvSpPr>
              <p:spPr bwMode="auto">
                <a:xfrm rot="4200000">
                  <a:off x="1657" y="2622"/>
                  <a:ext cx="193" cy="48"/>
                </a:xfrm>
                <a:custGeom>
                  <a:avLst/>
                  <a:gdLst>
                    <a:gd name="T0" fmla="*/ 2105 w 87"/>
                    <a:gd name="T1" fmla="*/ 44 h 40"/>
                    <a:gd name="T2" fmla="*/ 1866 w 87"/>
                    <a:gd name="T3" fmla="*/ 35 h 40"/>
                    <a:gd name="T4" fmla="*/ 1648 w 87"/>
                    <a:gd name="T5" fmla="*/ 24 h 40"/>
                    <a:gd name="T6" fmla="*/ 1406 w 87"/>
                    <a:gd name="T7" fmla="*/ 14 h 40"/>
                    <a:gd name="T8" fmla="*/ 1136 w 87"/>
                    <a:gd name="T9" fmla="*/ 10 h 40"/>
                    <a:gd name="T10" fmla="*/ 896 w 87"/>
                    <a:gd name="T11" fmla="*/ 7 h 40"/>
                    <a:gd name="T12" fmla="*/ 634 w 87"/>
                    <a:gd name="T13" fmla="*/ 2 h 40"/>
                    <a:gd name="T14" fmla="*/ 315 w 87"/>
                    <a:gd name="T15" fmla="*/ 0 h 40"/>
                    <a:gd name="T16" fmla="*/ 0 w 87"/>
                    <a:gd name="T17" fmla="*/ 2 h 40"/>
                    <a:gd name="T18" fmla="*/ 142 w 87"/>
                    <a:gd name="T19" fmla="*/ 12 h 40"/>
                    <a:gd name="T20" fmla="*/ 339 w 87"/>
                    <a:gd name="T21" fmla="*/ 20 h 40"/>
                    <a:gd name="T22" fmla="*/ 537 w 87"/>
                    <a:gd name="T23" fmla="*/ 29 h 40"/>
                    <a:gd name="T24" fmla="*/ 796 w 87"/>
                    <a:gd name="T25" fmla="*/ 37 h 40"/>
                    <a:gd name="T26" fmla="*/ 1014 w 87"/>
                    <a:gd name="T27" fmla="*/ 44 h 40"/>
                    <a:gd name="T28" fmla="*/ 1256 w 87"/>
                    <a:gd name="T29" fmla="*/ 55 h 40"/>
                    <a:gd name="T30" fmla="*/ 1551 w 87"/>
                    <a:gd name="T31" fmla="*/ 70 h 40"/>
                    <a:gd name="T32" fmla="*/ 1790 w 87"/>
                    <a:gd name="T33" fmla="*/ 84 h 40"/>
                    <a:gd name="T34" fmla="*/ 2105 w 87"/>
                    <a:gd name="T35" fmla="*/ 44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rgbClr val="33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1073" name="Group 18"/>
            <p:cNvGrpSpPr>
              <a:grpSpLocks/>
            </p:cNvGrpSpPr>
            <p:nvPr/>
          </p:nvGrpSpPr>
          <p:grpSpPr bwMode="auto">
            <a:xfrm>
              <a:off x="318" y="3842"/>
              <a:ext cx="395" cy="431"/>
              <a:chOff x="318" y="3842"/>
              <a:chExt cx="395" cy="431"/>
            </a:xfrm>
          </p:grpSpPr>
          <p:sp>
            <p:nvSpPr>
              <p:cNvPr id="1092" name="Freeform 19"/>
              <p:cNvSpPr>
                <a:spLocks noChangeArrowheads="1"/>
              </p:cNvSpPr>
              <p:nvPr/>
            </p:nvSpPr>
            <p:spPr bwMode="auto">
              <a:xfrm>
                <a:off x="318" y="3842"/>
                <a:ext cx="123" cy="160"/>
              </a:xfrm>
              <a:custGeom>
                <a:avLst/>
                <a:gdLst>
                  <a:gd name="T0" fmla="*/ 400 w 83"/>
                  <a:gd name="T1" fmla="*/ 97 h 117"/>
                  <a:gd name="T2" fmla="*/ 129 w 83"/>
                  <a:gd name="T3" fmla="*/ 0 h 117"/>
                  <a:gd name="T4" fmla="*/ 0 w 83"/>
                  <a:gd name="T5" fmla="*/ 409 h 117"/>
                  <a:gd name="T6" fmla="*/ 400 w 83"/>
                  <a:gd name="T7" fmla="*/ 9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  <p:sp>
            <p:nvSpPr>
              <p:cNvPr id="1093" name="Freeform 20"/>
              <p:cNvSpPr>
                <a:spLocks noChangeArrowheads="1"/>
              </p:cNvSpPr>
              <p:nvPr/>
            </p:nvSpPr>
            <p:spPr bwMode="auto">
              <a:xfrm>
                <a:off x="500" y="3919"/>
                <a:ext cx="213" cy="133"/>
              </a:xfrm>
              <a:custGeom>
                <a:avLst/>
                <a:gdLst>
                  <a:gd name="T0" fmla="*/ 0 w 140"/>
                  <a:gd name="T1" fmla="*/ 334 h 98"/>
                  <a:gd name="T2" fmla="*/ 634 w 140"/>
                  <a:gd name="T3" fmla="*/ 0 h 98"/>
                  <a:gd name="T4" fmla="*/ 750 w 140"/>
                  <a:gd name="T5" fmla="*/ 168 h 98"/>
                  <a:gd name="T6" fmla="*/ 0 w 140"/>
                  <a:gd name="T7" fmla="*/ 334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  <p:sp>
            <p:nvSpPr>
              <p:cNvPr id="1094" name="Freeform 21"/>
              <p:cNvSpPr>
                <a:spLocks noChangeArrowheads="1"/>
              </p:cNvSpPr>
              <p:nvPr/>
            </p:nvSpPr>
            <p:spPr bwMode="auto">
              <a:xfrm>
                <a:off x="458" y="4207"/>
                <a:ext cx="223" cy="66"/>
              </a:xfrm>
              <a:custGeom>
                <a:avLst/>
                <a:gdLst>
                  <a:gd name="T0" fmla="*/ 0 w 145"/>
                  <a:gd name="T1" fmla="*/ 22 h 49"/>
                  <a:gd name="T2" fmla="*/ 812 w 145"/>
                  <a:gd name="T3" fmla="*/ 0 h 49"/>
                  <a:gd name="T4" fmla="*/ 731 w 145"/>
                  <a:gd name="T5" fmla="*/ 162 h 49"/>
                  <a:gd name="T6" fmla="*/ 0 w 145"/>
                  <a:gd name="T7" fmla="*/ 2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</p:grpSp>
        <p:grpSp>
          <p:nvGrpSpPr>
            <p:cNvPr id="1074" name="Group 22"/>
            <p:cNvGrpSpPr>
              <a:grpSpLocks/>
            </p:cNvGrpSpPr>
            <p:nvPr/>
          </p:nvGrpSpPr>
          <p:grpSpPr bwMode="auto">
            <a:xfrm>
              <a:off x="222" y="1013"/>
              <a:ext cx="415" cy="510"/>
              <a:chOff x="222" y="1013"/>
              <a:chExt cx="415" cy="510"/>
            </a:xfrm>
          </p:grpSpPr>
          <p:sp>
            <p:nvSpPr>
              <p:cNvPr id="1089" name="Freeform 23"/>
              <p:cNvSpPr>
                <a:spLocks noChangeArrowheads="1"/>
              </p:cNvSpPr>
              <p:nvPr/>
            </p:nvSpPr>
            <p:spPr bwMode="auto">
              <a:xfrm>
                <a:off x="222" y="1013"/>
                <a:ext cx="130" cy="191"/>
              </a:xfrm>
              <a:custGeom>
                <a:avLst/>
                <a:gdLst>
                  <a:gd name="T0" fmla="*/ 501 w 83"/>
                  <a:gd name="T1" fmla="*/ 199 h 117"/>
                  <a:gd name="T2" fmla="*/ 161 w 83"/>
                  <a:gd name="T3" fmla="*/ 0 h 117"/>
                  <a:gd name="T4" fmla="*/ 0 w 83"/>
                  <a:gd name="T5" fmla="*/ 831 h 117"/>
                  <a:gd name="T6" fmla="*/ 501 w 83"/>
                  <a:gd name="T7" fmla="*/ 199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  <p:sp>
            <p:nvSpPr>
              <p:cNvPr id="1090" name="Freeform 24"/>
              <p:cNvSpPr>
                <a:spLocks noChangeArrowheads="1"/>
              </p:cNvSpPr>
              <p:nvPr/>
            </p:nvSpPr>
            <p:spPr bwMode="auto">
              <a:xfrm>
                <a:off x="413" y="1104"/>
                <a:ext cx="223" cy="157"/>
              </a:xfrm>
              <a:custGeom>
                <a:avLst/>
                <a:gdLst>
                  <a:gd name="T0" fmla="*/ 0 w 140"/>
                  <a:gd name="T1" fmla="*/ 647 h 98"/>
                  <a:gd name="T2" fmla="*/ 758 w 140"/>
                  <a:gd name="T3" fmla="*/ 0 h 98"/>
                  <a:gd name="T4" fmla="*/ 900 w 140"/>
                  <a:gd name="T5" fmla="*/ 325 h 98"/>
                  <a:gd name="T6" fmla="*/ 0 w 140"/>
                  <a:gd name="T7" fmla="*/ 647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  <p:sp>
            <p:nvSpPr>
              <p:cNvPr id="1091" name="Freeform 25"/>
              <p:cNvSpPr>
                <a:spLocks noChangeArrowheads="1"/>
              </p:cNvSpPr>
              <p:nvPr/>
            </p:nvSpPr>
            <p:spPr bwMode="auto">
              <a:xfrm>
                <a:off x="369" y="1445"/>
                <a:ext cx="233" cy="78"/>
              </a:xfrm>
              <a:custGeom>
                <a:avLst/>
                <a:gdLst>
                  <a:gd name="T0" fmla="*/ 0 w 145"/>
                  <a:gd name="T1" fmla="*/ 46 h 49"/>
                  <a:gd name="T2" fmla="*/ 966 w 145"/>
                  <a:gd name="T3" fmla="*/ 0 h 49"/>
                  <a:gd name="T4" fmla="*/ 876 w 145"/>
                  <a:gd name="T5" fmla="*/ 314 h 49"/>
                  <a:gd name="T6" fmla="*/ 0 w 145"/>
                  <a:gd name="T7" fmla="*/ 46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</p:grpSp>
        <p:grpSp>
          <p:nvGrpSpPr>
            <p:cNvPr id="1075" name="Group 26"/>
            <p:cNvGrpSpPr>
              <a:grpSpLocks/>
            </p:cNvGrpSpPr>
            <p:nvPr/>
          </p:nvGrpSpPr>
          <p:grpSpPr bwMode="auto">
            <a:xfrm>
              <a:off x="798" y="-119"/>
              <a:ext cx="347" cy="374"/>
              <a:chOff x="798" y="-119"/>
              <a:chExt cx="347" cy="374"/>
            </a:xfrm>
          </p:grpSpPr>
          <p:sp>
            <p:nvSpPr>
              <p:cNvPr id="1086" name="Freeform 27"/>
              <p:cNvSpPr>
                <a:spLocks noChangeArrowheads="1"/>
              </p:cNvSpPr>
              <p:nvPr/>
            </p:nvSpPr>
            <p:spPr bwMode="auto">
              <a:xfrm>
                <a:off x="798" y="-119"/>
                <a:ext cx="109" cy="139"/>
              </a:xfrm>
              <a:custGeom>
                <a:avLst/>
                <a:gdLst>
                  <a:gd name="T0" fmla="*/ 247 w 83"/>
                  <a:gd name="T1" fmla="*/ 55 h 117"/>
                  <a:gd name="T2" fmla="*/ 79 w 83"/>
                  <a:gd name="T3" fmla="*/ 0 h 117"/>
                  <a:gd name="T4" fmla="*/ 0 w 83"/>
                  <a:gd name="T5" fmla="*/ 233 h 117"/>
                  <a:gd name="T6" fmla="*/ 247 w 83"/>
                  <a:gd name="T7" fmla="*/ 55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  <p:sp>
            <p:nvSpPr>
              <p:cNvPr id="1087" name="Freeform 28"/>
              <p:cNvSpPr>
                <a:spLocks noChangeArrowheads="1"/>
              </p:cNvSpPr>
              <p:nvPr/>
            </p:nvSpPr>
            <p:spPr bwMode="auto">
              <a:xfrm>
                <a:off x="959" y="-51"/>
                <a:ext cx="186" cy="114"/>
              </a:xfrm>
              <a:custGeom>
                <a:avLst/>
                <a:gdLst>
                  <a:gd name="T0" fmla="*/ 0 w 140"/>
                  <a:gd name="T1" fmla="*/ 180 h 98"/>
                  <a:gd name="T2" fmla="*/ 369 w 140"/>
                  <a:gd name="T3" fmla="*/ 0 h 98"/>
                  <a:gd name="T4" fmla="*/ 436 w 140"/>
                  <a:gd name="T5" fmla="*/ 90 h 98"/>
                  <a:gd name="T6" fmla="*/ 0 w 140"/>
                  <a:gd name="T7" fmla="*/ 180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  <p:sp>
            <p:nvSpPr>
              <p:cNvPr id="1088" name="Freeform 29"/>
              <p:cNvSpPr>
                <a:spLocks noChangeArrowheads="1"/>
              </p:cNvSpPr>
              <p:nvPr/>
            </p:nvSpPr>
            <p:spPr bwMode="auto">
              <a:xfrm>
                <a:off x="920" y="198"/>
                <a:ext cx="194" cy="57"/>
              </a:xfrm>
              <a:custGeom>
                <a:avLst/>
                <a:gdLst>
                  <a:gd name="T0" fmla="*/ 0 w 145"/>
                  <a:gd name="T1" fmla="*/ 12 h 49"/>
                  <a:gd name="T2" fmla="*/ 466 w 145"/>
                  <a:gd name="T3" fmla="*/ 0 h 49"/>
                  <a:gd name="T4" fmla="*/ 419 w 145"/>
                  <a:gd name="T5" fmla="*/ 90 h 49"/>
                  <a:gd name="T6" fmla="*/ 0 w 145"/>
                  <a:gd name="T7" fmla="*/ 1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</p:grpSp>
        <p:sp>
          <p:nvSpPr>
            <p:cNvPr id="1076" name="Freeform 31"/>
            <p:cNvSpPr>
              <a:spLocks noChangeArrowheads="1"/>
            </p:cNvSpPr>
            <p:nvPr/>
          </p:nvSpPr>
          <p:spPr bwMode="auto">
            <a:xfrm rot="840000">
              <a:off x="217" y="3378"/>
              <a:ext cx="131" cy="168"/>
            </a:xfrm>
            <a:custGeom>
              <a:avLst/>
              <a:gdLst>
                <a:gd name="T0" fmla="*/ 0 w 109"/>
                <a:gd name="T1" fmla="*/ 0 h 156"/>
                <a:gd name="T2" fmla="*/ 10 w 109"/>
                <a:gd name="T3" fmla="*/ 1 h 156"/>
                <a:gd name="T4" fmla="*/ 37 w 109"/>
                <a:gd name="T5" fmla="*/ 5 h 156"/>
                <a:gd name="T6" fmla="*/ 77 w 109"/>
                <a:gd name="T7" fmla="*/ 16 h 156"/>
                <a:gd name="T8" fmla="*/ 121 w 109"/>
                <a:gd name="T9" fmla="*/ 32 h 156"/>
                <a:gd name="T10" fmla="*/ 163 w 109"/>
                <a:gd name="T11" fmla="*/ 59 h 156"/>
                <a:gd name="T12" fmla="*/ 200 w 109"/>
                <a:gd name="T13" fmla="*/ 95 h 156"/>
                <a:gd name="T14" fmla="*/ 224 w 109"/>
                <a:gd name="T15" fmla="*/ 145 h 156"/>
                <a:gd name="T16" fmla="*/ 227 w 109"/>
                <a:gd name="T17" fmla="*/ 210 h 156"/>
                <a:gd name="T18" fmla="*/ 218 w 109"/>
                <a:gd name="T19" fmla="*/ 210 h 156"/>
                <a:gd name="T20" fmla="*/ 207 w 109"/>
                <a:gd name="T21" fmla="*/ 210 h 156"/>
                <a:gd name="T22" fmla="*/ 195 w 109"/>
                <a:gd name="T23" fmla="*/ 210 h 156"/>
                <a:gd name="T24" fmla="*/ 181 w 109"/>
                <a:gd name="T25" fmla="*/ 208 h 156"/>
                <a:gd name="T26" fmla="*/ 169 w 109"/>
                <a:gd name="T27" fmla="*/ 207 h 156"/>
                <a:gd name="T28" fmla="*/ 155 w 109"/>
                <a:gd name="T29" fmla="*/ 201 h 156"/>
                <a:gd name="T30" fmla="*/ 137 w 109"/>
                <a:gd name="T31" fmla="*/ 195 h 156"/>
                <a:gd name="T32" fmla="*/ 121 w 109"/>
                <a:gd name="T33" fmla="*/ 187 h 156"/>
                <a:gd name="T34" fmla="*/ 112 w 109"/>
                <a:gd name="T35" fmla="*/ 169 h 156"/>
                <a:gd name="T36" fmla="*/ 112 w 109"/>
                <a:gd name="T37" fmla="*/ 150 h 156"/>
                <a:gd name="T38" fmla="*/ 117 w 109"/>
                <a:gd name="T39" fmla="*/ 129 h 156"/>
                <a:gd name="T40" fmla="*/ 123 w 109"/>
                <a:gd name="T41" fmla="*/ 108 h 156"/>
                <a:gd name="T42" fmla="*/ 117 w 109"/>
                <a:gd name="T43" fmla="*/ 84 h 156"/>
                <a:gd name="T44" fmla="*/ 101 w 109"/>
                <a:gd name="T45" fmla="*/ 58 h 156"/>
                <a:gd name="T46" fmla="*/ 64 w 109"/>
                <a:gd name="T47" fmla="*/ 31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/>
            </a:p>
          </p:txBody>
        </p:sp>
        <p:sp>
          <p:nvSpPr>
            <p:cNvPr id="1077" name="Freeform 32"/>
            <p:cNvSpPr>
              <a:spLocks noChangeArrowheads="1"/>
            </p:cNvSpPr>
            <p:nvPr/>
          </p:nvSpPr>
          <p:spPr bwMode="auto">
            <a:xfrm rot="840000">
              <a:off x="242" y="3572"/>
              <a:ext cx="64" cy="40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11 w 54"/>
                <a:gd name="T5" fmla="*/ 3 h 40"/>
                <a:gd name="T6" fmla="*/ 25 w 54"/>
                <a:gd name="T7" fmla="*/ 8 h 40"/>
                <a:gd name="T8" fmla="*/ 43 w 54"/>
                <a:gd name="T9" fmla="*/ 12 h 40"/>
                <a:gd name="T10" fmla="*/ 56 w 54"/>
                <a:gd name="T11" fmla="*/ 15 h 40"/>
                <a:gd name="T12" fmla="*/ 75 w 54"/>
                <a:gd name="T13" fmla="*/ 17 h 40"/>
                <a:gd name="T14" fmla="*/ 91 w 54"/>
                <a:gd name="T15" fmla="*/ 18 h 40"/>
                <a:gd name="T16" fmla="*/ 107 w 54"/>
                <a:gd name="T17" fmla="*/ 16 h 40"/>
                <a:gd name="T18" fmla="*/ 105 w 54"/>
                <a:gd name="T19" fmla="*/ 25 h 40"/>
                <a:gd name="T20" fmla="*/ 98 w 54"/>
                <a:gd name="T21" fmla="*/ 33 h 40"/>
                <a:gd name="T22" fmla="*/ 87 w 54"/>
                <a:gd name="T23" fmla="*/ 38 h 40"/>
                <a:gd name="T24" fmla="*/ 73 w 54"/>
                <a:gd name="T25" fmla="*/ 40 h 40"/>
                <a:gd name="T26" fmla="*/ 55 w 54"/>
                <a:gd name="T27" fmla="*/ 39 h 40"/>
                <a:gd name="T28" fmla="*/ 38 w 54"/>
                <a:gd name="T29" fmla="*/ 32 h 40"/>
                <a:gd name="T30" fmla="*/ 20 w 54"/>
                <a:gd name="T31" fmla="*/ 20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/>
            </a:p>
          </p:txBody>
        </p:sp>
        <p:sp>
          <p:nvSpPr>
            <p:cNvPr id="1078" name="Freeform 33"/>
            <p:cNvSpPr>
              <a:spLocks noChangeArrowheads="1"/>
            </p:cNvSpPr>
            <p:nvPr/>
          </p:nvSpPr>
          <p:spPr bwMode="auto">
            <a:xfrm>
              <a:off x="-19" y="4104"/>
              <a:ext cx="117" cy="212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5 h 209"/>
                <a:gd name="T10" fmla="*/ 54 w 118"/>
                <a:gd name="T11" fmla="*/ 76 h 209"/>
                <a:gd name="T12" fmla="*/ 63 w 118"/>
                <a:gd name="T13" fmla="*/ 98 h 209"/>
                <a:gd name="T14" fmla="*/ 75 w 118"/>
                <a:gd name="T15" fmla="*/ 127 h 209"/>
                <a:gd name="T16" fmla="*/ 83 w 118"/>
                <a:gd name="T17" fmla="*/ 154 h 209"/>
                <a:gd name="T18" fmla="*/ 90 w 118"/>
                <a:gd name="T19" fmla="*/ 187 h 209"/>
                <a:gd name="T20" fmla="*/ 87 w 118"/>
                <a:gd name="T21" fmla="*/ 221 h 209"/>
                <a:gd name="T22" fmla="*/ 114 w 118"/>
                <a:gd name="T23" fmla="*/ 221 h 209"/>
                <a:gd name="T24" fmla="*/ 113 w 118"/>
                <a:gd name="T25" fmla="*/ 189 h 209"/>
                <a:gd name="T26" fmla="*/ 100 w 118"/>
                <a:gd name="T27" fmla="*/ 127 h 209"/>
                <a:gd name="T28" fmla="*/ 78 w 118"/>
                <a:gd name="T29" fmla="*/ 73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/>
            </a:p>
          </p:txBody>
        </p:sp>
        <p:sp>
          <p:nvSpPr>
            <p:cNvPr id="1079" name="Freeform 34"/>
            <p:cNvSpPr>
              <a:spLocks noChangeArrowheads="1"/>
            </p:cNvSpPr>
            <p:nvPr/>
          </p:nvSpPr>
          <p:spPr bwMode="auto">
            <a:xfrm>
              <a:off x="-31" y="3958"/>
              <a:ext cx="129" cy="128"/>
            </a:xfrm>
            <a:custGeom>
              <a:avLst/>
              <a:gdLst>
                <a:gd name="T0" fmla="*/ 99 w 130"/>
                <a:gd name="T1" fmla="*/ 0 h 128"/>
                <a:gd name="T2" fmla="*/ 126 w 130"/>
                <a:gd name="T3" fmla="*/ 128 h 128"/>
                <a:gd name="T4" fmla="*/ 121 w 130"/>
                <a:gd name="T5" fmla="*/ 126 h 128"/>
                <a:gd name="T6" fmla="*/ 107 w 130"/>
                <a:gd name="T7" fmla="*/ 121 h 128"/>
                <a:gd name="T8" fmla="*/ 88 w 130"/>
                <a:gd name="T9" fmla="*/ 111 h 128"/>
                <a:gd name="T10" fmla="*/ 65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4 w 130"/>
                <a:gd name="T31" fmla="*/ 78 h 128"/>
                <a:gd name="T32" fmla="*/ 77 w 130"/>
                <a:gd name="T33" fmla="*/ 74 h 128"/>
                <a:gd name="T34" fmla="*/ 77 w 130"/>
                <a:gd name="T35" fmla="*/ 58 h 128"/>
                <a:gd name="T36" fmla="*/ 78 w 130"/>
                <a:gd name="T37" fmla="*/ 37 h 128"/>
                <a:gd name="T38" fmla="*/ 78 w 130"/>
                <a:gd name="T39" fmla="*/ 29 h 128"/>
                <a:gd name="T40" fmla="*/ 76 w 130"/>
                <a:gd name="T41" fmla="*/ 29 h 128"/>
                <a:gd name="T42" fmla="*/ 73 w 130"/>
                <a:gd name="T43" fmla="*/ 27 h 128"/>
                <a:gd name="T44" fmla="*/ 72 w 130"/>
                <a:gd name="T45" fmla="*/ 22 h 128"/>
                <a:gd name="T46" fmla="*/ 71 w 130"/>
                <a:gd name="T47" fmla="*/ 19 h 128"/>
                <a:gd name="T48" fmla="*/ 72 w 130"/>
                <a:gd name="T49" fmla="*/ 15 h 128"/>
                <a:gd name="T50" fmla="*/ 75 w 130"/>
                <a:gd name="T51" fmla="*/ 10 h 128"/>
                <a:gd name="T52" fmla="*/ 85 w 130"/>
                <a:gd name="T53" fmla="*/ 6 h 128"/>
                <a:gd name="T54" fmla="*/ 99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/>
            </a:p>
          </p:txBody>
        </p:sp>
        <p:sp>
          <p:nvSpPr>
            <p:cNvPr id="1080" name="Freeform 35"/>
            <p:cNvSpPr>
              <a:spLocks noChangeArrowheads="1"/>
            </p:cNvSpPr>
            <p:nvPr/>
          </p:nvSpPr>
          <p:spPr bwMode="auto">
            <a:xfrm>
              <a:off x="-31" y="3939"/>
              <a:ext cx="45" cy="85"/>
            </a:xfrm>
            <a:custGeom>
              <a:avLst/>
              <a:gdLst>
                <a:gd name="T0" fmla="*/ 32 w 47"/>
                <a:gd name="T1" fmla="*/ 0 h 86"/>
                <a:gd name="T2" fmla="*/ 11 w 47"/>
                <a:gd name="T3" fmla="*/ 37 h 86"/>
                <a:gd name="T4" fmla="*/ 0 w 47"/>
                <a:gd name="T5" fmla="*/ 55 h 86"/>
                <a:gd name="T6" fmla="*/ 0 w 47"/>
                <a:gd name="T7" fmla="*/ 82 h 86"/>
                <a:gd name="T8" fmla="*/ 8 w 47"/>
                <a:gd name="T9" fmla="*/ 78 h 86"/>
                <a:gd name="T10" fmla="*/ 16 w 47"/>
                <a:gd name="T11" fmla="*/ 69 h 86"/>
                <a:gd name="T12" fmla="*/ 29 w 47"/>
                <a:gd name="T13" fmla="*/ 59 h 86"/>
                <a:gd name="T14" fmla="*/ 34 w 47"/>
                <a:gd name="T15" fmla="*/ 47 h 86"/>
                <a:gd name="T16" fmla="*/ 39 w 47"/>
                <a:gd name="T17" fmla="*/ 36 h 86"/>
                <a:gd name="T18" fmla="*/ 38 w 47"/>
                <a:gd name="T19" fmla="*/ 19 h 86"/>
                <a:gd name="T20" fmla="*/ 32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/>
            </a:p>
          </p:txBody>
        </p:sp>
        <p:sp>
          <p:nvSpPr>
            <p:cNvPr id="1081" name="Freeform 38"/>
            <p:cNvSpPr>
              <a:spLocks noChangeArrowheads="1"/>
            </p:cNvSpPr>
            <p:nvPr/>
          </p:nvSpPr>
          <p:spPr bwMode="auto">
            <a:xfrm rot="1560000">
              <a:off x="217" y="656"/>
              <a:ext cx="167" cy="114"/>
            </a:xfrm>
            <a:custGeom>
              <a:avLst/>
              <a:gdLst>
                <a:gd name="T0" fmla="*/ 255 w 124"/>
                <a:gd name="T1" fmla="*/ 0 h 110"/>
                <a:gd name="T2" fmla="*/ 408 w 124"/>
                <a:gd name="T3" fmla="*/ 124 h 110"/>
                <a:gd name="T4" fmla="*/ 396 w 124"/>
                <a:gd name="T5" fmla="*/ 123 h 110"/>
                <a:gd name="T6" fmla="*/ 352 w 124"/>
                <a:gd name="T7" fmla="*/ 121 h 110"/>
                <a:gd name="T8" fmla="*/ 294 w 124"/>
                <a:gd name="T9" fmla="*/ 117 h 110"/>
                <a:gd name="T10" fmla="*/ 225 w 124"/>
                <a:gd name="T11" fmla="*/ 115 h 110"/>
                <a:gd name="T12" fmla="*/ 148 w 124"/>
                <a:gd name="T13" fmla="*/ 113 h 110"/>
                <a:gd name="T14" fmla="*/ 84 w 124"/>
                <a:gd name="T15" fmla="*/ 114 h 110"/>
                <a:gd name="T16" fmla="*/ 30 w 124"/>
                <a:gd name="T17" fmla="*/ 118 h 110"/>
                <a:gd name="T18" fmla="*/ 0 w 124"/>
                <a:gd name="T19" fmla="*/ 126 h 110"/>
                <a:gd name="T20" fmla="*/ 12 w 124"/>
                <a:gd name="T21" fmla="*/ 114 h 110"/>
                <a:gd name="T22" fmla="*/ 27 w 124"/>
                <a:gd name="T23" fmla="*/ 102 h 110"/>
                <a:gd name="T24" fmla="*/ 54 w 124"/>
                <a:gd name="T25" fmla="*/ 94 h 110"/>
                <a:gd name="T26" fmla="*/ 84 w 124"/>
                <a:gd name="T27" fmla="*/ 88 h 110"/>
                <a:gd name="T28" fmla="*/ 119 w 124"/>
                <a:gd name="T29" fmla="*/ 84 h 110"/>
                <a:gd name="T30" fmla="*/ 154 w 124"/>
                <a:gd name="T31" fmla="*/ 83 h 110"/>
                <a:gd name="T32" fmla="*/ 193 w 124"/>
                <a:gd name="T33" fmla="*/ 83 h 110"/>
                <a:gd name="T34" fmla="*/ 237 w 124"/>
                <a:gd name="T35" fmla="*/ 86 h 110"/>
                <a:gd name="T36" fmla="*/ 240 w 124"/>
                <a:gd name="T37" fmla="*/ 83 h 110"/>
                <a:gd name="T38" fmla="*/ 230 w 124"/>
                <a:gd name="T39" fmla="*/ 64 h 110"/>
                <a:gd name="T40" fmla="*/ 220 w 124"/>
                <a:gd name="T41" fmla="*/ 42 h 110"/>
                <a:gd name="T42" fmla="*/ 215 w 124"/>
                <a:gd name="T43" fmla="*/ 34 h 110"/>
                <a:gd name="T44" fmla="*/ 207 w 124"/>
                <a:gd name="T45" fmla="*/ 34 h 110"/>
                <a:gd name="T46" fmla="*/ 199 w 124"/>
                <a:gd name="T47" fmla="*/ 33 h 110"/>
                <a:gd name="T48" fmla="*/ 193 w 124"/>
                <a:gd name="T49" fmla="*/ 30 h 110"/>
                <a:gd name="T50" fmla="*/ 189 w 124"/>
                <a:gd name="T51" fmla="*/ 27 h 110"/>
                <a:gd name="T52" fmla="*/ 189 w 124"/>
                <a:gd name="T53" fmla="*/ 23 h 110"/>
                <a:gd name="T54" fmla="*/ 193 w 124"/>
                <a:gd name="T55" fmla="*/ 18 h 110"/>
                <a:gd name="T56" fmla="*/ 218 w 124"/>
                <a:gd name="T57" fmla="*/ 8 h 110"/>
                <a:gd name="T58" fmla="*/ 255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/>
            </a:p>
          </p:txBody>
        </p:sp>
        <p:sp>
          <p:nvSpPr>
            <p:cNvPr id="1082" name="Freeform 39"/>
            <p:cNvSpPr>
              <a:spLocks noChangeArrowheads="1"/>
            </p:cNvSpPr>
            <p:nvPr/>
          </p:nvSpPr>
          <p:spPr bwMode="auto">
            <a:xfrm rot="1560000">
              <a:off x="555" y="174"/>
              <a:ext cx="146" cy="161"/>
            </a:xfrm>
            <a:custGeom>
              <a:avLst/>
              <a:gdLst>
                <a:gd name="T0" fmla="*/ 0 w 109"/>
                <a:gd name="T1" fmla="*/ 0 h 156"/>
                <a:gd name="T2" fmla="*/ 16 w 109"/>
                <a:gd name="T3" fmla="*/ 1 h 156"/>
                <a:gd name="T4" fmla="*/ 58 w 109"/>
                <a:gd name="T5" fmla="*/ 5 h 156"/>
                <a:gd name="T6" fmla="*/ 121 w 109"/>
                <a:gd name="T7" fmla="*/ 12 h 156"/>
                <a:gd name="T8" fmla="*/ 186 w 109"/>
                <a:gd name="T9" fmla="*/ 28 h 156"/>
                <a:gd name="T10" fmla="*/ 249 w 109"/>
                <a:gd name="T11" fmla="*/ 49 h 156"/>
                <a:gd name="T12" fmla="*/ 311 w 109"/>
                <a:gd name="T13" fmla="*/ 79 h 156"/>
                <a:gd name="T14" fmla="*/ 344 w 109"/>
                <a:gd name="T15" fmla="*/ 123 h 156"/>
                <a:gd name="T16" fmla="*/ 352 w 109"/>
                <a:gd name="T17" fmla="*/ 176 h 156"/>
                <a:gd name="T18" fmla="*/ 339 w 109"/>
                <a:gd name="T19" fmla="*/ 176 h 156"/>
                <a:gd name="T20" fmla="*/ 319 w 109"/>
                <a:gd name="T21" fmla="*/ 176 h 156"/>
                <a:gd name="T22" fmla="*/ 300 w 109"/>
                <a:gd name="T23" fmla="*/ 176 h 156"/>
                <a:gd name="T24" fmla="*/ 281 w 109"/>
                <a:gd name="T25" fmla="*/ 174 h 156"/>
                <a:gd name="T26" fmla="*/ 260 w 109"/>
                <a:gd name="T27" fmla="*/ 173 h 156"/>
                <a:gd name="T28" fmla="*/ 238 w 109"/>
                <a:gd name="T29" fmla="*/ 170 h 156"/>
                <a:gd name="T30" fmla="*/ 212 w 109"/>
                <a:gd name="T31" fmla="*/ 165 h 156"/>
                <a:gd name="T32" fmla="*/ 186 w 109"/>
                <a:gd name="T33" fmla="*/ 158 h 156"/>
                <a:gd name="T34" fmla="*/ 170 w 109"/>
                <a:gd name="T35" fmla="*/ 142 h 156"/>
                <a:gd name="T36" fmla="*/ 170 w 109"/>
                <a:gd name="T37" fmla="*/ 127 h 156"/>
                <a:gd name="T38" fmla="*/ 179 w 109"/>
                <a:gd name="T39" fmla="*/ 108 h 156"/>
                <a:gd name="T40" fmla="*/ 190 w 109"/>
                <a:gd name="T41" fmla="*/ 92 h 156"/>
                <a:gd name="T42" fmla="*/ 179 w 109"/>
                <a:gd name="T43" fmla="*/ 70 h 156"/>
                <a:gd name="T44" fmla="*/ 154 w 109"/>
                <a:gd name="T45" fmla="*/ 47 h 156"/>
                <a:gd name="T46" fmla="*/ 100 w 109"/>
                <a:gd name="T47" fmla="*/ 27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/>
            </a:p>
          </p:txBody>
        </p:sp>
        <p:sp>
          <p:nvSpPr>
            <p:cNvPr id="1083" name="Freeform 40"/>
            <p:cNvSpPr>
              <a:spLocks noChangeArrowheads="1"/>
            </p:cNvSpPr>
            <p:nvPr/>
          </p:nvSpPr>
          <p:spPr bwMode="auto">
            <a:xfrm rot="1560000">
              <a:off x="211" y="620"/>
              <a:ext cx="60" cy="96"/>
            </a:xfrm>
            <a:custGeom>
              <a:avLst/>
              <a:gdLst>
                <a:gd name="T0" fmla="*/ 89 w 46"/>
                <a:gd name="T1" fmla="*/ 0 h 94"/>
                <a:gd name="T2" fmla="*/ 57 w 46"/>
                <a:gd name="T3" fmla="*/ 42 h 94"/>
                <a:gd name="T4" fmla="*/ 44 w 46"/>
                <a:gd name="T5" fmla="*/ 66 h 94"/>
                <a:gd name="T6" fmla="*/ 30 w 46"/>
                <a:gd name="T7" fmla="*/ 87 h 94"/>
                <a:gd name="T8" fmla="*/ 0 w 46"/>
                <a:gd name="T9" fmla="*/ 102 h 94"/>
                <a:gd name="T10" fmla="*/ 35 w 46"/>
                <a:gd name="T11" fmla="*/ 96 h 94"/>
                <a:gd name="T12" fmla="*/ 67 w 46"/>
                <a:gd name="T13" fmla="*/ 88 h 94"/>
                <a:gd name="T14" fmla="*/ 94 w 46"/>
                <a:gd name="T15" fmla="*/ 75 h 94"/>
                <a:gd name="T16" fmla="*/ 116 w 46"/>
                <a:gd name="T17" fmla="*/ 61 h 94"/>
                <a:gd name="T18" fmla="*/ 130 w 46"/>
                <a:gd name="T19" fmla="*/ 48 h 94"/>
                <a:gd name="T20" fmla="*/ 133 w 46"/>
                <a:gd name="T21" fmla="*/ 34 h 94"/>
                <a:gd name="T22" fmla="*/ 123 w 46"/>
                <a:gd name="T23" fmla="*/ 15 h 94"/>
                <a:gd name="T24" fmla="*/ 89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/>
            </a:p>
          </p:txBody>
        </p:sp>
        <p:sp>
          <p:nvSpPr>
            <p:cNvPr id="1084" name="Freeform 41"/>
            <p:cNvSpPr>
              <a:spLocks noChangeArrowheads="1"/>
            </p:cNvSpPr>
            <p:nvPr/>
          </p:nvSpPr>
          <p:spPr bwMode="auto">
            <a:xfrm rot="1560000">
              <a:off x="567" y="358"/>
              <a:ext cx="70" cy="38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17 w 54"/>
                <a:gd name="T5" fmla="*/ 3 h 40"/>
                <a:gd name="T6" fmla="*/ 38 w 54"/>
                <a:gd name="T7" fmla="*/ 8 h 40"/>
                <a:gd name="T8" fmla="*/ 58 w 54"/>
                <a:gd name="T9" fmla="*/ 10 h 40"/>
                <a:gd name="T10" fmla="*/ 83 w 54"/>
                <a:gd name="T11" fmla="*/ 11 h 40"/>
                <a:gd name="T12" fmla="*/ 108 w 54"/>
                <a:gd name="T13" fmla="*/ 13 h 40"/>
                <a:gd name="T14" fmla="*/ 131 w 54"/>
                <a:gd name="T15" fmla="*/ 14 h 40"/>
                <a:gd name="T16" fmla="*/ 153 w 54"/>
                <a:gd name="T17" fmla="*/ 12 h 40"/>
                <a:gd name="T18" fmla="*/ 149 w 54"/>
                <a:gd name="T19" fmla="*/ 21 h 40"/>
                <a:gd name="T20" fmla="*/ 141 w 54"/>
                <a:gd name="T21" fmla="*/ 27 h 40"/>
                <a:gd name="T22" fmla="*/ 124 w 54"/>
                <a:gd name="T23" fmla="*/ 30 h 40"/>
                <a:gd name="T24" fmla="*/ 104 w 54"/>
                <a:gd name="T25" fmla="*/ 32 h 40"/>
                <a:gd name="T26" fmla="*/ 79 w 54"/>
                <a:gd name="T27" fmla="*/ 31 h 40"/>
                <a:gd name="T28" fmla="*/ 53 w 54"/>
                <a:gd name="T29" fmla="*/ 27 h 40"/>
                <a:gd name="T30" fmla="*/ 29 w 54"/>
                <a:gd name="T31" fmla="*/ 16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/>
            </a:p>
          </p:txBody>
        </p:sp>
        <p:sp>
          <p:nvSpPr>
            <p:cNvPr id="1085" name="Freeform 43"/>
            <p:cNvSpPr>
              <a:spLocks noChangeArrowheads="1"/>
            </p:cNvSpPr>
            <p:nvPr/>
          </p:nvSpPr>
          <p:spPr bwMode="auto">
            <a:xfrm rot="1560000">
              <a:off x="27" y="-35"/>
              <a:ext cx="815" cy="701"/>
            </a:xfrm>
            <a:custGeom>
              <a:avLst/>
              <a:gdLst>
                <a:gd name="T0" fmla="*/ 56 w 596"/>
                <a:gd name="T1" fmla="*/ 453 h 666"/>
                <a:gd name="T2" fmla="*/ 21 w 596"/>
                <a:gd name="T3" fmla="*/ 419 h 666"/>
                <a:gd name="T4" fmla="*/ 0 w 596"/>
                <a:gd name="T5" fmla="*/ 355 h 666"/>
                <a:gd name="T6" fmla="*/ 14 w 596"/>
                <a:gd name="T7" fmla="*/ 273 h 666"/>
                <a:gd name="T8" fmla="*/ 86 w 596"/>
                <a:gd name="T9" fmla="*/ 185 h 666"/>
                <a:gd name="T10" fmla="*/ 241 w 596"/>
                <a:gd name="T11" fmla="*/ 103 h 666"/>
                <a:gd name="T12" fmla="*/ 495 w 596"/>
                <a:gd name="T13" fmla="*/ 39 h 666"/>
                <a:gd name="T14" fmla="*/ 864 w 596"/>
                <a:gd name="T15" fmla="*/ 2 h 666"/>
                <a:gd name="T16" fmla="*/ 1329 w 596"/>
                <a:gd name="T17" fmla="*/ 9 h 666"/>
                <a:gd name="T18" fmla="*/ 1693 w 596"/>
                <a:gd name="T19" fmla="*/ 84 h 666"/>
                <a:gd name="T20" fmla="*/ 1939 w 596"/>
                <a:gd name="T21" fmla="*/ 203 h 666"/>
                <a:gd name="T22" fmla="*/ 2066 w 596"/>
                <a:gd name="T23" fmla="*/ 349 h 666"/>
                <a:gd name="T24" fmla="*/ 2081 w 596"/>
                <a:gd name="T25" fmla="*/ 502 h 666"/>
                <a:gd name="T26" fmla="*/ 1979 w 596"/>
                <a:gd name="T27" fmla="*/ 645 h 666"/>
                <a:gd name="T28" fmla="*/ 1772 w 596"/>
                <a:gd name="T29" fmla="*/ 755 h 666"/>
                <a:gd name="T30" fmla="*/ 1456 w 596"/>
                <a:gd name="T31" fmla="*/ 815 h 666"/>
                <a:gd name="T32" fmla="*/ 1359 w 596"/>
                <a:gd name="T33" fmla="*/ 808 h 666"/>
                <a:gd name="T34" fmla="*/ 1542 w 596"/>
                <a:gd name="T35" fmla="*/ 757 h 666"/>
                <a:gd name="T36" fmla="*/ 1685 w 596"/>
                <a:gd name="T37" fmla="*/ 668 h 666"/>
                <a:gd name="T38" fmla="*/ 1780 w 596"/>
                <a:gd name="T39" fmla="*/ 557 h 666"/>
                <a:gd name="T40" fmla="*/ 1817 w 596"/>
                <a:gd name="T41" fmla="*/ 437 h 666"/>
                <a:gd name="T42" fmla="*/ 1797 w 596"/>
                <a:gd name="T43" fmla="*/ 317 h 666"/>
                <a:gd name="T44" fmla="*/ 1696 w 596"/>
                <a:gd name="T45" fmla="*/ 214 h 666"/>
                <a:gd name="T46" fmla="*/ 1515 w 596"/>
                <a:gd name="T47" fmla="*/ 138 h 666"/>
                <a:gd name="T48" fmla="*/ 1191 w 596"/>
                <a:gd name="T49" fmla="*/ 92 h 666"/>
                <a:gd name="T50" fmla="*/ 859 w 596"/>
                <a:gd name="T51" fmla="*/ 75 h 666"/>
                <a:gd name="T52" fmla="*/ 607 w 596"/>
                <a:gd name="T53" fmla="*/ 87 h 666"/>
                <a:gd name="T54" fmla="*/ 423 w 596"/>
                <a:gd name="T55" fmla="*/ 124 h 666"/>
                <a:gd name="T56" fmla="*/ 294 w 596"/>
                <a:gd name="T57" fmla="*/ 183 h 666"/>
                <a:gd name="T58" fmla="*/ 200 w 596"/>
                <a:gd name="T59" fmla="*/ 253 h 666"/>
                <a:gd name="T60" fmla="*/ 141 w 596"/>
                <a:gd name="T61" fmla="*/ 334 h 666"/>
                <a:gd name="T62" fmla="*/ 97 w 596"/>
                <a:gd name="T63" fmla="*/ 417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/>
            </a:p>
          </p:txBody>
        </p:sp>
      </p:grpSp>
      <p:grpSp>
        <p:nvGrpSpPr>
          <p:cNvPr id="1027" name="Group 44"/>
          <p:cNvGrpSpPr>
            <a:grpSpLocks/>
          </p:cNvGrpSpPr>
          <p:nvPr/>
        </p:nvGrpSpPr>
        <p:grpSpPr bwMode="auto">
          <a:xfrm>
            <a:off x="-52388" y="-995363"/>
            <a:ext cx="9979026" cy="7848601"/>
            <a:chOff x="-33" y="-627"/>
            <a:chExt cx="6286" cy="4944"/>
          </a:xfrm>
        </p:grpSpPr>
        <p:grpSp>
          <p:nvGrpSpPr>
            <p:cNvPr id="1033" name="Group 45"/>
            <p:cNvGrpSpPr>
              <a:grpSpLocks/>
            </p:cNvGrpSpPr>
            <p:nvPr/>
          </p:nvGrpSpPr>
          <p:grpSpPr bwMode="auto">
            <a:xfrm>
              <a:off x="2452" y="-627"/>
              <a:ext cx="3802" cy="4480"/>
              <a:chOff x="2452" y="-627"/>
              <a:chExt cx="3802" cy="4480"/>
            </a:xfrm>
          </p:grpSpPr>
          <p:sp>
            <p:nvSpPr>
              <p:cNvPr id="1064" name="Freeform 46"/>
              <p:cNvSpPr>
                <a:spLocks noChangeArrowheads="1"/>
              </p:cNvSpPr>
              <p:nvPr/>
            </p:nvSpPr>
            <p:spPr bwMode="auto">
              <a:xfrm rot="9420000" flipV="1">
                <a:off x="3772" y="-253"/>
                <a:ext cx="2244" cy="1674"/>
              </a:xfrm>
              <a:custGeom>
                <a:avLst/>
                <a:gdLst>
                  <a:gd name="T0" fmla="*/ 3204 w 596"/>
                  <a:gd name="T1" fmla="*/ 14772 h 666"/>
                  <a:gd name="T2" fmla="*/ 1235 w 596"/>
                  <a:gd name="T3" fmla="*/ 13608 h 666"/>
                  <a:gd name="T4" fmla="*/ 0 w 596"/>
                  <a:gd name="T5" fmla="*/ 11529 h 666"/>
                  <a:gd name="T6" fmla="*/ 794 w 596"/>
                  <a:gd name="T7" fmla="*/ 8863 h 666"/>
                  <a:gd name="T8" fmla="*/ 5019 w 596"/>
                  <a:gd name="T9" fmla="*/ 6032 h 666"/>
                  <a:gd name="T10" fmla="*/ 13878 w 596"/>
                  <a:gd name="T11" fmla="*/ 3348 h 666"/>
                  <a:gd name="T12" fmla="*/ 28551 w 596"/>
                  <a:gd name="T13" fmla="*/ 1239 h 666"/>
                  <a:gd name="T14" fmla="*/ 49643 w 596"/>
                  <a:gd name="T15" fmla="*/ 83 h 666"/>
                  <a:gd name="T16" fmla="*/ 76379 w 596"/>
                  <a:gd name="T17" fmla="*/ 367 h 666"/>
                  <a:gd name="T18" fmla="*/ 97249 w 596"/>
                  <a:gd name="T19" fmla="*/ 2717 h 666"/>
                  <a:gd name="T20" fmla="*/ 111338 w 596"/>
                  <a:gd name="T21" fmla="*/ 6590 h 666"/>
                  <a:gd name="T22" fmla="*/ 118751 w 596"/>
                  <a:gd name="T23" fmla="*/ 11341 h 666"/>
                  <a:gd name="T24" fmla="*/ 119561 w 596"/>
                  <a:gd name="T25" fmla="*/ 16325 h 666"/>
                  <a:gd name="T26" fmla="*/ 113732 w 596"/>
                  <a:gd name="T27" fmla="*/ 20963 h 666"/>
                  <a:gd name="T28" fmla="*/ 101899 w 596"/>
                  <a:gd name="T29" fmla="*/ 24552 h 666"/>
                  <a:gd name="T30" fmla="*/ 83796 w 596"/>
                  <a:gd name="T31" fmla="*/ 26460 h 666"/>
                  <a:gd name="T32" fmla="*/ 78194 w 596"/>
                  <a:gd name="T33" fmla="*/ 26294 h 666"/>
                  <a:gd name="T34" fmla="*/ 88600 w 596"/>
                  <a:gd name="T35" fmla="*/ 24627 h 666"/>
                  <a:gd name="T36" fmla="*/ 96880 w 596"/>
                  <a:gd name="T37" fmla="*/ 21707 h 666"/>
                  <a:gd name="T38" fmla="*/ 102264 w 596"/>
                  <a:gd name="T39" fmla="*/ 18120 h 666"/>
                  <a:gd name="T40" fmla="*/ 104504 w 596"/>
                  <a:gd name="T41" fmla="*/ 14164 h 666"/>
                  <a:gd name="T42" fmla="*/ 103273 w 596"/>
                  <a:gd name="T43" fmla="*/ 10293 h 666"/>
                  <a:gd name="T44" fmla="*/ 97460 w 596"/>
                  <a:gd name="T45" fmla="*/ 6937 h 666"/>
                  <a:gd name="T46" fmla="*/ 86996 w 596"/>
                  <a:gd name="T47" fmla="*/ 4479 h 666"/>
                  <a:gd name="T48" fmla="*/ 68525 w 596"/>
                  <a:gd name="T49" fmla="*/ 3001 h 666"/>
                  <a:gd name="T50" fmla="*/ 49417 w 596"/>
                  <a:gd name="T51" fmla="*/ 2433 h 666"/>
                  <a:gd name="T52" fmla="*/ 34959 w 596"/>
                  <a:gd name="T53" fmla="*/ 2825 h 666"/>
                  <a:gd name="T54" fmla="*/ 24341 w 596"/>
                  <a:gd name="T55" fmla="*/ 4032 h 666"/>
                  <a:gd name="T56" fmla="*/ 16868 w 596"/>
                  <a:gd name="T57" fmla="*/ 5957 h 666"/>
                  <a:gd name="T58" fmla="*/ 11468 w 596"/>
                  <a:gd name="T59" fmla="*/ 8227 h 666"/>
                  <a:gd name="T60" fmla="*/ 8065 w 596"/>
                  <a:gd name="T61" fmla="*/ 10861 h 666"/>
                  <a:gd name="T62" fmla="*/ 5599 w 596"/>
                  <a:gd name="T63" fmla="*/ 13533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rgbClr val="33CC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  <p:sp>
            <p:nvSpPr>
              <p:cNvPr id="1065" name="Freeform 48"/>
              <p:cNvSpPr>
                <a:spLocks noChangeArrowheads="1"/>
              </p:cNvSpPr>
              <p:nvPr/>
            </p:nvSpPr>
            <p:spPr bwMode="auto">
              <a:xfrm rot="9420000" flipV="1">
                <a:off x="3948" y="1315"/>
                <a:ext cx="463" cy="278"/>
              </a:xfrm>
              <a:custGeom>
                <a:avLst/>
                <a:gdLst>
                  <a:gd name="T0" fmla="*/ 14988 w 124"/>
                  <a:gd name="T1" fmla="*/ 0 h 110"/>
                  <a:gd name="T2" fmla="*/ 24106 w 124"/>
                  <a:gd name="T3" fmla="*/ 4408 h 110"/>
                  <a:gd name="T4" fmla="*/ 23325 w 124"/>
                  <a:gd name="T5" fmla="*/ 4357 h 110"/>
                  <a:gd name="T6" fmla="*/ 20828 w 124"/>
                  <a:gd name="T7" fmla="*/ 4279 h 110"/>
                  <a:gd name="T8" fmla="*/ 17288 w 124"/>
                  <a:gd name="T9" fmla="*/ 4114 h 110"/>
                  <a:gd name="T10" fmla="*/ 13218 w 124"/>
                  <a:gd name="T11" fmla="*/ 4036 h 110"/>
                  <a:gd name="T12" fmla="*/ 8741 w 124"/>
                  <a:gd name="T13" fmla="*/ 3953 h 110"/>
                  <a:gd name="T14" fmla="*/ 4839 w 124"/>
                  <a:gd name="T15" fmla="*/ 4006 h 110"/>
                  <a:gd name="T16" fmla="*/ 1770 w 124"/>
                  <a:gd name="T17" fmla="*/ 4165 h 110"/>
                  <a:gd name="T18" fmla="*/ 0 w 124"/>
                  <a:gd name="T19" fmla="*/ 4491 h 110"/>
                  <a:gd name="T20" fmla="*/ 780 w 124"/>
                  <a:gd name="T21" fmla="*/ 4006 h 110"/>
                  <a:gd name="T22" fmla="*/ 1561 w 124"/>
                  <a:gd name="T23" fmla="*/ 3634 h 110"/>
                  <a:gd name="T24" fmla="*/ 3122 w 124"/>
                  <a:gd name="T25" fmla="*/ 3341 h 110"/>
                  <a:gd name="T26" fmla="*/ 4839 w 124"/>
                  <a:gd name="T27" fmla="*/ 3098 h 110"/>
                  <a:gd name="T28" fmla="*/ 6971 w 124"/>
                  <a:gd name="T29" fmla="*/ 2939 h 110"/>
                  <a:gd name="T30" fmla="*/ 9103 w 124"/>
                  <a:gd name="T31" fmla="*/ 2886 h 110"/>
                  <a:gd name="T32" fmla="*/ 11448 w 124"/>
                  <a:gd name="T33" fmla="*/ 2886 h 110"/>
                  <a:gd name="T34" fmla="*/ 13998 w 124"/>
                  <a:gd name="T35" fmla="*/ 3020 h 110"/>
                  <a:gd name="T36" fmla="*/ 14207 w 124"/>
                  <a:gd name="T37" fmla="*/ 2886 h 110"/>
                  <a:gd name="T38" fmla="*/ 13595 w 124"/>
                  <a:gd name="T39" fmla="*/ 2292 h 110"/>
                  <a:gd name="T40" fmla="*/ 13009 w 124"/>
                  <a:gd name="T41" fmla="*/ 1552 h 110"/>
                  <a:gd name="T42" fmla="*/ 12647 w 124"/>
                  <a:gd name="T43" fmla="*/ 1226 h 110"/>
                  <a:gd name="T44" fmla="*/ 12228 w 124"/>
                  <a:gd name="T45" fmla="*/ 1226 h 110"/>
                  <a:gd name="T46" fmla="*/ 11866 w 124"/>
                  <a:gd name="T47" fmla="*/ 1175 h 110"/>
                  <a:gd name="T48" fmla="*/ 11448 w 124"/>
                  <a:gd name="T49" fmla="*/ 1067 h 110"/>
                  <a:gd name="T50" fmla="*/ 11082 w 124"/>
                  <a:gd name="T51" fmla="*/ 940 h 110"/>
                  <a:gd name="T52" fmla="*/ 11082 w 124"/>
                  <a:gd name="T53" fmla="*/ 773 h 110"/>
                  <a:gd name="T54" fmla="*/ 11448 w 124"/>
                  <a:gd name="T55" fmla="*/ 561 h 110"/>
                  <a:gd name="T56" fmla="*/ 12811 w 124"/>
                  <a:gd name="T57" fmla="*/ 326 h 110"/>
                  <a:gd name="T58" fmla="*/ 14988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33CC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  <p:sp>
            <p:nvSpPr>
              <p:cNvPr id="1066" name="Freeform 49"/>
              <p:cNvSpPr>
                <a:spLocks noChangeArrowheads="1"/>
              </p:cNvSpPr>
              <p:nvPr/>
            </p:nvSpPr>
            <p:spPr bwMode="auto">
              <a:xfrm rot="9420000" flipV="1">
                <a:off x="4524" y="-32"/>
                <a:ext cx="409" cy="389"/>
              </a:xfrm>
              <a:custGeom>
                <a:avLst/>
                <a:gdLst>
                  <a:gd name="T0" fmla="*/ 0 w 109"/>
                  <a:gd name="T1" fmla="*/ 0 h 156"/>
                  <a:gd name="T2" fmla="*/ 998 w 109"/>
                  <a:gd name="T3" fmla="*/ 30 h 156"/>
                  <a:gd name="T4" fmla="*/ 3591 w 109"/>
                  <a:gd name="T5" fmla="*/ 187 h 156"/>
                  <a:gd name="T6" fmla="*/ 7351 w 109"/>
                  <a:gd name="T7" fmla="*/ 466 h 156"/>
                  <a:gd name="T8" fmla="*/ 11516 w 109"/>
                  <a:gd name="T9" fmla="*/ 933 h 156"/>
                  <a:gd name="T10" fmla="*/ 15474 w 109"/>
                  <a:gd name="T11" fmla="*/ 1703 h 156"/>
                  <a:gd name="T12" fmla="*/ 19020 w 109"/>
                  <a:gd name="T13" fmla="*/ 2743 h 156"/>
                  <a:gd name="T14" fmla="*/ 21189 w 109"/>
                  <a:gd name="T15" fmla="*/ 4172 h 156"/>
                  <a:gd name="T16" fmla="*/ 21613 w 109"/>
                  <a:gd name="T17" fmla="*/ 6032 h 156"/>
                  <a:gd name="T18" fmla="*/ 20810 w 109"/>
                  <a:gd name="T19" fmla="*/ 6032 h 156"/>
                  <a:gd name="T20" fmla="*/ 19598 w 109"/>
                  <a:gd name="T21" fmla="*/ 6032 h 156"/>
                  <a:gd name="T22" fmla="*/ 18446 w 109"/>
                  <a:gd name="T23" fmla="*/ 6032 h 156"/>
                  <a:gd name="T24" fmla="*/ 17219 w 109"/>
                  <a:gd name="T25" fmla="*/ 5957 h 156"/>
                  <a:gd name="T26" fmla="*/ 16064 w 109"/>
                  <a:gd name="T27" fmla="*/ 5925 h 156"/>
                  <a:gd name="T28" fmla="*/ 14686 w 109"/>
                  <a:gd name="T29" fmla="*/ 5803 h 156"/>
                  <a:gd name="T30" fmla="*/ 13107 w 109"/>
                  <a:gd name="T31" fmla="*/ 5616 h 156"/>
                  <a:gd name="T32" fmla="*/ 11516 w 109"/>
                  <a:gd name="T33" fmla="*/ 5379 h 156"/>
                  <a:gd name="T34" fmla="*/ 10518 w 109"/>
                  <a:gd name="T35" fmla="*/ 4867 h 156"/>
                  <a:gd name="T36" fmla="*/ 10518 w 109"/>
                  <a:gd name="T37" fmla="*/ 4296 h 156"/>
                  <a:gd name="T38" fmla="*/ 11096 w 109"/>
                  <a:gd name="T39" fmla="*/ 3705 h 156"/>
                  <a:gd name="T40" fmla="*/ 11673 w 109"/>
                  <a:gd name="T41" fmla="*/ 3085 h 156"/>
                  <a:gd name="T42" fmla="*/ 11096 w 109"/>
                  <a:gd name="T43" fmla="*/ 2406 h 156"/>
                  <a:gd name="T44" fmla="*/ 9505 w 109"/>
                  <a:gd name="T45" fmla="*/ 1661 h 156"/>
                  <a:gd name="T46" fmla="*/ 6124 w 109"/>
                  <a:gd name="T47" fmla="*/ 883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  <p:sp>
            <p:nvSpPr>
              <p:cNvPr id="1067" name="Freeform 50"/>
              <p:cNvSpPr>
                <a:spLocks noChangeArrowheads="1"/>
              </p:cNvSpPr>
              <p:nvPr/>
            </p:nvSpPr>
            <p:spPr bwMode="auto">
              <a:xfrm rot="9420000" flipV="1">
                <a:off x="4297" y="1361"/>
                <a:ext cx="170" cy="232"/>
              </a:xfrm>
              <a:custGeom>
                <a:avLst/>
                <a:gdLst>
                  <a:gd name="T0" fmla="*/ 5806 w 46"/>
                  <a:gd name="T1" fmla="*/ 0 h 94"/>
                  <a:gd name="T2" fmla="*/ 3729 w 46"/>
                  <a:gd name="T3" fmla="*/ 1414 h 94"/>
                  <a:gd name="T4" fmla="*/ 2772 w 46"/>
                  <a:gd name="T5" fmla="*/ 2303 h 94"/>
                  <a:gd name="T6" fmla="*/ 2077 w 46"/>
                  <a:gd name="T7" fmla="*/ 2930 h 94"/>
                  <a:gd name="T8" fmla="*/ 0 w 46"/>
                  <a:gd name="T9" fmla="*/ 3490 h 94"/>
                  <a:gd name="T10" fmla="*/ 2225 w 46"/>
                  <a:gd name="T11" fmla="*/ 3265 h 94"/>
                  <a:gd name="T12" fmla="*/ 4287 w 46"/>
                  <a:gd name="T13" fmla="*/ 2959 h 94"/>
                  <a:gd name="T14" fmla="*/ 5954 w 46"/>
                  <a:gd name="T15" fmla="*/ 2559 h 94"/>
                  <a:gd name="T16" fmla="*/ 7473 w 46"/>
                  <a:gd name="T17" fmla="*/ 2120 h 94"/>
                  <a:gd name="T18" fmla="*/ 8371 w 46"/>
                  <a:gd name="T19" fmla="*/ 1639 h 94"/>
                  <a:gd name="T20" fmla="*/ 8578 w 46"/>
                  <a:gd name="T21" fmla="*/ 1116 h 94"/>
                  <a:gd name="T22" fmla="*/ 7827 w 46"/>
                  <a:gd name="T23" fmla="*/ 555 h 94"/>
                  <a:gd name="T24" fmla="*/ 5806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33CC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  <p:sp>
            <p:nvSpPr>
              <p:cNvPr id="1068" name="Freeform 51"/>
              <p:cNvSpPr>
                <a:spLocks noChangeArrowheads="1"/>
              </p:cNvSpPr>
              <p:nvPr/>
            </p:nvSpPr>
            <p:spPr bwMode="auto">
              <a:xfrm rot="9420000" flipV="1">
                <a:off x="4384" y="360"/>
                <a:ext cx="198" cy="99"/>
              </a:xfrm>
              <a:custGeom>
                <a:avLst/>
                <a:gdLst>
                  <a:gd name="T0" fmla="*/ 0 w 54"/>
                  <a:gd name="T1" fmla="*/ 0 h 40"/>
                  <a:gd name="T2" fmla="*/ 202 w 54"/>
                  <a:gd name="T3" fmla="*/ 30 h 40"/>
                  <a:gd name="T4" fmla="*/ 1089 w 54"/>
                  <a:gd name="T5" fmla="*/ 104 h 40"/>
                  <a:gd name="T6" fmla="*/ 2365 w 54"/>
                  <a:gd name="T7" fmla="*/ 307 h 40"/>
                  <a:gd name="T8" fmla="*/ 3791 w 54"/>
                  <a:gd name="T9" fmla="*/ 453 h 40"/>
                  <a:gd name="T10" fmla="*/ 5229 w 54"/>
                  <a:gd name="T11" fmla="*/ 564 h 40"/>
                  <a:gd name="T12" fmla="*/ 6857 w 54"/>
                  <a:gd name="T13" fmla="*/ 636 h 40"/>
                  <a:gd name="T14" fmla="*/ 8334 w 54"/>
                  <a:gd name="T15" fmla="*/ 681 h 40"/>
                  <a:gd name="T16" fmla="*/ 9761 w 54"/>
                  <a:gd name="T17" fmla="*/ 606 h 40"/>
                  <a:gd name="T18" fmla="*/ 9559 w 54"/>
                  <a:gd name="T19" fmla="*/ 938 h 40"/>
                  <a:gd name="T20" fmla="*/ 9020 w 54"/>
                  <a:gd name="T21" fmla="*/ 1242 h 40"/>
                  <a:gd name="T22" fmla="*/ 7931 w 54"/>
                  <a:gd name="T23" fmla="*/ 1428 h 40"/>
                  <a:gd name="T24" fmla="*/ 6710 w 54"/>
                  <a:gd name="T25" fmla="*/ 1500 h 40"/>
                  <a:gd name="T26" fmla="*/ 5082 w 54"/>
                  <a:gd name="T27" fmla="*/ 1470 h 40"/>
                  <a:gd name="T28" fmla="*/ 3454 w 54"/>
                  <a:gd name="T29" fmla="*/ 1200 h 40"/>
                  <a:gd name="T30" fmla="*/ 1830 w 54"/>
                  <a:gd name="T31" fmla="*/ 760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</p:grpSp>
        <p:sp>
          <p:nvSpPr>
            <p:cNvPr id="1034" name="Freeform 53"/>
            <p:cNvSpPr>
              <a:spLocks noChangeArrowheads="1"/>
            </p:cNvSpPr>
            <p:nvPr/>
          </p:nvSpPr>
          <p:spPr bwMode="auto">
            <a:xfrm rot="21240000" flipH="1">
              <a:off x="1" y="1955"/>
              <a:ext cx="320" cy="646"/>
            </a:xfrm>
            <a:custGeom>
              <a:avLst/>
              <a:gdLst>
                <a:gd name="T0" fmla="*/ 3675 w 128"/>
                <a:gd name="T1" fmla="*/ 0 h 217"/>
                <a:gd name="T2" fmla="*/ 4113 w 128"/>
                <a:gd name="T3" fmla="*/ 709 h 217"/>
                <a:gd name="T4" fmla="*/ 4500 w 128"/>
                <a:gd name="T5" fmla="*/ 2111 h 217"/>
                <a:gd name="T6" fmla="*/ 4813 w 128"/>
                <a:gd name="T7" fmla="*/ 3936 h 217"/>
                <a:gd name="T8" fmla="*/ 5000 w 128"/>
                <a:gd name="T9" fmla="*/ 6124 h 217"/>
                <a:gd name="T10" fmla="*/ 4970 w 128"/>
                <a:gd name="T11" fmla="*/ 8702 h 217"/>
                <a:gd name="T12" fmla="*/ 4533 w 128"/>
                <a:gd name="T13" fmla="*/ 11396 h 217"/>
                <a:gd name="T14" fmla="*/ 3675 w 128"/>
                <a:gd name="T15" fmla="*/ 14224 h 217"/>
                <a:gd name="T16" fmla="*/ 2345 w 128"/>
                <a:gd name="T17" fmla="*/ 17043 h 217"/>
                <a:gd name="T18" fmla="*/ 1925 w 128"/>
                <a:gd name="T19" fmla="*/ 16725 h 217"/>
                <a:gd name="T20" fmla="*/ 1488 w 128"/>
                <a:gd name="T21" fmla="*/ 16492 h 217"/>
                <a:gd name="T22" fmla="*/ 1020 w 128"/>
                <a:gd name="T23" fmla="*/ 16093 h 217"/>
                <a:gd name="T24" fmla="*/ 625 w 128"/>
                <a:gd name="T25" fmla="*/ 15775 h 217"/>
                <a:gd name="T26" fmla="*/ 313 w 128"/>
                <a:gd name="T27" fmla="*/ 15385 h 217"/>
                <a:gd name="T28" fmla="*/ 83 w 128"/>
                <a:gd name="T29" fmla="*/ 14932 h 217"/>
                <a:gd name="T30" fmla="*/ 0 w 128"/>
                <a:gd name="T31" fmla="*/ 14376 h 217"/>
                <a:gd name="T32" fmla="*/ 50 w 128"/>
                <a:gd name="T33" fmla="*/ 13986 h 217"/>
                <a:gd name="T34" fmla="*/ 520 w 128"/>
                <a:gd name="T35" fmla="*/ 13426 h 217"/>
                <a:gd name="T36" fmla="*/ 1145 w 128"/>
                <a:gd name="T37" fmla="*/ 12637 h 217"/>
                <a:gd name="T38" fmla="*/ 1800 w 128"/>
                <a:gd name="T39" fmla="*/ 11795 h 217"/>
                <a:gd name="T40" fmla="*/ 2470 w 128"/>
                <a:gd name="T41" fmla="*/ 10530 h 217"/>
                <a:gd name="T42" fmla="*/ 3095 w 128"/>
                <a:gd name="T43" fmla="*/ 8782 h 217"/>
                <a:gd name="T44" fmla="*/ 3563 w 128"/>
                <a:gd name="T45" fmla="*/ 6514 h 217"/>
                <a:gd name="T46" fmla="*/ 3800 w 128"/>
                <a:gd name="T47" fmla="*/ 3617 h 217"/>
                <a:gd name="T48" fmla="*/ 3675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/>
            </a:p>
          </p:txBody>
        </p:sp>
        <p:sp>
          <p:nvSpPr>
            <p:cNvPr id="1035" name="Freeform 55"/>
            <p:cNvSpPr>
              <a:spLocks noChangeArrowheads="1"/>
            </p:cNvSpPr>
            <p:nvPr/>
          </p:nvSpPr>
          <p:spPr bwMode="auto">
            <a:xfrm>
              <a:off x="-23" y="2610"/>
              <a:ext cx="801" cy="456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28 h 459"/>
                <a:gd name="T6" fmla="*/ 110 w 801"/>
                <a:gd name="T7" fmla="*/ 184 h 459"/>
                <a:gd name="T8" fmla="*/ 149 w 801"/>
                <a:gd name="T9" fmla="*/ 225 h 459"/>
                <a:gd name="T10" fmla="*/ 192 w 801"/>
                <a:gd name="T11" fmla="*/ 270 h 459"/>
                <a:gd name="T12" fmla="*/ 250 w 801"/>
                <a:gd name="T13" fmla="*/ 306 h 459"/>
                <a:gd name="T14" fmla="*/ 308 w 801"/>
                <a:gd name="T15" fmla="*/ 328 h 459"/>
                <a:gd name="T16" fmla="*/ 365 w 801"/>
                <a:gd name="T17" fmla="*/ 357 h 459"/>
                <a:gd name="T18" fmla="*/ 430 w 801"/>
                <a:gd name="T19" fmla="*/ 373 h 459"/>
                <a:gd name="T20" fmla="*/ 501 w 801"/>
                <a:gd name="T21" fmla="*/ 379 h 459"/>
                <a:gd name="T22" fmla="*/ 573 w 801"/>
                <a:gd name="T23" fmla="*/ 380 h 459"/>
                <a:gd name="T24" fmla="*/ 646 w 801"/>
                <a:gd name="T25" fmla="*/ 373 h 459"/>
                <a:gd name="T26" fmla="*/ 726 w 801"/>
                <a:gd name="T27" fmla="*/ 354 h 459"/>
                <a:gd name="T28" fmla="*/ 801 w 801"/>
                <a:gd name="T29" fmla="*/ 327 h 459"/>
                <a:gd name="T30" fmla="*/ 731 w 801"/>
                <a:gd name="T31" fmla="*/ 369 h 459"/>
                <a:gd name="T32" fmla="*/ 662 w 801"/>
                <a:gd name="T33" fmla="*/ 392 h 459"/>
                <a:gd name="T34" fmla="*/ 594 w 801"/>
                <a:gd name="T35" fmla="*/ 420 h 459"/>
                <a:gd name="T36" fmla="*/ 532 w 801"/>
                <a:gd name="T37" fmla="*/ 433 h 459"/>
                <a:gd name="T38" fmla="*/ 471 w 801"/>
                <a:gd name="T39" fmla="*/ 447 h 459"/>
                <a:gd name="T40" fmla="*/ 411 w 801"/>
                <a:gd name="T41" fmla="*/ 446 h 459"/>
                <a:gd name="T42" fmla="*/ 350 w 801"/>
                <a:gd name="T43" fmla="*/ 446 h 459"/>
                <a:gd name="T44" fmla="*/ 291 w 801"/>
                <a:gd name="T45" fmla="*/ 438 h 459"/>
                <a:gd name="T46" fmla="*/ 244 w 801"/>
                <a:gd name="T47" fmla="*/ 424 h 459"/>
                <a:gd name="T48" fmla="*/ 192 w 801"/>
                <a:gd name="T49" fmla="*/ 403 h 459"/>
                <a:gd name="T50" fmla="*/ 145 w 801"/>
                <a:gd name="T51" fmla="*/ 382 h 459"/>
                <a:gd name="T52" fmla="*/ 100 w 801"/>
                <a:gd name="T53" fmla="*/ 365 h 459"/>
                <a:gd name="T54" fmla="*/ 60 w 801"/>
                <a:gd name="T55" fmla="*/ 339 h 459"/>
                <a:gd name="T56" fmla="*/ 0 w 801"/>
                <a:gd name="T57" fmla="*/ 286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/>
            </a:p>
          </p:txBody>
        </p:sp>
        <p:sp>
          <p:nvSpPr>
            <p:cNvPr id="1036" name="Freeform 56"/>
            <p:cNvSpPr>
              <a:spLocks noChangeArrowheads="1"/>
            </p:cNvSpPr>
            <p:nvPr/>
          </p:nvSpPr>
          <p:spPr bwMode="auto">
            <a:xfrm rot="21240000" flipH="1">
              <a:off x="878" y="2854"/>
              <a:ext cx="353" cy="461"/>
            </a:xfrm>
            <a:custGeom>
              <a:avLst/>
              <a:gdLst>
                <a:gd name="T0" fmla="*/ 6209 w 117"/>
                <a:gd name="T1" fmla="*/ 0 h 132"/>
                <a:gd name="T2" fmla="*/ 0 w 117"/>
                <a:gd name="T3" fmla="*/ 3709 h 132"/>
                <a:gd name="T4" fmla="*/ 244 w 117"/>
                <a:gd name="T5" fmla="*/ 3880 h 132"/>
                <a:gd name="T6" fmla="*/ 1156 w 117"/>
                <a:gd name="T7" fmla="*/ 4306 h 132"/>
                <a:gd name="T8" fmla="*/ 2384 w 117"/>
                <a:gd name="T9" fmla="*/ 5368 h 132"/>
                <a:gd name="T10" fmla="*/ 3814 w 117"/>
                <a:gd name="T11" fmla="*/ 6988 h 132"/>
                <a:gd name="T12" fmla="*/ 5461 w 117"/>
                <a:gd name="T13" fmla="*/ 9244 h 132"/>
                <a:gd name="T14" fmla="*/ 6945 w 117"/>
                <a:gd name="T15" fmla="*/ 11881 h 132"/>
                <a:gd name="T16" fmla="*/ 8457 w 117"/>
                <a:gd name="T17" fmla="*/ 15332 h 132"/>
                <a:gd name="T18" fmla="*/ 9612 w 117"/>
                <a:gd name="T19" fmla="*/ 19638 h 132"/>
                <a:gd name="T20" fmla="*/ 9694 w 117"/>
                <a:gd name="T21" fmla="*/ 17843 h 132"/>
                <a:gd name="T22" fmla="*/ 9531 w 117"/>
                <a:gd name="T23" fmla="*/ 15929 h 132"/>
                <a:gd name="T24" fmla="*/ 8958 w 117"/>
                <a:gd name="T25" fmla="*/ 13379 h 132"/>
                <a:gd name="T26" fmla="*/ 8210 w 117"/>
                <a:gd name="T27" fmla="*/ 10991 h 132"/>
                <a:gd name="T28" fmla="*/ 7392 w 117"/>
                <a:gd name="T29" fmla="*/ 8647 h 132"/>
                <a:gd name="T30" fmla="*/ 6454 w 117"/>
                <a:gd name="T31" fmla="*/ 6685 h 132"/>
                <a:gd name="T32" fmla="*/ 5542 w 117"/>
                <a:gd name="T33" fmla="*/ 5368 h 132"/>
                <a:gd name="T34" fmla="*/ 4806 w 117"/>
                <a:gd name="T35" fmla="*/ 4771 h 132"/>
                <a:gd name="T36" fmla="*/ 5717 w 117"/>
                <a:gd name="T37" fmla="*/ 4306 h 132"/>
                <a:gd name="T38" fmla="*/ 6535 w 117"/>
                <a:gd name="T39" fmla="*/ 4170 h 132"/>
                <a:gd name="T40" fmla="*/ 7392 w 117"/>
                <a:gd name="T41" fmla="*/ 3880 h 132"/>
                <a:gd name="T42" fmla="*/ 8128 w 117"/>
                <a:gd name="T43" fmla="*/ 3709 h 132"/>
                <a:gd name="T44" fmla="*/ 8701 w 117"/>
                <a:gd name="T45" fmla="*/ 3573 h 132"/>
                <a:gd name="T46" fmla="*/ 9039 w 117"/>
                <a:gd name="T47" fmla="*/ 3279 h 132"/>
                <a:gd name="T48" fmla="*/ 9368 w 117"/>
                <a:gd name="T49" fmla="*/ 3112 h 132"/>
                <a:gd name="T50" fmla="*/ 9450 w 117"/>
                <a:gd name="T51" fmla="*/ 3112 h 132"/>
                <a:gd name="T52" fmla="*/ 6209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/>
            </a:p>
          </p:txBody>
        </p:sp>
        <p:sp>
          <p:nvSpPr>
            <p:cNvPr id="1037" name="Freeform 57"/>
            <p:cNvSpPr>
              <a:spLocks noChangeArrowheads="1"/>
            </p:cNvSpPr>
            <p:nvPr/>
          </p:nvSpPr>
          <p:spPr bwMode="auto">
            <a:xfrm rot="21240000" flipH="1">
              <a:off x="780" y="2976"/>
              <a:ext cx="84" cy="271"/>
            </a:xfrm>
            <a:custGeom>
              <a:avLst/>
              <a:gdLst>
                <a:gd name="T0" fmla="*/ 2039 w 29"/>
                <a:gd name="T1" fmla="*/ 0 h 77"/>
                <a:gd name="T2" fmla="*/ 1628 w 29"/>
                <a:gd name="T3" fmla="*/ 0 h 77"/>
                <a:gd name="T4" fmla="*/ 1115 w 29"/>
                <a:gd name="T5" fmla="*/ 605 h 77"/>
                <a:gd name="T6" fmla="*/ 629 w 29"/>
                <a:gd name="T7" fmla="*/ 1401 h 77"/>
                <a:gd name="T8" fmla="*/ 293 w 29"/>
                <a:gd name="T9" fmla="*/ 2925 h 77"/>
                <a:gd name="T10" fmla="*/ 75 w 29"/>
                <a:gd name="T11" fmla="*/ 4621 h 77"/>
                <a:gd name="T12" fmla="*/ 0 w 29"/>
                <a:gd name="T13" fmla="*/ 6764 h 77"/>
                <a:gd name="T14" fmla="*/ 217 w 29"/>
                <a:gd name="T15" fmla="*/ 9203 h 77"/>
                <a:gd name="T16" fmla="*/ 779 w 29"/>
                <a:gd name="T17" fmla="*/ 11818 h 77"/>
                <a:gd name="T18" fmla="*/ 1049 w 29"/>
                <a:gd name="T19" fmla="*/ 8151 h 77"/>
                <a:gd name="T20" fmla="*/ 1335 w 29"/>
                <a:gd name="T21" fmla="*/ 5673 h 77"/>
                <a:gd name="T22" fmla="*/ 1628 w 29"/>
                <a:gd name="T23" fmla="*/ 3358 h 77"/>
                <a:gd name="T24" fmla="*/ 2039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/>
            </a:p>
          </p:txBody>
        </p:sp>
        <p:sp>
          <p:nvSpPr>
            <p:cNvPr id="1038" name="Freeform 58"/>
            <p:cNvSpPr>
              <a:spLocks noChangeArrowheads="1"/>
            </p:cNvSpPr>
            <p:nvPr/>
          </p:nvSpPr>
          <p:spPr bwMode="auto">
            <a:xfrm>
              <a:off x="1171" y="3273"/>
              <a:ext cx="1109" cy="1044"/>
            </a:xfrm>
            <a:custGeom>
              <a:avLst/>
              <a:gdLst>
                <a:gd name="T0" fmla="*/ 788 w 1108"/>
                <a:gd name="T1" fmla="*/ 1035 h 1047"/>
                <a:gd name="T2" fmla="*/ 696 w 1108"/>
                <a:gd name="T3" fmla="*/ 999 h 1047"/>
                <a:gd name="T4" fmla="*/ 611 w 1108"/>
                <a:gd name="T5" fmla="*/ 933 h 1047"/>
                <a:gd name="T6" fmla="*/ 517 w 1108"/>
                <a:gd name="T7" fmla="*/ 853 h 1047"/>
                <a:gd name="T8" fmla="*/ 432 w 1108"/>
                <a:gd name="T9" fmla="*/ 768 h 1047"/>
                <a:gd name="T10" fmla="*/ 350 w 1108"/>
                <a:gd name="T11" fmla="*/ 669 h 1047"/>
                <a:gd name="T12" fmla="*/ 266 w 1108"/>
                <a:gd name="T13" fmla="*/ 555 h 1047"/>
                <a:gd name="T14" fmla="*/ 188 w 1108"/>
                <a:gd name="T15" fmla="*/ 443 h 1047"/>
                <a:gd name="T16" fmla="*/ 122 w 1108"/>
                <a:gd name="T17" fmla="*/ 321 h 1047"/>
                <a:gd name="T18" fmla="*/ 65 w 1108"/>
                <a:gd name="T19" fmla="*/ 207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3 h 1047"/>
                <a:gd name="T26" fmla="*/ 209 w 1108"/>
                <a:gd name="T27" fmla="*/ 374 h 1047"/>
                <a:gd name="T28" fmla="*/ 294 w 1108"/>
                <a:gd name="T29" fmla="*/ 496 h 1047"/>
                <a:gd name="T30" fmla="*/ 373 w 1108"/>
                <a:gd name="T31" fmla="*/ 582 h 1047"/>
                <a:gd name="T32" fmla="*/ 441 w 1108"/>
                <a:gd name="T33" fmla="*/ 653 h 1047"/>
                <a:gd name="T34" fmla="*/ 506 w 1108"/>
                <a:gd name="T35" fmla="*/ 705 h 1047"/>
                <a:gd name="T36" fmla="*/ 568 w 1108"/>
                <a:gd name="T37" fmla="*/ 746 h 1047"/>
                <a:gd name="T38" fmla="*/ 624 w 1108"/>
                <a:gd name="T39" fmla="*/ 793 h 1047"/>
                <a:gd name="T40" fmla="*/ 758 w 1108"/>
                <a:gd name="T41" fmla="*/ 887 h 1047"/>
                <a:gd name="T42" fmla="*/ 929 w 1108"/>
                <a:gd name="T43" fmla="*/ 965 h 1047"/>
                <a:gd name="T44" fmla="*/ 1112 w 1108"/>
                <a:gd name="T45" fmla="*/ 1035 h 1047"/>
                <a:gd name="T46" fmla="*/ 788 w 1108"/>
                <a:gd name="T47" fmla="*/ 1035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/>
            </a:p>
          </p:txBody>
        </p:sp>
        <p:grpSp>
          <p:nvGrpSpPr>
            <p:cNvPr id="1039" name="Group 59"/>
            <p:cNvGrpSpPr>
              <a:grpSpLocks/>
            </p:cNvGrpSpPr>
            <p:nvPr/>
          </p:nvGrpSpPr>
          <p:grpSpPr bwMode="auto">
            <a:xfrm>
              <a:off x="2618" y="754"/>
              <a:ext cx="568" cy="634"/>
              <a:chOff x="2618" y="754"/>
              <a:chExt cx="568" cy="634"/>
            </a:xfrm>
          </p:grpSpPr>
          <p:sp>
            <p:nvSpPr>
              <p:cNvPr id="1061" name="Freeform 60"/>
              <p:cNvSpPr>
                <a:spLocks noChangeArrowheads="1"/>
              </p:cNvSpPr>
              <p:nvPr/>
            </p:nvSpPr>
            <p:spPr bwMode="auto">
              <a:xfrm>
                <a:off x="2618" y="754"/>
                <a:ext cx="178" cy="236"/>
              </a:xfrm>
              <a:custGeom>
                <a:avLst/>
                <a:gdLst>
                  <a:gd name="T0" fmla="*/ 1756 w 83"/>
                  <a:gd name="T1" fmla="*/ 460 h 117"/>
                  <a:gd name="T2" fmla="*/ 570 w 83"/>
                  <a:gd name="T3" fmla="*/ 0 h 117"/>
                  <a:gd name="T4" fmla="*/ 0 w 83"/>
                  <a:gd name="T5" fmla="*/ 1936 h 117"/>
                  <a:gd name="T6" fmla="*/ 1756 w 83"/>
                  <a:gd name="T7" fmla="*/ 460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  <p:sp>
            <p:nvSpPr>
              <p:cNvPr id="1062" name="Freeform 61"/>
              <p:cNvSpPr>
                <a:spLocks noChangeArrowheads="1"/>
              </p:cNvSpPr>
              <p:nvPr/>
            </p:nvSpPr>
            <p:spPr bwMode="auto">
              <a:xfrm>
                <a:off x="2879" y="868"/>
                <a:ext cx="307" cy="196"/>
              </a:xfrm>
              <a:custGeom>
                <a:avLst/>
                <a:gdLst>
                  <a:gd name="T0" fmla="*/ 0 w 140"/>
                  <a:gd name="T1" fmla="*/ 1568 h 98"/>
                  <a:gd name="T2" fmla="*/ 2732 w 140"/>
                  <a:gd name="T3" fmla="*/ 0 h 98"/>
                  <a:gd name="T4" fmla="*/ 3237 w 140"/>
                  <a:gd name="T5" fmla="*/ 784 h 98"/>
                  <a:gd name="T6" fmla="*/ 0 w 140"/>
                  <a:gd name="T7" fmla="*/ 1568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  <p:sp>
            <p:nvSpPr>
              <p:cNvPr id="1063" name="Freeform 62"/>
              <p:cNvSpPr>
                <a:spLocks noChangeArrowheads="1"/>
              </p:cNvSpPr>
              <p:nvPr/>
            </p:nvSpPr>
            <p:spPr bwMode="auto">
              <a:xfrm>
                <a:off x="2817" y="1290"/>
                <a:ext cx="320" cy="98"/>
              </a:xfrm>
              <a:custGeom>
                <a:avLst/>
                <a:gdLst>
                  <a:gd name="T0" fmla="*/ 0 w 145"/>
                  <a:gd name="T1" fmla="*/ 112 h 49"/>
                  <a:gd name="T2" fmla="*/ 3438 w 145"/>
                  <a:gd name="T3" fmla="*/ 0 h 49"/>
                  <a:gd name="T4" fmla="*/ 3107 w 145"/>
                  <a:gd name="T5" fmla="*/ 784 h 49"/>
                  <a:gd name="T6" fmla="*/ 0 w 145"/>
                  <a:gd name="T7" fmla="*/ 11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</p:grpSp>
        <p:grpSp>
          <p:nvGrpSpPr>
            <p:cNvPr id="1040" name="Group 63"/>
            <p:cNvGrpSpPr>
              <a:grpSpLocks/>
            </p:cNvGrpSpPr>
            <p:nvPr/>
          </p:nvGrpSpPr>
          <p:grpSpPr bwMode="auto">
            <a:xfrm>
              <a:off x="3628" y="132"/>
              <a:ext cx="355" cy="604"/>
              <a:chOff x="3628" y="132"/>
              <a:chExt cx="355" cy="604"/>
            </a:xfrm>
          </p:grpSpPr>
          <p:sp>
            <p:nvSpPr>
              <p:cNvPr id="1058" name="Freeform 64"/>
              <p:cNvSpPr>
                <a:spLocks noChangeArrowheads="1"/>
              </p:cNvSpPr>
              <p:nvPr/>
            </p:nvSpPr>
            <p:spPr bwMode="auto">
              <a:xfrm>
                <a:off x="3628" y="132"/>
                <a:ext cx="110" cy="225"/>
              </a:xfrm>
              <a:custGeom>
                <a:avLst/>
                <a:gdLst>
                  <a:gd name="T0" fmla="*/ 256 w 83"/>
                  <a:gd name="T1" fmla="*/ 385 h 117"/>
                  <a:gd name="T2" fmla="*/ 85 w 83"/>
                  <a:gd name="T3" fmla="*/ 0 h 117"/>
                  <a:gd name="T4" fmla="*/ 0 w 83"/>
                  <a:gd name="T5" fmla="*/ 1602 h 117"/>
                  <a:gd name="T6" fmla="*/ 256 w 83"/>
                  <a:gd name="T7" fmla="*/ 385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  <p:sp>
            <p:nvSpPr>
              <p:cNvPr id="1059" name="Freeform 65"/>
              <p:cNvSpPr>
                <a:spLocks noChangeArrowheads="1"/>
              </p:cNvSpPr>
              <p:nvPr/>
            </p:nvSpPr>
            <p:spPr bwMode="auto">
              <a:xfrm>
                <a:off x="3792" y="240"/>
                <a:ext cx="190" cy="186"/>
              </a:xfrm>
              <a:custGeom>
                <a:avLst/>
                <a:gdLst>
                  <a:gd name="T0" fmla="*/ 0 w 140"/>
                  <a:gd name="T1" fmla="*/ 1272 h 98"/>
                  <a:gd name="T2" fmla="*/ 400 w 140"/>
                  <a:gd name="T3" fmla="*/ 0 h 98"/>
                  <a:gd name="T4" fmla="*/ 475 w 140"/>
                  <a:gd name="T5" fmla="*/ 638 h 98"/>
                  <a:gd name="T6" fmla="*/ 0 w 140"/>
                  <a:gd name="T7" fmla="*/ 1272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  <p:sp>
            <p:nvSpPr>
              <p:cNvPr id="1060" name="Freeform 66"/>
              <p:cNvSpPr>
                <a:spLocks noChangeArrowheads="1"/>
              </p:cNvSpPr>
              <p:nvPr/>
            </p:nvSpPr>
            <p:spPr bwMode="auto">
              <a:xfrm>
                <a:off x="3753" y="643"/>
                <a:ext cx="198" cy="93"/>
              </a:xfrm>
              <a:custGeom>
                <a:avLst/>
                <a:gdLst>
                  <a:gd name="T0" fmla="*/ 0 w 145"/>
                  <a:gd name="T1" fmla="*/ 89 h 49"/>
                  <a:gd name="T2" fmla="*/ 504 w 145"/>
                  <a:gd name="T3" fmla="*/ 0 h 49"/>
                  <a:gd name="T4" fmla="*/ 455 w 145"/>
                  <a:gd name="T5" fmla="*/ 638 h 49"/>
                  <a:gd name="T6" fmla="*/ 0 w 145"/>
                  <a:gd name="T7" fmla="*/ 89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</p:grpSp>
        <p:grpSp>
          <p:nvGrpSpPr>
            <p:cNvPr id="1041" name="Group 67"/>
            <p:cNvGrpSpPr>
              <a:grpSpLocks/>
            </p:cNvGrpSpPr>
            <p:nvPr/>
          </p:nvGrpSpPr>
          <p:grpSpPr bwMode="auto">
            <a:xfrm>
              <a:off x="647" y="3321"/>
              <a:ext cx="500" cy="499"/>
              <a:chOff x="647" y="3321"/>
              <a:chExt cx="500" cy="499"/>
            </a:xfrm>
          </p:grpSpPr>
          <p:sp>
            <p:nvSpPr>
              <p:cNvPr id="1055" name="Freeform 68"/>
              <p:cNvSpPr>
                <a:spLocks noChangeArrowheads="1"/>
              </p:cNvSpPr>
              <p:nvPr/>
            </p:nvSpPr>
            <p:spPr bwMode="auto">
              <a:xfrm>
                <a:off x="647" y="3321"/>
                <a:ext cx="156" cy="185"/>
              </a:xfrm>
              <a:custGeom>
                <a:avLst/>
                <a:gdLst>
                  <a:gd name="T0" fmla="*/ 1036 w 83"/>
                  <a:gd name="T1" fmla="*/ 176 h 117"/>
                  <a:gd name="T2" fmla="*/ 338 w 83"/>
                  <a:gd name="T3" fmla="*/ 0 h 117"/>
                  <a:gd name="T4" fmla="*/ 0 w 83"/>
                  <a:gd name="T5" fmla="*/ 732 h 117"/>
                  <a:gd name="T6" fmla="*/ 1036 w 83"/>
                  <a:gd name="T7" fmla="*/ 176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  <p:sp>
            <p:nvSpPr>
              <p:cNvPr id="1056" name="Freeform 69"/>
              <p:cNvSpPr>
                <a:spLocks noChangeArrowheads="1"/>
              </p:cNvSpPr>
              <p:nvPr/>
            </p:nvSpPr>
            <p:spPr bwMode="auto">
              <a:xfrm>
                <a:off x="877" y="3410"/>
                <a:ext cx="270" cy="153"/>
              </a:xfrm>
              <a:custGeom>
                <a:avLst/>
                <a:gdLst>
                  <a:gd name="T0" fmla="*/ 0 w 140"/>
                  <a:gd name="T1" fmla="*/ 582 h 98"/>
                  <a:gd name="T2" fmla="*/ 1637 w 140"/>
                  <a:gd name="T3" fmla="*/ 0 h 98"/>
                  <a:gd name="T4" fmla="*/ 1938 w 140"/>
                  <a:gd name="T5" fmla="*/ 292 h 98"/>
                  <a:gd name="T6" fmla="*/ 0 w 140"/>
                  <a:gd name="T7" fmla="*/ 582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  <p:sp>
            <p:nvSpPr>
              <p:cNvPr id="1057" name="Freeform 70"/>
              <p:cNvSpPr>
                <a:spLocks noChangeArrowheads="1"/>
              </p:cNvSpPr>
              <p:nvPr/>
            </p:nvSpPr>
            <p:spPr bwMode="auto">
              <a:xfrm>
                <a:off x="823" y="3743"/>
                <a:ext cx="281" cy="77"/>
              </a:xfrm>
              <a:custGeom>
                <a:avLst/>
                <a:gdLst>
                  <a:gd name="T0" fmla="*/ 0 w 145"/>
                  <a:gd name="T1" fmla="*/ 42 h 49"/>
                  <a:gd name="T2" fmla="*/ 2046 w 145"/>
                  <a:gd name="T3" fmla="*/ 0 h 49"/>
                  <a:gd name="T4" fmla="*/ 1847 w 145"/>
                  <a:gd name="T5" fmla="*/ 299 h 49"/>
                  <a:gd name="T6" fmla="*/ 0 w 145"/>
                  <a:gd name="T7" fmla="*/ 4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</p:grpSp>
        <p:grpSp>
          <p:nvGrpSpPr>
            <p:cNvPr id="1042" name="Group 71"/>
            <p:cNvGrpSpPr>
              <a:grpSpLocks/>
            </p:cNvGrpSpPr>
            <p:nvPr/>
          </p:nvGrpSpPr>
          <p:grpSpPr bwMode="auto">
            <a:xfrm>
              <a:off x="372" y="262"/>
              <a:ext cx="708" cy="889"/>
              <a:chOff x="372" y="262"/>
              <a:chExt cx="708" cy="889"/>
            </a:xfrm>
          </p:grpSpPr>
          <p:sp>
            <p:nvSpPr>
              <p:cNvPr id="1052" name="Freeform 72"/>
              <p:cNvSpPr>
                <a:spLocks noChangeArrowheads="1"/>
              </p:cNvSpPr>
              <p:nvPr/>
            </p:nvSpPr>
            <p:spPr bwMode="auto">
              <a:xfrm>
                <a:off x="372" y="262"/>
                <a:ext cx="222" cy="332"/>
              </a:xfrm>
              <a:custGeom>
                <a:avLst/>
                <a:gdLst>
                  <a:gd name="T0" fmla="*/ 4250 w 83"/>
                  <a:gd name="T1" fmla="*/ 1805 h 117"/>
                  <a:gd name="T2" fmla="*/ 1380 w 83"/>
                  <a:gd name="T3" fmla="*/ 0 h 117"/>
                  <a:gd name="T4" fmla="*/ 0 w 83"/>
                  <a:gd name="T5" fmla="*/ 7585 h 117"/>
                  <a:gd name="T6" fmla="*/ 4250 w 83"/>
                  <a:gd name="T7" fmla="*/ 1805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  <p:sp>
            <p:nvSpPr>
              <p:cNvPr id="1053" name="Freeform 73"/>
              <p:cNvSpPr>
                <a:spLocks noChangeArrowheads="1"/>
              </p:cNvSpPr>
              <p:nvPr/>
            </p:nvSpPr>
            <p:spPr bwMode="auto">
              <a:xfrm>
                <a:off x="696" y="421"/>
                <a:ext cx="384" cy="275"/>
              </a:xfrm>
              <a:custGeom>
                <a:avLst/>
                <a:gdLst>
                  <a:gd name="T0" fmla="*/ 0 w 140"/>
                  <a:gd name="T1" fmla="*/ 6078 h 98"/>
                  <a:gd name="T2" fmla="*/ 6687 w 140"/>
                  <a:gd name="T3" fmla="*/ 0 h 98"/>
                  <a:gd name="T4" fmla="*/ 7921 w 140"/>
                  <a:gd name="T5" fmla="*/ 3047 h 98"/>
                  <a:gd name="T6" fmla="*/ 0 w 140"/>
                  <a:gd name="T7" fmla="*/ 6078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  <p:sp>
            <p:nvSpPr>
              <p:cNvPr id="1054" name="Freeform 74"/>
              <p:cNvSpPr>
                <a:spLocks noChangeArrowheads="1"/>
              </p:cNvSpPr>
              <p:nvPr/>
            </p:nvSpPr>
            <p:spPr bwMode="auto">
              <a:xfrm>
                <a:off x="619" y="1012"/>
                <a:ext cx="400" cy="139"/>
              </a:xfrm>
              <a:custGeom>
                <a:avLst/>
                <a:gdLst>
                  <a:gd name="T0" fmla="*/ 0 w 145"/>
                  <a:gd name="T1" fmla="*/ 460 h 49"/>
                  <a:gd name="T2" fmla="*/ 8394 w 145"/>
                  <a:gd name="T3" fmla="*/ 0 h 49"/>
                  <a:gd name="T4" fmla="*/ 7581 w 145"/>
                  <a:gd name="T5" fmla="*/ 3171 h 49"/>
                  <a:gd name="T6" fmla="*/ 0 w 145"/>
                  <a:gd name="T7" fmla="*/ 460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</p:grpSp>
        <p:grpSp>
          <p:nvGrpSpPr>
            <p:cNvPr id="1043" name="Group 75"/>
            <p:cNvGrpSpPr>
              <a:grpSpLocks/>
            </p:cNvGrpSpPr>
            <p:nvPr/>
          </p:nvGrpSpPr>
          <p:grpSpPr bwMode="auto">
            <a:xfrm>
              <a:off x="4621" y="2382"/>
              <a:ext cx="708" cy="889"/>
              <a:chOff x="4621" y="2382"/>
              <a:chExt cx="708" cy="889"/>
            </a:xfrm>
          </p:grpSpPr>
          <p:sp>
            <p:nvSpPr>
              <p:cNvPr id="1049" name="Freeform 76"/>
              <p:cNvSpPr>
                <a:spLocks noChangeArrowheads="1"/>
              </p:cNvSpPr>
              <p:nvPr/>
            </p:nvSpPr>
            <p:spPr bwMode="auto">
              <a:xfrm>
                <a:off x="4621" y="2382"/>
                <a:ext cx="222" cy="332"/>
              </a:xfrm>
              <a:custGeom>
                <a:avLst/>
                <a:gdLst>
                  <a:gd name="T0" fmla="*/ 4250 w 83"/>
                  <a:gd name="T1" fmla="*/ 1805 h 117"/>
                  <a:gd name="T2" fmla="*/ 1380 w 83"/>
                  <a:gd name="T3" fmla="*/ 0 h 117"/>
                  <a:gd name="T4" fmla="*/ 0 w 83"/>
                  <a:gd name="T5" fmla="*/ 7585 h 117"/>
                  <a:gd name="T6" fmla="*/ 4250 w 83"/>
                  <a:gd name="T7" fmla="*/ 1805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  <p:sp>
            <p:nvSpPr>
              <p:cNvPr id="1050" name="Freeform 77"/>
              <p:cNvSpPr>
                <a:spLocks noChangeArrowheads="1"/>
              </p:cNvSpPr>
              <p:nvPr/>
            </p:nvSpPr>
            <p:spPr bwMode="auto">
              <a:xfrm>
                <a:off x="4945" y="2541"/>
                <a:ext cx="384" cy="275"/>
              </a:xfrm>
              <a:custGeom>
                <a:avLst/>
                <a:gdLst>
                  <a:gd name="T0" fmla="*/ 0 w 140"/>
                  <a:gd name="T1" fmla="*/ 6078 h 98"/>
                  <a:gd name="T2" fmla="*/ 6687 w 140"/>
                  <a:gd name="T3" fmla="*/ 0 h 98"/>
                  <a:gd name="T4" fmla="*/ 7921 w 140"/>
                  <a:gd name="T5" fmla="*/ 3047 h 98"/>
                  <a:gd name="T6" fmla="*/ 0 w 140"/>
                  <a:gd name="T7" fmla="*/ 6078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  <p:sp>
            <p:nvSpPr>
              <p:cNvPr id="1051" name="Freeform 78"/>
              <p:cNvSpPr>
                <a:spLocks noChangeArrowheads="1"/>
              </p:cNvSpPr>
              <p:nvPr/>
            </p:nvSpPr>
            <p:spPr bwMode="auto">
              <a:xfrm>
                <a:off x="4868" y="3132"/>
                <a:ext cx="400" cy="139"/>
              </a:xfrm>
              <a:custGeom>
                <a:avLst/>
                <a:gdLst>
                  <a:gd name="T0" fmla="*/ 0 w 145"/>
                  <a:gd name="T1" fmla="*/ 460 h 49"/>
                  <a:gd name="T2" fmla="*/ 8394 w 145"/>
                  <a:gd name="T3" fmla="*/ 0 h 49"/>
                  <a:gd name="T4" fmla="*/ 7581 w 145"/>
                  <a:gd name="T5" fmla="*/ 3171 h 49"/>
                  <a:gd name="T6" fmla="*/ 0 w 145"/>
                  <a:gd name="T7" fmla="*/ 460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</p:grpSp>
        <p:sp>
          <p:nvSpPr>
            <p:cNvPr id="1044" name="Freeform 79"/>
            <p:cNvSpPr>
              <a:spLocks noChangeArrowheads="1"/>
            </p:cNvSpPr>
            <p:nvPr/>
          </p:nvSpPr>
          <p:spPr bwMode="auto">
            <a:xfrm>
              <a:off x="1199" y="2"/>
              <a:ext cx="862" cy="883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58 h 886"/>
                <a:gd name="T6" fmla="*/ 83 w 862"/>
                <a:gd name="T7" fmla="*/ 406 h 886"/>
                <a:gd name="T8" fmla="*/ 149 w 862"/>
                <a:gd name="T9" fmla="*/ 538 h 886"/>
                <a:gd name="T10" fmla="*/ 237 w 862"/>
                <a:gd name="T11" fmla="*/ 658 h 886"/>
                <a:gd name="T12" fmla="*/ 338 w 862"/>
                <a:gd name="T13" fmla="*/ 752 h 886"/>
                <a:gd name="T14" fmla="*/ 450 w 862"/>
                <a:gd name="T15" fmla="*/ 826 h 886"/>
                <a:gd name="T16" fmla="*/ 579 w 862"/>
                <a:gd name="T17" fmla="*/ 867 h 886"/>
                <a:gd name="T18" fmla="*/ 714 w 862"/>
                <a:gd name="T19" fmla="*/ 874 h 886"/>
                <a:gd name="T20" fmla="*/ 862 w 862"/>
                <a:gd name="T21" fmla="*/ 839 h 886"/>
                <a:gd name="T22" fmla="*/ 784 w 862"/>
                <a:gd name="T23" fmla="*/ 844 h 886"/>
                <a:gd name="T24" fmla="*/ 700 w 862"/>
                <a:gd name="T25" fmla="*/ 823 h 886"/>
                <a:gd name="T26" fmla="*/ 621 w 862"/>
                <a:gd name="T27" fmla="*/ 782 h 886"/>
                <a:gd name="T28" fmla="*/ 542 w 862"/>
                <a:gd name="T29" fmla="*/ 720 h 886"/>
                <a:gd name="T30" fmla="*/ 466 w 862"/>
                <a:gd name="T31" fmla="*/ 641 h 886"/>
                <a:gd name="T32" fmla="*/ 397 w 862"/>
                <a:gd name="T33" fmla="*/ 549 h 886"/>
                <a:gd name="T34" fmla="*/ 334 w 862"/>
                <a:gd name="T35" fmla="*/ 446 h 886"/>
                <a:gd name="T36" fmla="*/ 279 w 862"/>
                <a:gd name="T37" fmla="*/ 335 h 886"/>
                <a:gd name="T38" fmla="*/ 238 w 862"/>
                <a:gd name="T39" fmla="*/ 221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/>
            </a:p>
          </p:txBody>
        </p:sp>
        <p:sp>
          <p:nvSpPr>
            <p:cNvPr id="1045" name="Freeform 81"/>
            <p:cNvSpPr>
              <a:spLocks noChangeArrowheads="1"/>
            </p:cNvSpPr>
            <p:nvPr/>
          </p:nvSpPr>
          <p:spPr bwMode="auto">
            <a:xfrm rot="11760000" flipV="1">
              <a:off x="1984" y="859"/>
              <a:ext cx="328" cy="275"/>
            </a:xfrm>
            <a:custGeom>
              <a:avLst/>
              <a:gdLst>
                <a:gd name="T0" fmla="*/ 3777 w 124"/>
                <a:gd name="T1" fmla="*/ 0 h 110"/>
                <a:gd name="T2" fmla="*/ 6073 w 124"/>
                <a:gd name="T3" fmla="*/ 4220 h 110"/>
                <a:gd name="T4" fmla="*/ 5870 w 124"/>
                <a:gd name="T5" fmla="*/ 4188 h 110"/>
                <a:gd name="T6" fmla="*/ 5240 w 124"/>
                <a:gd name="T7" fmla="*/ 4113 h 110"/>
                <a:gd name="T8" fmla="*/ 4351 w 124"/>
                <a:gd name="T9" fmla="*/ 3958 h 110"/>
                <a:gd name="T10" fmla="*/ 3330 w 124"/>
                <a:gd name="T11" fmla="*/ 3875 h 110"/>
                <a:gd name="T12" fmla="*/ 2203 w 124"/>
                <a:gd name="T13" fmla="*/ 3800 h 110"/>
                <a:gd name="T14" fmla="*/ 1225 w 124"/>
                <a:gd name="T15" fmla="*/ 3833 h 110"/>
                <a:gd name="T16" fmla="*/ 442 w 124"/>
                <a:gd name="T17" fmla="*/ 3988 h 110"/>
                <a:gd name="T18" fmla="*/ 0 w 124"/>
                <a:gd name="T19" fmla="*/ 4300 h 110"/>
                <a:gd name="T20" fmla="*/ 204 w 124"/>
                <a:gd name="T21" fmla="*/ 3833 h 110"/>
                <a:gd name="T22" fmla="*/ 391 w 124"/>
                <a:gd name="T23" fmla="*/ 3488 h 110"/>
                <a:gd name="T24" fmla="*/ 778 w 124"/>
                <a:gd name="T25" fmla="*/ 3208 h 110"/>
                <a:gd name="T26" fmla="*/ 1225 w 124"/>
                <a:gd name="T27" fmla="*/ 2970 h 110"/>
                <a:gd name="T28" fmla="*/ 1756 w 124"/>
                <a:gd name="T29" fmla="*/ 2813 h 110"/>
                <a:gd name="T30" fmla="*/ 2296 w 124"/>
                <a:gd name="T31" fmla="*/ 2783 h 110"/>
                <a:gd name="T32" fmla="*/ 2889 w 124"/>
                <a:gd name="T33" fmla="*/ 2783 h 110"/>
                <a:gd name="T34" fmla="*/ 3521 w 124"/>
                <a:gd name="T35" fmla="*/ 2895 h 110"/>
                <a:gd name="T36" fmla="*/ 3576 w 124"/>
                <a:gd name="T37" fmla="*/ 2783 h 110"/>
                <a:gd name="T38" fmla="*/ 3420 w 124"/>
                <a:gd name="T39" fmla="*/ 2188 h 110"/>
                <a:gd name="T40" fmla="*/ 3275 w 124"/>
                <a:gd name="T41" fmla="*/ 1488 h 110"/>
                <a:gd name="T42" fmla="*/ 3185 w 124"/>
                <a:gd name="T43" fmla="*/ 1175 h 110"/>
                <a:gd name="T44" fmla="*/ 3092 w 124"/>
                <a:gd name="T45" fmla="*/ 1175 h 110"/>
                <a:gd name="T46" fmla="*/ 2981 w 124"/>
                <a:gd name="T47" fmla="*/ 1145 h 110"/>
                <a:gd name="T48" fmla="*/ 2889 w 124"/>
                <a:gd name="T49" fmla="*/ 1020 h 110"/>
                <a:gd name="T50" fmla="*/ 2791 w 124"/>
                <a:gd name="T51" fmla="*/ 908 h 110"/>
                <a:gd name="T52" fmla="*/ 2791 w 124"/>
                <a:gd name="T53" fmla="*/ 750 h 110"/>
                <a:gd name="T54" fmla="*/ 2889 w 124"/>
                <a:gd name="T55" fmla="*/ 550 h 110"/>
                <a:gd name="T56" fmla="*/ 3240 w 124"/>
                <a:gd name="T57" fmla="*/ 313 h 110"/>
                <a:gd name="T58" fmla="*/ 3777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/>
            </a:p>
          </p:txBody>
        </p:sp>
        <p:sp>
          <p:nvSpPr>
            <p:cNvPr id="1046" name="Freeform 82"/>
            <p:cNvSpPr>
              <a:spLocks noChangeArrowheads="1"/>
            </p:cNvSpPr>
            <p:nvPr/>
          </p:nvSpPr>
          <p:spPr bwMode="auto">
            <a:xfrm rot="11760000" flipV="1">
              <a:off x="2214" y="809"/>
              <a:ext cx="120" cy="229"/>
            </a:xfrm>
            <a:custGeom>
              <a:avLst/>
              <a:gdLst>
                <a:gd name="T0" fmla="*/ 1435 w 46"/>
                <a:gd name="T1" fmla="*/ 0 h 94"/>
                <a:gd name="T2" fmla="*/ 926 w 46"/>
                <a:gd name="T3" fmla="*/ 1347 h 94"/>
                <a:gd name="T4" fmla="*/ 694 w 46"/>
                <a:gd name="T5" fmla="*/ 2185 h 94"/>
                <a:gd name="T6" fmla="*/ 517 w 46"/>
                <a:gd name="T7" fmla="*/ 2777 h 94"/>
                <a:gd name="T8" fmla="*/ 0 w 46"/>
                <a:gd name="T9" fmla="*/ 3311 h 94"/>
                <a:gd name="T10" fmla="*/ 550 w 46"/>
                <a:gd name="T11" fmla="*/ 3092 h 94"/>
                <a:gd name="T12" fmla="*/ 1070 w 46"/>
                <a:gd name="T13" fmla="*/ 2819 h 94"/>
                <a:gd name="T14" fmla="*/ 1477 w 46"/>
                <a:gd name="T15" fmla="*/ 2426 h 94"/>
                <a:gd name="T16" fmla="*/ 1844 w 46"/>
                <a:gd name="T17" fmla="*/ 2012 h 94"/>
                <a:gd name="T18" fmla="*/ 2077 w 46"/>
                <a:gd name="T19" fmla="*/ 1549 h 94"/>
                <a:gd name="T20" fmla="*/ 2131 w 46"/>
                <a:gd name="T21" fmla="*/ 1057 h 94"/>
                <a:gd name="T22" fmla="*/ 1954 w 46"/>
                <a:gd name="T23" fmla="*/ 534 h 94"/>
                <a:gd name="T24" fmla="*/ 1435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/>
            </a:p>
          </p:txBody>
        </p:sp>
        <p:sp>
          <p:nvSpPr>
            <p:cNvPr id="1047" name="Freeform 83"/>
            <p:cNvSpPr>
              <a:spLocks noChangeArrowheads="1"/>
            </p:cNvSpPr>
            <p:nvPr/>
          </p:nvSpPr>
          <p:spPr bwMode="auto">
            <a:xfrm>
              <a:off x="1586" y="0"/>
              <a:ext cx="121" cy="118"/>
            </a:xfrm>
            <a:custGeom>
              <a:avLst/>
              <a:gdLst>
                <a:gd name="T0" fmla="*/ 112 w 124"/>
                <a:gd name="T1" fmla="*/ 0 h 121"/>
                <a:gd name="T2" fmla="*/ 101 w 124"/>
                <a:gd name="T3" fmla="*/ 9 h 121"/>
                <a:gd name="T4" fmla="*/ 91 w 124"/>
                <a:gd name="T5" fmla="*/ 21 h 121"/>
                <a:gd name="T6" fmla="*/ 73 w 124"/>
                <a:gd name="T7" fmla="*/ 37 h 121"/>
                <a:gd name="T8" fmla="*/ 58 w 124"/>
                <a:gd name="T9" fmla="*/ 50 h 121"/>
                <a:gd name="T10" fmla="*/ 37 w 124"/>
                <a:gd name="T11" fmla="*/ 59 h 121"/>
                <a:gd name="T12" fmla="*/ 20 w 124"/>
                <a:gd name="T13" fmla="*/ 66 h 121"/>
                <a:gd name="T14" fmla="*/ 0 w 124"/>
                <a:gd name="T15" fmla="*/ 67 h 121"/>
                <a:gd name="T16" fmla="*/ 10 w 124"/>
                <a:gd name="T17" fmla="*/ 88 h 121"/>
                <a:gd name="T18" fmla="*/ 20 w 124"/>
                <a:gd name="T19" fmla="*/ 101 h 121"/>
                <a:gd name="T20" fmla="*/ 37 w 124"/>
                <a:gd name="T21" fmla="*/ 109 h 121"/>
                <a:gd name="T22" fmla="*/ 56 w 124"/>
                <a:gd name="T23" fmla="*/ 109 h 121"/>
                <a:gd name="T24" fmla="*/ 75 w 124"/>
                <a:gd name="T25" fmla="*/ 99 h 121"/>
                <a:gd name="T26" fmla="*/ 93 w 124"/>
                <a:gd name="T27" fmla="*/ 80 h 121"/>
                <a:gd name="T28" fmla="*/ 104 w 124"/>
                <a:gd name="T29" fmla="*/ 49 h 121"/>
                <a:gd name="T30" fmla="*/ 112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/>
            </a:p>
          </p:txBody>
        </p:sp>
        <p:sp>
          <p:nvSpPr>
            <p:cNvPr id="1048" name="Freeform 85"/>
            <p:cNvSpPr>
              <a:spLocks noChangeArrowheads="1"/>
            </p:cNvSpPr>
            <p:nvPr/>
          </p:nvSpPr>
          <p:spPr bwMode="auto">
            <a:xfrm>
              <a:off x="-23" y="1848"/>
              <a:ext cx="33" cy="129"/>
            </a:xfrm>
            <a:custGeom>
              <a:avLst/>
              <a:gdLst>
                <a:gd name="T0" fmla="*/ 0 w 36"/>
                <a:gd name="T1" fmla="*/ 0 h 132"/>
                <a:gd name="T2" fmla="*/ 26 w 36"/>
                <a:gd name="T3" fmla="*/ 12 h 132"/>
                <a:gd name="T4" fmla="*/ 0 w 36"/>
                <a:gd name="T5" fmla="*/ 120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/>
            </a:p>
          </p:txBody>
        </p:sp>
      </p:grpSp>
      <p:sp>
        <p:nvSpPr>
          <p:cNvPr id="1028" name="Text Box 86"/>
          <p:cNvSpPr txBox="1">
            <a:spLocks noChangeArrowheads="1"/>
          </p:cNvSpPr>
          <p:nvPr/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altLang="ru-RU"/>
          </a:p>
        </p:txBody>
      </p:sp>
      <p:sp>
        <p:nvSpPr>
          <p:cNvPr id="1029" name="Text Box 87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altLang="ru-RU"/>
          </a:p>
        </p:txBody>
      </p:sp>
      <p:sp>
        <p:nvSpPr>
          <p:cNvPr id="1112" name="Rectangle 88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3638"/>
            <a:ext cx="2128838" cy="452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fld id="{51F0CF20-A7AE-4043-8617-0EA61D222F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1" name="Rectangle 89"/>
          <p:cNvSpPr>
            <a:spLocks noGrp="1" noChangeArrowheads="1"/>
          </p:cNvSpPr>
          <p:nvPr>
            <p:ph type="title"/>
          </p:nvPr>
        </p:nvSpPr>
        <p:spPr bwMode="auto">
          <a:xfrm>
            <a:off x="2455863" y="596900"/>
            <a:ext cx="6188075" cy="3576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заголовка щелкните мышью</a:t>
            </a:r>
          </a:p>
        </p:txBody>
      </p:sp>
      <p:sp>
        <p:nvSpPr>
          <p:cNvPr id="1032" name="Rectangle 9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4838" cy="452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щелкните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  <a:p>
            <a:pPr lvl="4"/>
            <a:r>
              <a:rPr lang="en-GB" altLang="ru-RU"/>
              <a:t>Восьмой уровень структуры</a:t>
            </a:r>
          </a:p>
          <a:p>
            <a:pPr lvl="4"/>
            <a:r>
              <a:rPr lang="en-GB" altLang="ru-RU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30" r:id="rId1"/>
    <p:sldLayoutId id="2147485331" r:id="rId2"/>
    <p:sldLayoutId id="2147485332" r:id="rId3"/>
    <p:sldLayoutId id="2147485333" r:id="rId4"/>
    <p:sldLayoutId id="2147485334" r:id="rId5"/>
    <p:sldLayoutId id="2147485335" r:id="rId6"/>
    <p:sldLayoutId id="2147485336" r:id="rId7"/>
    <p:sldLayoutId id="2147485337" r:id="rId8"/>
    <p:sldLayoutId id="2147485338" r:id="rId9"/>
    <p:sldLayoutId id="2147485339" r:id="rId10"/>
    <p:sldLayoutId id="2147485340" r:id="rId11"/>
    <p:sldLayoutId id="2147485341" r:id="rId12"/>
  </p:sldLayoutIdLst>
  <p:txStyles>
    <p:titleStyle>
      <a:lvl1pPr algn="l" defTabSz="449263" rtl="0" eaLnBrk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66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66"/>
          </a:solidFill>
          <a:latin typeface="Verdana" pitchFamily="32" charset="0"/>
          <a:ea typeface="Lucida Sans Unicode" charset="0"/>
          <a:cs typeface="Lucida Sans Unicode" charset="0"/>
        </a:defRPr>
      </a:lvl2pPr>
      <a:lvl3pPr algn="l" defTabSz="449263" rtl="0" eaLnBrk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66"/>
          </a:solidFill>
          <a:latin typeface="Verdana" pitchFamily="32" charset="0"/>
          <a:ea typeface="Lucida Sans Unicode" charset="0"/>
          <a:cs typeface="Lucida Sans Unicode" charset="0"/>
        </a:defRPr>
      </a:lvl3pPr>
      <a:lvl4pPr algn="l" defTabSz="449263" rtl="0" eaLnBrk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66"/>
          </a:solidFill>
          <a:latin typeface="Verdana" pitchFamily="32" charset="0"/>
          <a:ea typeface="Lucida Sans Unicode" charset="0"/>
          <a:cs typeface="Lucida Sans Unicode" charset="0"/>
        </a:defRPr>
      </a:lvl4pPr>
      <a:lvl5pPr algn="l" defTabSz="449263" rtl="0" eaLnBrk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66"/>
          </a:solidFill>
          <a:latin typeface="Verdana" pitchFamily="32" charset="0"/>
          <a:ea typeface="Lucida Sans Unicode" charset="0"/>
          <a:cs typeface="Lucida Sans Unicode" charset="0"/>
        </a:defRPr>
      </a:lvl5pPr>
      <a:lvl6pPr marL="2514600" indent="-228600" algn="l" defTabSz="449263" rtl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66"/>
          </a:solidFill>
          <a:latin typeface="Verdana" pitchFamily="32" charset="0"/>
          <a:ea typeface="Lucida Sans Unicode" charset="0"/>
          <a:cs typeface="Lucida Sans Unicode" charset="0"/>
        </a:defRPr>
      </a:lvl6pPr>
      <a:lvl7pPr marL="2971800" indent="-228600" algn="l" defTabSz="449263" rtl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66"/>
          </a:solidFill>
          <a:latin typeface="Verdana" pitchFamily="32" charset="0"/>
          <a:ea typeface="Lucida Sans Unicode" charset="0"/>
          <a:cs typeface="Lucida Sans Unicode" charset="0"/>
        </a:defRPr>
      </a:lvl7pPr>
      <a:lvl8pPr marL="3429000" indent="-228600" algn="l" defTabSz="449263" rtl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66"/>
          </a:solidFill>
          <a:latin typeface="Verdana" pitchFamily="32" charset="0"/>
          <a:ea typeface="Lucida Sans Unicode" charset="0"/>
          <a:cs typeface="Lucida Sans Unicode" charset="0"/>
        </a:defRPr>
      </a:lvl8pPr>
      <a:lvl9pPr marL="3886200" indent="-228600" algn="l" defTabSz="449263" rtl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66"/>
          </a:solidFill>
          <a:latin typeface="Verdana" pitchFamily="32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lnSpc>
          <a:spcPct val="101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1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buChar char="–"/>
        <a:defRPr sz="2400">
          <a:solidFill>
            <a:srgbClr val="000066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01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000066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01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66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0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66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10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66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10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66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10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66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10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66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"/>
          <p:cNvGrpSpPr>
            <a:grpSpLocks/>
          </p:cNvGrpSpPr>
          <p:nvPr/>
        </p:nvGrpSpPr>
        <p:grpSpPr bwMode="auto">
          <a:xfrm>
            <a:off x="-193675" y="-282575"/>
            <a:ext cx="3063875" cy="7134225"/>
            <a:chOff x="-122" y="-178"/>
            <a:chExt cx="1930" cy="4494"/>
          </a:xfrm>
        </p:grpSpPr>
        <p:sp>
          <p:nvSpPr>
            <p:cNvPr id="2056" name="Freeform 2"/>
            <p:cNvSpPr>
              <a:spLocks noChangeArrowheads="1"/>
            </p:cNvSpPr>
            <p:nvPr/>
          </p:nvSpPr>
          <p:spPr bwMode="auto">
            <a:xfrm>
              <a:off x="-36" y="3233"/>
              <a:ext cx="477" cy="821"/>
            </a:xfrm>
            <a:custGeom>
              <a:avLst/>
              <a:gdLst>
                <a:gd name="T0" fmla="*/ 5 w 472"/>
                <a:gd name="T1" fmla="*/ 36 h 802"/>
                <a:gd name="T2" fmla="*/ 197 w 472"/>
                <a:gd name="T3" fmla="*/ 30 h 802"/>
                <a:gd name="T4" fmla="*/ 321 w 472"/>
                <a:gd name="T5" fmla="*/ 74 h 802"/>
                <a:gd name="T6" fmla="*/ 373 w 472"/>
                <a:gd name="T7" fmla="*/ 106 h 802"/>
                <a:gd name="T8" fmla="*/ 430 w 472"/>
                <a:gd name="T9" fmla="*/ 178 h 802"/>
                <a:gd name="T10" fmla="*/ 457 w 472"/>
                <a:gd name="T11" fmla="*/ 274 h 802"/>
                <a:gd name="T12" fmla="*/ 413 w 472"/>
                <a:gd name="T13" fmla="*/ 582 h 802"/>
                <a:gd name="T14" fmla="*/ 357 w 472"/>
                <a:gd name="T15" fmla="*/ 696 h 802"/>
                <a:gd name="T16" fmla="*/ 181 w 472"/>
                <a:gd name="T17" fmla="*/ 784 h 802"/>
                <a:gd name="T18" fmla="*/ 81 w 472"/>
                <a:gd name="T19" fmla="*/ 802 h 802"/>
                <a:gd name="T20" fmla="*/ 73 w 472"/>
                <a:gd name="T21" fmla="*/ 880 h 802"/>
                <a:gd name="T22" fmla="*/ 7 w 472"/>
                <a:gd name="T23" fmla="*/ 866 h 802"/>
                <a:gd name="T24" fmla="*/ 5 w 472"/>
                <a:gd name="T25" fmla="*/ 825 h 802"/>
                <a:gd name="T26" fmla="*/ 37 w 472"/>
                <a:gd name="T27" fmla="*/ 793 h 802"/>
                <a:gd name="T28" fmla="*/ 5 w 472"/>
                <a:gd name="T29" fmla="*/ 736 h 802"/>
                <a:gd name="T30" fmla="*/ 5 w 472"/>
                <a:gd name="T31" fmla="*/ 36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rgbClr val="660066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/>
            </a:p>
          </p:txBody>
        </p:sp>
        <p:grpSp>
          <p:nvGrpSpPr>
            <p:cNvPr id="2057" name="Group 3"/>
            <p:cNvGrpSpPr>
              <a:grpSpLocks/>
            </p:cNvGrpSpPr>
            <p:nvPr/>
          </p:nvGrpSpPr>
          <p:grpSpPr bwMode="auto">
            <a:xfrm>
              <a:off x="75" y="2389"/>
              <a:ext cx="456" cy="453"/>
              <a:chOff x="75" y="2389"/>
              <a:chExt cx="456" cy="453"/>
            </a:xfrm>
          </p:grpSpPr>
          <p:sp>
            <p:nvSpPr>
              <p:cNvPr id="2089" name="Freeform 4"/>
              <p:cNvSpPr>
                <a:spLocks noChangeArrowheads="1"/>
              </p:cNvSpPr>
              <p:nvPr/>
            </p:nvSpPr>
            <p:spPr bwMode="auto">
              <a:xfrm>
                <a:off x="75" y="2389"/>
                <a:ext cx="142" cy="168"/>
              </a:xfrm>
              <a:custGeom>
                <a:avLst/>
                <a:gdLst>
                  <a:gd name="T0" fmla="*/ 712 w 83"/>
                  <a:gd name="T1" fmla="*/ 118 h 117"/>
                  <a:gd name="T2" fmla="*/ 231 w 83"/>
                  <a:gd name="T3" fmla="*/ 0 h 117"/>
                  <a:gd name="T4" fmla="*/ 0 w 83"/>
                  <a:gd name="T5" fmla="*/ 497 h 117"/>
                  <a:gd name="T6" fmla="*/ 712 w 83"/>
                  <a:gd name="T7" fmla="*/ 118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  <p:sp>
            <p:nvSpPr>
              <p:cNvPr id="2090" name="Freeform 5"/>
              <p:cNvSpPr>
                <a:spLocks noChangeArrowheads="1"/>
              </p:cNvSpPr>
              <p:nvPr/>
            </p:nvSpPr>
            <p:spPr bwMode="auto">
              <a:xfrm>
                <a:off x="285" y="2470"/>
                <a:ext cx="246" cy="139"/>
              </a:xfrm>
              <a:custGeom>
                <a:avLst/>
                <a:gdLst>
                  <a:gd name="T0" fmla="*/ 0 w 140"/>
                  <a:gd name="T1" fmla="*/ 396 h 98"/>
                  <a:gd name="T2" fmla="*/ 1125 w 140"/>
                  <a:gd name="T3" fmla="*/ 0 h 98"/>
                  <a:gd name="T4" fmla="*/ 1334 w 140"/>
                  <a:gd name="T5" fmla="*/ 199 h 98"/>
                  <a:gd name="T6" fmla="*/ 0 w 140"/>
                  <a:gd name="T7" fmla="*/ 396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  <p:sp>
            <p:nvSpPr>
              <p:cNvPr id="2091" name="Freeform 6"/>
              <p:cNvSpPr>
                <a:spLocks noChangeArrowheads="1"/>
              </p:cNvSpPr>
              <p:nvPr/>
            </p:nvSpPr>
            <p:spPr bwMode="auto">
              <a:xfrm>
                <a:off x="235" y="2772"/>
                <a:ext cx="257" cy="70"/>
              </a:xfrm>
              <a:custGeom>
                <a:avLst/>
                <a:gdLst>
                  <a:gd name="T0" fmla="*/ 0 w 145"/>
                  <a:gd name="T1" fmla="*/ 29 h 49"/>
                  <a:gd name="T2" fmla="*/ 1432 w 145"/>
                  <a:gd name="T3" fmla="*/ 0 h 49"/>
                  <a:gd name="T4" fmla="*/ 1290 w 145"/>
                  <a:gd name="T5" fmla="*/ 204 h 49"/>
                  <a:gd name="T6" fmla="*/ 0 w 145"/>
                  <a:gd name="T7" fmla="*/ 29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</p:grpSp>
        <p:sp>
          <p:nvSpPr>
            <p:cNvPr id="2058" name="Freeform 7"/>
            <p:cNvSpPr>
              <a:spLocks noChangeArrowheads="1"/>
            </p:cNvSpPr>
            <p:nvPr/>
          </p:nvSpPr>
          <p:spPr bwMode="auto">
            <a:xfrm>
              <a:off x="61" y="1665"/>
              <a:ext cx="719" cy="787"/>
            </a:xfrm>
            <a:custGeom>
              <a:avLst/>
              <a:gdLst>
                <a:gd name="T0" fmla="*/ 14 w 710"/>
                <a:gd name="T1" fmla="*/ 459 h 768"/>
                <a:gd name="T2" fmla="*/ 14 w 710"/>
                <a:gd name="T3" fmla="*/ 300 h 768"/>
                <a:gd name="T4" fmla="*/ 106 w 710"/>
                <a:gd name="T5" fmla="*/ 160 h 768"/>
                <a:gd name="T6" fmla="*/ 158 w 710"/>
                <a:gd name="T7" fmla="*/ 105 h 768"/>
                <a:gd name="T8" fmla="*/ 210 w 710"/>
                <a:gd name="T9" fmla="*/ 72 h 768"/>
                <a:gd name="T10" fmla="*/ 368 w 710"/>
                <a:gd name="T11" fmla="*/ 0 h 768"/>
                <a:gd name="T12" fmla="*/ 562 w 710"/>
                <a:gd name="T13" fmla="*/ 8 h 768"/>
                <a:gd name="T14" fmla="*/ 696 w 710"/>
                <a:gd name="T15" fmla="*/ 105 h 768"/>
                <a:gd name="T16" fmla="*/ 746 w 710"/>
                <a:gd name="T17" fmla="*/ 220 h 768"/>
                <a:gd name="T18" fmla="*/ 738 w 710"/>
                <a:gd name="T19" fmla="*/ 441 h 768"/>
                <a:gd name="T20" fmla="*/ 714 w 710"/>
                <a:gd name="T21" fmla="*/ 494 h 768"/>
                <a:gd name="T22" fmla="*/ 578 w 710"/>
                <a:gd name="T23" fmla="*/ 697 h 768"/>
                <a:gd name="T24" fmla="*/ 546 w 710"/>
                <a:gd name="T25" fmla="*/ 723 h 768"/>
                <a:gd name="T26" fmla="*/ 494 w 710"/>
                <a:gd name="T27" fmla="*/ 732 h 768"/>
                <a:gd name="T28" fmla="*/ 546 w 710"/>
                <a:gd name="T29" fmla="*/ 750 h 768"/>
                <a:gd name="T30" fmla="*/ 594 w 710"/>
                <a:gd name="T31" fmla="*/ 768 h 768"/>
                <a:gd name="T32" fmla="*/ 603 w 710"/>
                <a:gd name="T33" fmla="*/ 794 h 768"/>
                <a:gd name="T34" fmla="*/ 554 w 710"/>
                <a:gd name="T35" fmla="*/ 812 h 768"/>
                <a:gd name="T36" fmla="*/ 528 w 710"/>
                <a:gd name="T37" fmla="*/ 830 h 768"/>
                <a:gd name="T38" fmla="*/ 478 w 710"/>
                <a:gd name="T39" fmla="*/ 846 h 768"/>
                <a:gd name="T40" fmla="*/ 462 w 710"/>
                <a:gd name="T41" fmla="*/ 786 h 768"/>
                <a:gd name="T42" fmla="*/ 258 w 710"/>
                <a:gd name="T43" fmla="*/ 758 h 768"/>
                <a:gd name="T44" fmla="*/ 142 w 710"/>
                <a:gd name="T45" fmla="*/ 714 h 768"/>
                <a:gd name="T46" fmla="*/ 114 w 710"/>
                <a:gd name="T47" fmla="*/ 688 h 768"/>
                <a:gd name="T48" fmla="*/ 82 w 710"/>
                <a:gd name="T49" fmla="*/ 635 h 768"/>
                <a:gd name="T50" fmla="*/ 58 w 710"/>
                <a:gd name="T51" fmla="*/ 511 h 768"/>
                <a:gd name="T52" fmla="*/ 30 w 710"/>
                <a:gd name="T53" fmla="*/ 450 h 768"/>
                <a:gd name="T54" fmla="*/ 22 w 710"/>
                <a:gd name="T55" fmla="*/ 424 h 768"/>
                <a:gd name="T56" fmla="*/ 14 w 710"/>
                <a:gd name="T57" fmla="*/ 459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rgbClr val="33CCCC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/>
            </a:p>
          </p:txBody>
        </p:sp>
        <p:grpSp>
          <p:nvGrpSpPr>
            <p:cNvPr id="2059" name="Group 8"/>
            <p:cNvGrpSpPr>
              <a:grpSpLocks/>
            </p:cNvGrpSpPr>
            <p:nvPr/>
          </p:nvGrpSpPr>
          <p:grpSpPr bwMode="auto">
            <a:xfrm>
              <a:off x="-122" y="1579"/>
              <a:ext cx="1930" cy="2048"/>
              <a:chOff x="-122" y="1579"/>
              <a:chExt cx="1930" cy="2048"/>
            </a:xfrm>
          </p:grpSpPr>
          <p:sp>
            <p:nvSpPr>
              <p:cNvPr id="2082" name="Freeform 11"/>
              <p:cNvSpPr>
                <a:spLocks noChangeArrowheads="1"/>
              </p:cNvSpPr>
              <p:nvPr/>
            </p:nvSpPr>
            <p:spPr bwMode="auto">
              <a:xfrm rot="21240000" flipH="1">
                <a:off x="78" y="1876"/>
                <a:ext cx="188" cy="343"/>
              </a:xfrm>
              <a:custGeom>
                <a:avLst/>
                <a:gdLst>
                  <a:gd name="T0" fmla="*/ 438 w 128"/>
                  <a:gd name="T1" fmla="*/ 0 h 217"/>
                  <a:gd name="T2" fmla="*/ 488 w 128"/>
                  <a:gd name="T3" fmla="*/ 55 h 217"/>
                  <a:gd name="T4" fmla="*/ 535 w 128"/>
                  <a:gd name="T5" fmla="*/ 169 h 217"/>
                  <a:gd name="T6" fmla="*/ 574 w 128"/>
                  <a:gd name="T7" fmla="*/ 313 h 217"/>
                  <a:gd name="T8" fmla="*/ 595 w 128"/>
                  <a:gd name="T9" fmla="*/ 485 h 217"/>
                  <a:gd name="T10" fmla="*/ 593 w 128"/>
                  <a:gd name="T11" fmla="*/ 692 h 217"/>
                  <a:gd name="T12" fmla="*/ 539 w 128"/>
                  <a:gd name="T13" fmla="*/ 904 h 217"/>
                  <a:gd name="T14" fmla="*/ 438 w 128"/>
                  <a:gd name="T15" fmla="*/ 1129 h 217"/>
                  <a:gd name="T16" fmla="*/ 278 w 128"/>
                  <a:gd name="T17" fmla="*/ 1355 h 217"/>
                  <a:gd name="T18" fmla="*/ 229 w 128"/>
                  <a:gd name="T19" fmla="*/ 1331 h 217"/>
                  <a:gd name="T20" fmla="*/ 176 w 128"/>
                  <a:gd name="T21" fmla="*/ 1312 h 217"/>
                  <a:gd name="T22" fmla="*/ 120 w 128"/>
                  <a:gd name="T23" fmla="*/ 1279 h 217"/>
                  <a:gd name="T24" fmla="*/ 75 w 128"/>
                  <a:gd name="T25" fmla="*/ 1257 h 217"/>
                  <a:gd name="T26" fmla="*/ 38 w 128"/>
                  <a:gd name="T27" fmla="*/ 1225 h 217"/>
                  <a:gd name="T28" fmla="*/ 9 w 128"/>
                  <a:gd name="T29" fmla="*/ 1184 h 217"/>
                  <a:gd name="T30" fmla="*/ 0 w 128"/>
                  <a:gd name="T31" fmla="*/ 1141 h 217"/>
                  <a:gd name="T32" fmla="*/ 1 w 128"/>
                  <a:gd name="T33" fmla="*/ 1110 h 217"/>
                  <a:gd name="T34" fmla="*/ 60 w 128"/>
                  <a:gd name="T35" fmla="*/ 1067 h 217"/>
                  <a:gd name="T36" fmla="*/ 137 w 128"/>
                  <a:gd name="T37" fmla="*/ 1002 h 217"/>
                  <a:gd name="T38" fmla="*/ 216 w 128"/>
                  <a:gd name="T39" fmla="*/ 937 h 217"/>
                  <a:gd name="T40" fmla="*/ 295 w 128"/>
                  <a:gd name="T41" fmla="*/ 838 h 217"/>
                  <a:gd name="T42" fmla="*/ 367 w 128"/>
                  <a:gd name="T43" fmla="*/ 700 h 217"/>
                  <a:gd name="T44" fmla="*/ 424 w 128"/>
                  <a:gd name="T45" fmla="*/ 517 h 217"/>
                  <a:gd name="T46" fmla="*/ 451 w 128"/>
                  <a:gd name="T47" fmla="*/ 288 h 217"/>
                  <a:gd name="T48" fmla="*/ 438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33CC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  <p:sp>
            <p:nvSpPr>
              <p:cNvPr id="2083" name="Freeform 12"/>
              <p:cNvSpPr>
                <a:spLocks noChangeArrowheads="1"/>
              </p:cNvSpPr>
              <p:nvPr/>
            </p:nvSpPr>
            <p:spPr bwMode="auto">
              <a:xfrm rot="21240000" flipH="1">
                <a:off x="477" y="2329"/>
                <a:ext cx="173" cy="203"/>
              </a:xfrm>
              <a:custGeom>
                <a:avLst/>
                <a:gdLst>
                  <a:gd name="T0" fmla="*/ 358 w 117"/>
                  <a:gd name="T1" fmla="*/ 0 h 132"/>
                  <a:gd name="T2" fmla="*/ 0 w 117"/>
                  <a:gd name="T3" fmla="*/ 137 h 132"/>
                  <a:gd name="T4" fmla="*/ 13 w 117"/>
                  <a:gd name="T5" fmla="*/ 146 h 132"/>
                  <a:gd name="T6" fmla="*/ 68 w 117"/>
                  <a:gd name="T7" fmla="*/ 163 h 132"/>
                  <a:gd name="T8" fmla="*/ 140 w 117"/>
                  <a:gd name="T9" fmla="*/ 201 h 132"/>
                  <a:gd name="T10" fmla="*/ 220 w 117"/>
                  <a:gd name="T11" fmla="*/ 263 h 132"/>
                  <a:gd name="T12" fmla="*/ 316 w 117"/>
                  <a:gd name="T13" fmla="*/ 346 h 132"/>
                  <a:gd name="T14" fmla="*/ 401 w 117"/>
                  <a:gd name="T15" fmla="*/ 448 h 132"/>
                  <a:gd name="T16" fmla="*/ 488 w 117"/>
                  <a:gd name="T17" fmla="*/ 575 h 132"/>
                  <a:gd name="T18" fmla="*/ 556 w 117"/>
                  <a:gd name="T19" fmla="*/ 738 h 132"/>
                  <a:gd name="T20" fmla="*/ 560 w 117"/>
                  <a:gd name="T21" fmla="*/ 674 h 132"/>
                  <a:gd name="T22" fmla="*/ 549 w 117"/>
                  <a:gd name="T23" fmla="*/ 601 h 132"/>
                  <a:gd name="T24" fmla="*/ 518 w 117"/>
                  <a:gd name="T25" fmla="*/ 501 h 132"/>
                  <a:gd name="T26" fmla="*/ 472 w 117"/>
                  <a:gd name="T27" fmla="*/ 414 h 132"/>
                  <a:gd name="T28" fmla="*/ 426 w 117"/>
                  <a:gd name="T29" fmla="*/ 324 h 132"/>
                  <a:gd name="T30" fmla="*/ 371 w 117"/>
                  <a:gd name="T31" fmla="*/ 251 h 132"/>
                  <a:gd name="T32" fmla="*/ 319 w 117"/>
                  <a:gd name="T33" fmla="*/ 201 h 132"/>
                  <a:gd name="T34" fmla="*/ 278 w 117"/>
                  <a:gd name="T35" fmla="*/ 177 h 132"/>
                  <a:gd name="T36" fmla="*/ 330 w 117"/>
                  <a:gd name="T37" fmla="*/ 163 h 132"/>
                  <a:gd name="T38" fmla="*/ 379 w 117"/>
                  <a:gd name="T39" fmla="*/ 157 h 132"/>
                  <a:gd name="T40" fmla="*/ 426 w 117"/>
                  <a:gd name="T41" fmla="*/ 146 h 132"/>
                  <a:gd name="T42" fmla="*/ 467 w 117"/>
                  <a:gd name="T43" fmla="*/ 137 h 132"/>
                  <a:gd name="T44" fmla="*/ 501 w 117"/>
                  <a:gd name="T45" fmla="*/ 135 h 132"/>
                  <a:gd name="T46" fmla="*/ 520 w 117"/>
                  <a:gd name="T47" fmla="*/ 123 h 132"/>
                  <a:gd name="T48" fmla="*/ 540 w 117"/>
                  <a:gd name="T49" fmla="*/ 115 h 132"/>
                  <a:gd name="T50" fmla="*/ 547 w 117"/>
                  <a:gd name="T51" fmla="*/ 115 h 132"/>
                  <a:gd name="T52" fmla="*/ 358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33CC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  <p:sp>
            <p:nvSpPr>
              <p:cNvPr id="2084" name="Freeform 13"/>
              <p:cNvSpPr>
                <a:spLocks noChangeArrowheads="1"/>
              </p:cNvSpPr>
              <p:nvPr/>
            </p:nvSpPr>
            <p:spPr bwMode="auto">
              <a:xfrm rot="21240000" flipH="1">
                <a:off x="426" y="2382"/>
                <a:ext cx="40" cy="119"/>
              </a:xfrm>
              <a:custGeom>
                <a:avLst/>
                <a:gdLst>
                  <a:gd name="T0" fmla="*/ 105 w 29"/>
                  <a:gd name="T1" fmla="*/ 0 h 77"/>
                  <a:gd name="T2" fmla="*/ 84 w 29"/>
                  <a:gd name="T3" fmla="*/ 0 h 77"/>
                  <a:gd name="T4" fmla="*/ 57 w 29"/>
                  <a:gd name="T5" fmla="*/ 22 h 77"/>
                  <a:gd name="T6" fmla="*/ 32 w 29"/>
                  <a:gd name="T7" fmla="*/ 53 h 77"/>
                  <a:gd name="T8" fmla="*/ 15 w 29"/>
                  <a:gd name="T9" fmla="*/ 108 h 77"/>
                  <a:gd name="T10" fmla="*/ 1 w 29"/>
                  <a:gd name="T11" fmla="*/ 170 h 77"/>
                  <a:gd name="T12" fmla="*/ 0 w 29"/>
                  <a:gd name="T13" fmla="*/ 250 h 77"/>
                  <a:gd name="T14" fmla="*/ 11 w 29"/>
                  <a:gd name="T15" fmla="*/ 345 h 77"/>
                  <a:gd name="T16" fmla="*/ 40 w 29"/>
                  <a:gd name="T17" fmla="*/ 439 h 77"/>
                  <a:gd name="T18" fmla="*/ 55 w 29"/>
                  <a:gd name="T19" fmla="*/ 303 h 77"/>
                  <a:gd name="T20" fmla="*/ 69 w 29"/>
                  <a:gd name="T21" fmla="*/ 210 h 77"/>
                  <a:gd name="T22" fmla="*/ 84 w 29"/>
                  <a:gd name="T23" fmla="*/ 127 h 77"/>
                  <a:gd name="T24" fmla="*/ 105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33CC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  <p:grpSp>
            <p:nvGrpSpPr>
              <p:cNvPr id="2085" name="Group 14"/>
              <p:cNvGrpSpPr>
                <a:grpSpLocks/>
              </p:cNvGrpSpPr>
              <p:nvPr/>
            </p:nvGrpSpPr>
            <p:grpSpPr bwMode="auto">
              <a:xfrm>
                <a:off x="220" y="2582"/>
                <a:ext cx="1588" cy="1046"/>
                <a:chOff x="220" y="2582"/>
                <a:chExt cx="1588" cy="1046"/>
              </a:xfrm>
            </p:grpSpPr>
            <p:sp>
              <p:nvSpPr>
                <p:cNvPr id="2086" name="Freeform 15"/>
                <p:cNvSpPr>
                  <a:spLocks noChangeArrowheads="1"/>
                </p:cNvSpPr>
                <p:nvPr/>
              </p:nvSpPr>
              <p:spPr bwMode="auto">
                <a:xfrm rot="4200000">
                  <a:off x="411" y="2919"/>
                  <a:ext cx="467" cy="731"/>
                </a:xfrm>
                <a:custGeom>
                  <a:avLst/>
                  <a:gdLst>
                    <a:gd name="T0" fmla="*/ 311 w 207"/>
                    <a:gd name="T1" fmla="*/ 124 h 564"/>
                    <a:gd name="T2" fmla="*/ 162 w 207"/>
                    <a:gd name="T3" fmla="*/ 203 h 564"/>
                    <a:gd name="T4" fmla="*/ 81 w 207"/>
                    <a:gd name="T5" fmla="*/ 279 h 564"/>
                    <a:gd name="T6" fmla="*/ 0 w 207"/>
                    <a:gd name="T7" fmla="*/ 353 h 564"/>
                    <a:gd name="T8" fmla="*/ 0 w 207"/>
                    <a:gd name="T9" fmla="*/ 426 h 564"/>
                    <a:gd name="T10" fmla="*/ 81 w 207"/>
                    <a:gd name="T11" fmla="*/ 507 h 564"/>
                    <a:gd name="T12" fmla="*/ 183 w 207"/>
                    <a:gd name="T13" fmla="*/ 595 h 564"/>
                    <a:gd name="T14" fmla="*/ 413 w 207"/>
                    <a:gd name="T15" fmla="*/ 697 h 564"/>
                    <a:gd name="T16" fmla="*/ 749 w 207"/>
                    <a:gd name="T17" fmla="*/ 810 h 564"/>
                    <a:gd name="T18" fmla="*/ 1114 w 207"/>
                    <a:gd name="T19" fmla="*/ 918 h 564"/>
                    <a:gd name="T20" fmla="*/ 1584 w 207"/>
                    <a:gd name="T21" fmla="*/ 1028 h 564"/>
                    <a:gd name="T22" fmla="*/ 2148 w 207"/>
                    <a:gd name="T23" fmla="*/ 1146 h 564"/>
                    <a:gd name="T24" fmla="*/ 2743 w 207"/>
                    <a:gd name="T25" fmla="*/ 1259 h 564"/>
                    <a:gd name="T26" fmla="*/ 3420 w 207"/>
                    <a:gd name="T27" fmla="*/ 1362 h 564"/>
                    <a:gd name="T28" fmla="*/ 4068 w 207"/>
                    <a:gd name="T29" fmla="*/ 1457 h 564"/>
                    <a:gd name="T30" fmla="*/ 4717 w 207"/>
                    <a:gd name="T31" fmla="*/ 1536 h 564"/>
                    <a:gd name="T32" fmla="*/ 5365 w 207"/>
                    <a:gd name="T33" fmla="*/ 1590 h 564"/>
                    <a:gd name="T34" fmla="*/ 4142 w 207"/>
                    <a:gd name="T35" fmla="*/ 1413 h 564"/>
                    <a:gd name="T36" fmla="*/ 3294 w 207"/>
                    <a:gd name="T37" fmla="*/ 1265 h 564"/>
                    <a:gd name="T38" fmla="*/ 2662 w 207"/>
                    <a:gd name="T39" fmla="*/ 1142 h 564"/>
                    <a:gd name="T40" fmla="*/ 2249 w 207"/>
                    <a:gd name="T41" fmla="*/ 1038 h 564"/>
                    <a:gd name="T42" fmla="*/ 1940 w 207"/>
                    <a:gd name="T43" fmla="*/ 951 h 564"/>
                    <a:gd name="T44" fmla="*/ 1755 w 207"/>
                    <a:gd name="T45" fmla="*/ 870 h 564"/>
                    <a:gd name="T46" fmla="*/ 1629 w 207"/>
                    <a:gd name="T47" fmla="*/ 804 h 564"/>
                    <a:gd name="T48" fmla="*/ 1446 w 207"/>
                    <a:gd name="T49" fmla="*/ 736 h 564"/>
                    <a:gd name="T50" fmla="*/ 1135 w 207"/>
                    <a:gd name="T51" fmla="*/ 579 h 564"/>
                    <a:gd name="T52" fmla="*/ 1058 w 207"/>
                    <a:gd name="T53" fmla="*/ 395 h 564"/>
                    <a:gd name="T54" fmla="*/ 1114 w 207"/>
                    <a:gd name="T55" fmla="*/ 192 h 564"/>
                    <a:gd name="T56" fmla="*/ 1297 w 207"/>
                    <a:gd name="T57" fmla="*/ 0 h 564"/>
                    <a:gd name="T58" fmla="*/ 311 w 207"/>
                    <a:gd name="T59" fmla="*/ 124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rgbClr val="33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defRPr/>
                  </a:pPr>
                  <a:endParaRPr lang="ru-RU"/>
                </a:p>
              </p:txBody>
            </p:sp>
            <p:sp>
              <p:nvSpPr>
                <p:cNvPr id="2087" name="Freeform 16"/>
                <p:cNvSpPr>
                  <a:spLocks noChangeArrowheads="1"/>
                </p:cNvSpPr>
                <p:nvPr/>
              </p:nvSpPr>
              <p:spPr bwMode="auto">
                <a:xfrm rot="4200000">
                  <a:off x="1455" y="2774"/>
                  <a:ext cx="104" cy="299"/>
                </a:xfrm>
                <a:custGeom>
                  <a:avLst/>
                  <a:gdLst>
                    <a:gd name="T0" fmla="*/ 0 w 47"/>
                    <a:gd name="T1" fmla="*/ 52 h 232"/>
                    <a:gd name="T2" fmla="*/ 339 w 47"/>
                    <a:gd name="T3" fmla="*/ 153 h 232"/>
                    <a:gd name="T4" fmla="*/ 529 w 47"/>
                    <a:gd name="T5" fmla="*/ 280 h 232"/>
                    <a:gd name="T6" fmla="*/ 573 w 47"/>
                    <a:gd name="T7" fmla="*/ 438 h 232"/>
                    <a:gd name="T8" fmla="*/ 456 w 47"/>
                    <a:gd name="T9" fmla="*/ 639 h 232"/>
                    <a:gd name="T10" fmla="*/ 1082 w 47"/>
                    <a:gd name="T11" fmla="*/ 599 h 232"/>
                    <a:gd name="T12" fmla="*/ 1126 w 47"/>
                    <a:gd name="T13" fmla="*/ 490 h 232"/>
                    <a:gd name="T14" fmla="*/ 1126 w 47"/>
                    <a:gd name="T15" fmla="*/ 385 h 232"/>
                    <a:gd name="T16" fmla="*/ 1082 w 47"/>
                    <a:gd name="T17" fmla="*/ 284 h 232"/>
                    <a:gd name="T18" fmla="*/ 985 w 47"/>
                    <a:gd name="T19" fmla="*/ 197 h 232"/>
                    <a:gd name="T20" fmla="*/ 867 w 47"/>
                    <a:gd name="T21" fmla="*/ 143 h 232"/>
                    <a:gd name="T22" fmla="*/ 695 w 47"/>
                    <a:gd name="T23" fmla="*/ 94 h 232"/>
                    <a:gd name="T24" fmla="*/ 529 w 47"/>
                    <a:gd name="T25" fmla="*/ 46 h 232"/>
                    <a:gd name="T26" fmla="*/ 314 w 47"/>
                    <a:gd name="T27" fmla="*/ 0 h 232"/>
                    <a:gd name="T28" fmla="*/ 0 w 47"/>
                    <a:gd name="T29" fmla="*/ 52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33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defRPr/>
                  </a:pPr>
                  <a:endParaRPr lang="ru-RU"/>
                </a:p>
              </p:txBody>
            </p:sp>
            <p:sp>
              <p:nvSpPr>
                <p:cNvPr id="2088" name="Freeform 17"/>
                <p:cNvSpPr>
                  <a:spLocks noChangeArrowheads="1"/>
                </p:cNvSpPr>
                <p:nvPr/>
              </p:nvSpPr>
              <p:spPr bwMode="auto">
                <a:xfrm rot="4200000">
                  <a:off x="1657" y="2622"/>
                  <a:ext cx="193" cy="48"/>
                </a:xfrm>
                <a:custGeom>
                  <a:avLst/>
                  <a:gdLst>
                    <a:gd name="T0" fmla="*/ 2105 w 87"/>
                    <a:gd name="T1" fmla="*/ 44 h 40"/>
                    <a:gd name="T2" fmla="*/ 1866 w 87"/>
                    <a:gd name="T3" fmla="*/ 35 h 40"/>
                    <a:gd name="T4" fmla="*/ 1648 w 87"/>
                    <a:gd name="T5" fmla="*/ 24 h 40"/>
                    <a:gd name="T6" fmla="*/ 1406 w 87"/>
                    <a:gd name="T7" fmla="*/ 14 h 40"/>
                    <a:gd name="T8" fmla="*/ 1136 w 87"/>
                    <a:gd name="T9" fmla="*/ 10 h 40"/>
                    <a:gd name="T10" fmla="*/ 896 w 87"/>
                    <a:gd name="T11" fmla="*/ 7 h 40"/>
                    <a:gd name="T12" fmla="*/ 634 w 87"/>
                    <a:gd name="T13" fmla="*/ 2 h 40"/>
                    <a:gd name="T14" fmla="*/ 315 w 87"/>
                    <a:gd name="T15" fmla="*/ 0 h 40"/>
                    <a:gd name="T16" fmla="*/ 0 w 87"/>
                    <a:gd name="T17" fmla="*/ 2 h 40"/>
                    <a:gd name="T18" fmla="*/ 142 w 87"/>
                    <a:gd name="T19" fmla="*/ 12 h 40"/>
                    <a:gd name="T20" fmla="*/ 339 w 87"/>
                    <a:gd name="T21" fmla="*/ 20 h 40"/>
                    <a:gd name="T22" fmla="*/ 537 w 87"/>
                    <a:gd name="T23" fmla="*/ 29 h 40"/>
                    <a:gd name="T24" fmla="*/ 796 w 87"/>
                    <a:gd name="T25" fmla="*/ 37 h 40"/>
                    <a:gd name="T26" fmla="*/ 1014 w 87"/>
                    <a:gd name="T27" fmla="*/ 44 h 40"/>
                    <a:gd name="T28" fmla="*/ 1256 w 87"/>
                    <a:gd name="T29" fmla="*/ 55 h 40"/>
                    <a:gd name="T30" fmla="*/ 1551 w 87"/>
                    <a:gd name="T31" fmla="*/ 70 h 40"/>
                    <a:gd name="T32" fmla="*/ 1790 w 87"/>
                    <a:gd name="T33" fmla="*/ 84 h 40"/>
                    <a:gd name="T34" fmla="*/ 2105 w 87"/>
                    <a:gd name="T35" fmla="*/ 44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rgbClr val="33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2060" name="Group 18"/>
            <p:cNvGrpSpPr>
              <a:grpSpLocks/>
            </p:cNvGrpSpPr>
            <p:nvPr/>
          </p:nvGrpSpPr>
          <p:grpSpPr bwMode="auto">
            <a:xfrm>
              <a:off x="318" y="3842"/>
              <a:ext cx="395" cy="431"/>
              <a:chOff x="318" y="3842"/>
              <a:chExt cx="395" cy="431"/>
            </a:xfrm>
          </p:grpSpPr>
          <p:sp>
            <p:nvSpPr>
              <p:cNvPr id="2079" name="Freeform 19"/>
              <p:cNvSpPr>
                <a:spLocks noChangeArrowheads="1"/>
              </p:cNvSpPr>
              <p:nvPr/>
            </p:nvSpPr>
            <p:spPr bwMode="auto">
              <a:xfrm>
                <a:off x="318" y="3842"/>
                <a:ext cx="123" cy="160"/>
              </a:xfrm>
              <a:custGeom>
                <a:avLst/>
                <a:gdLst>
                  <a:gd name="T0" fmla="*/ 400 w 83"/>
                  <a:gd name="T1" fmla="*/ 97 h 117"/>
                  <a:gd name="T2" fmla="*/ 129 w 83"/>
                  <a:gd name="T3" fmla="*/ 0 h 117"/>
                  <a:gd name="T4" fmla="*/ 0 w 83"/>
                  <a:gd name="T5" fmla="*/ 409 h 117"/>
                  <a:gd name="T6" fmla="*/ 400 w 83"/>
                  <a:gd name="T7" fmla="*/ 9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  <p:sp>
            <p:nvSpPr>
              <p:cNvPr id="2080" name="Freeform 20"/>
              <p:cNvSpPr>
                <a:spLocks noChangeArrowheads="1"/>
              </p:cNvSpPr>
              <p:nvPr/>
            </p:nvSpPr>
            <p:spPr bwMode="auto">
              <a:xfrm>
                <a:off x="500" y="3919"/>
                <a:ext cx="213" cy="133"/>
              </a:xfrm>
              <a:custGeom>
                <a:avLst/>
                <a:gdLst>
                  <a:gd name="T0" fmla="*/ 0 w 140"/>
                  <a:gd name="T1" fmla="*/ 334 h 98"/>
                  <a:gd name="T2" fmla="*/ 634 w 140"/>
                  <a:gd name="T3" fmla="*/ 0 h 98"/>
                  <a:gd name="T4" fmla="*/ 750 w 140"/>
                  <a:gd name="T5" fmla="*/ 168 h 98"/>
                  <a:gd name="T6" fmla="*/ 0 w 140"/>
                  <a:gd name="T7" fmla="*/ 334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  <p:sp>
            <p:nvSpPr>
              <p:cNvPr id="2081" name="Freeform 21"/>
              <p:cNvSpPr>
                <a:spLocks noChangeArrowheads="1"/>
              </p:cNvSpPr>
              <p:nvPr/>
            </p:nvSpPr>
            <p:spPr bwMode="auto">
              <a:xfrm>
                <a:off x="458" y="4207"/>
                <a:ext cx="223" cy="66"/>
              </a:xfrm>
              <a:custGeom>
                <a:avLst/>
                <a:gdLst>
                  <a:gd name="T0" fmla="*/ 0 w 145"/>
                  <a:gd name="T1" fmla="*/ 22 h 49"/>
                  <a:gd name="T2" fmla="*/ 812 w 145"/>
                  <a:gd name="T3" fmla="*/ 0 h 49"/>
                  <a:gd name="T4" fmla="*/ 731 w 145"/>
                  <a:gd name="T5" fmla="*/ 162 h 49"/>
                  <a:gd name="T6" fmla="*/ 0 w 145"/>
                  <a:gd name="T7" fmla="*/ 2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</p:grpSp>
        <p:grpSp>
          <p:nvGrpSpPr>
            <p:cNvPr id="2061" name="Group 22"/>
            <p:cNvGrpSpPr>
              <a:grpSpLocks/>
            </p:cNvGrpSpPr>
            <p:nvPr/>
          </p:nvGrpSpPr>
          <p:grpSpPr bwMode="auto">
            <a:xfrm>
              <a:off x="222" y="1013"/>
              <a:ext cx="415" cy="510"/>
              <a:chOff x="222" y="1013"/>
              <a:chExt cx="415" cy="510"/>
            </a:xfrm>
          </p:grpSpPr>
          <p:sp>
            <p:nvSpPr>
              <p:cNvPr id="2076" name="Freeform 23"/>
              <p:cNvSpPr>
                <a:spLocks noChangeArrowheads="1"/>
              </p:cNvSpPr>
              <p:nvPr/>
            </p:nvSpPr>
            <p:spPr bwMode="auto">
              <a:xfrm>
                <a:off x="222" y="1013"/>
                <a:ext cx="130" cy="191"/>
              </a:xfrm>
              <a:custGeom>
                <a:avLst/>
                <a:gdLst>
                  <a:gd name="T0" fmla="*/ 501 w 83"/>
                  <a:gd name="T1" fmla="*/ 199 h 117"/>
                  <a:gd name="T2" fmla="*/ 161 w 83"/>
                  <a:gd name="T3" fmla="*/ 0 h 117"/>
                  <a:gd name="T4" fmla="*/ 0 w 83"/>
                  <a:gd name="T5" fmla="*/ 831 h 117"/>
                  <a:gd name="T6" fmla="*/ 501 w 83"/>
                  <a:gd name="T7" fmla="*/ 199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  <p:sp>
            <p:nvSpPr>
              <p:cNvPr id="2077" name="Freeform 24"/>
              <p:cNvSpPr>
                <a:spLocks noChangeArrowheads="1"/>
              </p:cNvSpPr>
              <p:nvPr/>
            </p:nvSpPr>
            <p:spPr bwMode="auto">
              <a:xfrm>
                <a:off x="413" y="1104"/>
                <a:ext cx="223" cy="157"/>
              </a:xfrm>
              <a:custGeom>
                <a:avLst/>
                <a:gdLst>
                  <a:gd name="T0" fmla="*/ 0 w 140"/>
                  <a:gd name="T1" fmla="*/ 647 h 98"/>
                  <a:gd name="T2" fmla="*/ 758 w 140"/>
                  <a:gd name="T3" fmla="*/ 0 h 98"/>
                  <a:gd name="T4" fmla="*/ 900 w 140"/>
                  <a:gd name="T5" fmla="*/ 325 h 98"/>
                  <a:gd name="T6" fmla="*/ 0 w 140"/>
                  <a:gd name="T7" fmla="*/ 647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  <p:sp>
            <p:nvSpPr>
              <p:cNvPr id="2078" name="Freeform 25"/>
              <p:cNvSpPr>
                <a:spLocks noChangeArrowheads="1"/>
              </p:cNvSpPr>
              <p:nvPr/>
            </p:nvSpPr>
            <p:spPr bwMode="auto">
              <a:xfrm>
                <a:off x="369" y="1445"/>
                <a:ext cx="233" cy="78"/>
              </a:xfrm>
              <a:custGeom>
                <a:avLst/>
                <a:gdLst>
                  <a:gd name="T0" fmla="*/ 0 w 145"/>
                  <a:gd name="T1" fmla="*/ 46 h 49"/>
                  <a:gd name="T2" fmla="*/ 966 w 145"/>
                  <a:gd name="T3" fmla="*/ 0 h 49"/>
                  <a:gd name="T4" fmla="*/ 876 w 145"/>
                  <a:gd name="T5" fmla="*/ 314 h 49"/>
                  <a:gd name="T6" fmla="*/ 0 w 145"/>
                  <a:gd name="T7" fmla="*/ 46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</p:grpSp>
        <p:grpSp>
          <p:nvGrpSpPr>
            <p:cNvPr id="2062" name="Group 26"/>
            <p:cNvGrpSpPr>
              <a:grpSpLocks/>
            </p:cNvGrpSpPr>
            <p:nvPr/>
          </p:nvGrpSpPr>
          <p:grpSpPr bwMode="auto">
            <a:xfrm>
              <a:off x="798" y="-119"/>
              <a:ext cx="347" cy="374"/>
              <a:chOff x="798" y="-119"/>
              <a:chExt cx="347" cy="374"/>
            </a:xfrm>
          </p:grpSpPr>
          <p:sp>
            <p:nvSpPr>
              <p:cNvPr id="2073" name="Freeform 27"/>
              <p:cNvSpPr>
                <a:spLocks noChangeArrowheads="1"/>
              </p:cNvSpPr>
              <p:nvPr/>
            </p:nvSpPr>
            <p:spPr bwMode="auto">
              <a:xfrm>
                <a:off x="798" y="-119"/>
                <a:ext cx="109" cy="139"/>
              </a:xfrm>
              <a:custGeom>
                <a:avLst/>
                <a:gdLst>
                  <a:gd name="T0" fmla="*/ 247 w 83"/>
                  <a:gd name="T1" fmla="*/ 55 h 117"/>
                  <a:gd name="T2" fmla="*/ 79 w 83"/>
                  <a:gd name="T3" fmla="*/ 0 h 117"/>
                  <a:gd name="T4" fmla="*/ 0 w 83"/>
                  <a:gd name="T5" fmla="*/ 233 h 117"/>
                  <a:gd name="T6" fmla="*/ 247 w 83"/>
                  <a:gd name="T7" fmla="*/ 55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  <p:sp>
            <p:nvSpPr>
              <p:cNvPr id="2074" name="Freeform 28"/>
              <p:cNvSpPr>
                <a:spLocks noChangeArrowheads="1"/>
              </p:cNvSpPr>
              <p:nvPr/>
            </p:nvSpPr>
            <p:spPr bwMode="auto">
              <a:xfrm>
                <a:off x="959" y="-51"/>
                <a:ext cx="186" cy="114"/>
              </a:xfrm>
              <a:custGeom>
                <a:avLst/>
                <a:gdLst>
                  <a:gd name="T0" fmla="*/ 0 w 140"/>
                  <a:gd name="T1" fmla="*/ 180 h 98"/>
                  <a:gd name="T2" fmla="*/ 369 w 140"/>
                  <a:gd name="T3" fmla="*/ 0 h 98"/>
                  <a:gd name="T4" fmla="*/ 436 w 140"/>
                  <a:gd name="T5" fmla="*/ 90 h 98"/>
                  <a:gd name="T6" fmla="*/ 0 w 140"/>
                  <a:gd name="T7" fmla="*/ 180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  <p:sp>
            <p:nvSpPr>
              <p:cNvPr id="2075" name="Freeform 29"/>
              <p:cNvSpPr>
                <a:spLocks noChangeArrowheads="1"/>
              </p:cNvSpPr>
              <p:nvPr/>
            </p:nvSpPr>
            <p:spPr bwMode="auto">
              <a:xfrm>
                <a:off x="920" y="198"/>
                <a:ext cx="194" cy="57"/>
              </a:xfrm>
              <a:custGeom>
                <a:avLst/>
                <a:gdLst>
                  <a:gd name="T0" fmla="*/ 0 w 145"/>
                  <a:gd name="T1" fmla="*/ 12 h 49"/>
                  <a:gd name="T2" fmla="*/ 466 w 145"/>
                  <a:gd name="T3" fmla="*/ 0 h 49"/>
                  <a:gd name="T4" fmla="*/ 419 w 145"/>
                  <a:gd name="T5" fmla="*/ 90 h 49"/>
                  <a:gd name="T6" fmla="*/ 0 w 145"/>
                  <a:gd name="T7" fmla="*/ 1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/>
              </a:p>
            </p:txBody>
          </p:sp>
        </p:grpSp>
        <p:sp>
          <p:nvSpPr>
            <p:cNvPr id="2063" name="Freeform 31"/>
            <p:cNvSpPr>
              <a:spLocks noChangeArrowheads="1"/>
            </p:cNvSpPr>
            <p:nvPr/>
          </p:nvSpPr>
          <p:spPr bwMode="auto">
            <a:xfrm rot="840000">
              <a:off x="217" y="3378"/>
              <a:ext cx="131" cy="168"/>
            </a:xfrm>
            <a:custGeom>
              <a:avLst/>
              <a:gdLst>
                <a:gd name="T0" fmla="*/ 0 w 109"/>
                <a:gd name="T1" fmla="*/ 0 h 156"/>
                <a:gd name="T2" fmla="*/ 10 w 109"/>
                <a:gd name="T3" fmla="*/ 1 h 156"/>
                <a:gd name="T4" fmla="*/ 37 w 109"/>
                <a:gd name="T5" fmla="*/ 5 h 156"/>
                <a:gd name="T6" fmla="*/ 77 w 109"/>
                <a:gd name="T7" fmla="*/ 16 h 156"/>
                <a:gd name="T8" fmla="*/ 121 w 109"/>
                <a:gd name="T9" fmla="*/ 32 h 156"/>
                <a:gd name="T10" fmla="*/ 163 w 109"/>
                <a:gd name="T11" fmla="*/ 59 h 156"/>
                <a:gd name="T12" fmla="*/ 200 w 109"/>
                <a:gd name="T13" fmla="*/ 95 h 156"/>
                <a:gd name="T14" fmla="*/ 224 w 109"/>
                <a:gd name="T15" fmla="*/ 145 h 156"/>
                <a:gd name="T16" fmla="*/ 227 w 109"/>
                <a:gd name="T17" fmla="*/ 210 h 156"/>
                <a:gd name="T18" fmla="*/ 218 w 109"/>
                <a:gd name="T19" fmla="*/ 210 h 156"/>
                <a:gd name="T20" fmla="*/ 207 w 109"/>
                <a:gd name="T21" fmla="*/ 210 h 156"/>
                <a:gd name="T22" fmla="*/ 195 w 109"/>
                <a:gd name="T23" fmla="*/ 210 h 156"/>
                <a:gd name="T24" fmla="*/ 181 w 109"/>
                <a:gd name="T25" fmla="*/ 208 h 156"/>
                <a:gd name="T26" fmla="*/ 169 w 109"/>
                <a:gd name="T27" fmla="*/ 207 h 156"/>
                <a:gd name="T28" fmla="*/ 155 w 109"/>
                <a:gd name="T29" fmla="*/ 201 h 156"/>
                <a:gd name="T30" fmla="*/ 137 w 109"/>
                <a:gd name="T31" fmla="*/ 195 h 156"/>
                <a:gd name="T32" fmla="*/ 121 w 109"/>
                <a:gd name="T33" fmla="*/ 187 h 156"/>
                <a:gd name="T34" fmla="*/ 112 w 109"/>
                <a:gd name="T35" fmla="*/ 169 h 156"/>
                <a:gd name="T36" fmla="*/ 112 w 109"/>
                <a:gd name="T37" fmla="*/ 150 h 156"/>
                <a:gd name="T38" fmla="*/ 117 w 109"/>
                <a:gd name="T39" fmla="*/ 129 h 156"/>
                <a:gd name="T40" fmla="*/ 123 w 109"/>
                <a:gd name="T41" fmla="*/ 108 h 156"/>
                <a:gd name="T42" fmla="*/ 117 w 109"/>
                <a:gd name="T43" fmla="*/ 84 h 156"/>
                <a:gd name="T44" fmla="*/ 101 w 109"/>
                <a:gd name="T45" fmla="*/ 58 h 156"/>
                <a:gd name="T46" fmla="*/ 64 w 109"/>
                <a:gd name="T47" fmla="*/ 31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/>
            </a:p>
          </p:txBody>
        </p:sp>
        <p:sp>
          <p:nvSpPr>
            <p:cNvPr id="2064" name="Freeform 32"/>
            <p:cNvSpPr>
              <a:spLocks noChangeArrowheads="1"/>
            </p:cNvSpPr>
            <p:nvPr/>
          </p:nvSpPr>
          <p:spPr bwMode="auto">
            <a:xfrm rot="840000">
              <a:off x="242" y="3572"/>
              <a:ext cx="64" cy="40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11 w 54"/>
                <a:gd name="T5" fmla="*/ 3 h 40"/>
                <a:gd name="T6" fmla="*/ 25 w 54"/>
                <a:gd name="T7" fmla="*/ 8 h 40"/>
                <a:gd name="T8" fmla="*/ 43 w 54"/>
                <a:gd name="T9" fmla="*/ 12 h 40"/>
                <a:gd name="T10" fmla="*/ 56 w 54"/>
                <a:gd name="T11" fmla="*/ 15 h 40"/>
                <a:gd name="T12" fmla="*/ 75 w 54"/>
                <a:gd name="T13" fmla="*/ 17 h 40"/>
                <a:gd name="T14" fmla="*/ 91 w 54"/>
                <a:gd name="T15" fmla="*/ 18 h 40"/>
                <a:gd name="T16" fmla="*/ 107 w 54"/>
                <a:gd name="T17" fmla="*/ 16 h 40"/>
                <a:gd name="T18" fmla="*/ 105 w 54"/>
                <a:gd name="T19" fmla="*/ 25 h 40"/>
                <a:gd name="T20" fmla="*/ 98 w 54"/>
                <a:gd name="T21" fmla="*/ 33 h 40"/>
                <a:gd name="T22" fmla="*/ 87 w 54"/>
                <a:gd name="T23" fmla="*/ 38 h 40"/>
                <a:gd name="T24" fmla="*/ 73 w 54"/>
                <a:gd name="T25" fmla="*/ 40 h 40"/>
                <a:gd name="T26" fmla="*/ 55 w 54"/>
                <a:gd name="T27" fmla="*/ 39 h 40"/>
                <a:gd name="T28" fmla="*/ 38 w 54"/>
                <a:gd name="T29" fmla="*/ 32 h 40"/>
                <a:gd name="T30" fmla="*/ 20 w 54"/>
                <a:gd name="T31" fmla="*/ 20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/>
            </a:p>
          </p:txBody>
        </p:sp>
        <p:sp>
          <p:nvSpPr>
            <p:cNvPr id="2065" name="Freeform 33"/>
            <p:cNvSpPr>
              <a:spLocks noChangeArrowheads="1"/>
            </p:cNvSpPr>
            <p:nvPr/>
          </p:nvSpPr>
          <p:spPr bwMode="auto">
            <a:xfrm>
              <a:off x="-19" y="4104"/>
              <a:ext cx="117" cy="212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5 h 209"/>
                <a:gd name="T10" fmla="*/ 54 w 118"/>
                <a:gd name="T11" fmla="*/ 76 h 209"/>
                <a:gd name="T12" fmla="*/ 63 w 118"/>
                <a:gd name="T13" fmla="*/ 98 h 209"/>
                <a:gd name="T14" fmla="*/ 75 w 118"/>
                <a:gd name="T15" fmla="*/ 127 h 209"/>
                <a:gd name="T16" fmla="*/ 83 w 118"/>
                <a:gd name="T17" fmla="*/ 154 h 209"/>
                <a:gd name="T18" fmla="*/ 90 w 118"/>
                <a:gd name="T19" fmla="*/ 187 h 209"/>
                <a:gd name="T20" fmla="*/ 87 w 118"/>
                <a:gd name="T21" fmla="*/ 221 h 209"/>
                <a:gd name="T22" fmla="*/ 114 w 118"/>
                <a:gd name="T23" fmla="*/ 221 h 209"/>
                <a:gd name="T24" fmla="*/ 113 w 118"/>
                <a:gd name="T25" fmla="*/ 189 h 209"/>
                <a:gd name="T26" fmla="*/ 100 w 118"/>
                <a:gd name="T27" fmla="*/ 127 h 209"/>
                <a:gd name="T28" fmla="*/ 78 w 118"/>
                <a:gd name="T29" fmla="*/ 73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/>
            </a:p>
          </p:txBody>
        </p:sp>
        <p:sp>
          <p:nvSpPr>
            <p:cNvPr id="2066" name="Freeform 34"/>
            <p:cNvSpPr>
              <a:spLocks noChangeArrowheads="1"/>
            </p:cNvSpPr>
            <p:nvPr/>
          </p:nvSpPr>
          <p:spPr bwMode="auto">
            <a:xfrm>
              <a:off x="-31" y="3958"/>
              <a:ext cx="129" cy="128"/>
            </a:xfrm>
            <a:custGeom>
              <a:avLst/>
              <a:gdLst>
                <a:gd name="T0" fmla="*/ 99 w 130"/>
                <a:gd name="T1" fmla="*/ 0 h 128"/>
                <a:gd name="T2" fmla="*/ 126 w 130"/>
                <a:gd name="T3" fmla="*/ 128 h 128"/>
                <a:gd name="T4" fmla="*/ 121 w 130"/>
                <a:gd name="T5" fmla="*/ 126 h 128"/>
                <a:gd name="T6" fmla="*/ 107 w 130"/>
                <a:gd name="T7" fmla="*/ 121 h 128"/>
                <a:gd name="T8" fmla="*/ 88 w 130"/>
                <a:gd name="T9" fmla="*/ 111 h 128"/>
                <a:gd name="T10" fmla="*/ 65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4 w 130"/>
                <a:gd name="T31" fmla="*/ 78 h 128"/>
                <a:gd name="T32" fmla="*/ 77 w 130"/>
                <a:gd name="T33" fmla="*/ 74 h 128"/>
                <a:gd name="T34" fmla="*/ 77 w 130"/>
                <a:gd name="T35" fmla="*/ 58 h 128"/>
                <a:gd name="T36" fmla="*/ 78 w 130"/>
                <a:gd name="T37" fmla="*/ 37 h 128"/>
                <a:gd name="T38" fmla="*/ 78 w 130"/>
                <a:gd name="T39" fmla="*/ 29 h 128"/>
                <a:gd name="T40" fmla="*/ 76 w 130"/>
                <a:gd name="T41" fmla="*/ 29 h 128"/>
                <a:gd name="T42" fmla="*/ 73 w 130"/>
                <a:gd name="T43" fmla="*/ 27 h 128"/>
                <a:gd name="T44" fmla="*/ 72 w 130"/>
                <a:gd name="T45" fmla="*/ 22 h 128"/>
                <a:gd name="T46" fmla="*/ 71 w 130"/>
                <a:gd name="T47" fmla="*/ 19 h 128"/>
                <a:gd name="T48" fmla="*/ 72 w 130"/>
                <a:gd name="T49" fmla="*/ 15 h 128"/>
                <a:gd name="T50" fmla="*/ 75 w 130"/>
                <a:gd name="T51" fmla="*/ 10 h 128"/>
                <a:gd name="T52" fmla="*/ 85 w 130"/>
                <a:gd name="T53" fmla="*/ 6 h 128"/>
                <a:gd name="T54" fmla="*/ 99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/>
            </a:p>
          </p:txBody>
        </p:sp>
        <p:sp>
          <p:nvSpPr>
            <p:cNvPr id="2067" name="Freeform 35"/>
            <p:cNvSpPr>
              <a:spLocks noChangeArrowheads="1"/>
            </p:cNvSpPr>
            <p:nvPr/>
          </p:nvSpPr>
          <p:spPr bwMode="auto">
            <a:xfrm>
              <a:off x="-31" y="3939"/>
              <a:ext cx="45" cy="85"/>
            </a:xfrm>
            <a:custGeom>
              <a:avLst/>
              <a:gdLst>
                <a:gd name="T0" fmla="*/ 32 w 47"/>
                <a:gd name="T1" fmla="*/ 0 h 86"/>
                <a:gd name="T2" fmla="*/ 11 w 47"/>
                <a:gd name="T3" fmla="*/ 37 h 86"/>
                <a:gd name="T4" fmla="*/ 0 w 47"/>
                <a:gd name="T5" fmla="*/ 55 h 86"/>
                <a:gd name="T6" fmla="*/ 0 w 47"/>
                <a:gd name="T7" fmla="*/ 82 h 86"/>
                <a:gd name="T8" fmla="*/ 8 w 47"/>
                <a:gd name="T9" fmla="*/ 78 h 86"/>
                <a:gd name="T10" fmla="*/ 16 w 47"/>
                <a:gd name="T11" fmla="*/ 69 h 86"/>
                <a:gd name="T12" fmla="*/ 29 w 47"/>
                <a:gd name="T13" fmla="*/ 59 h 86"/>
                <a:gd name="T14" fmla="*/ 34 w 47"/>
                <a:gd name="T15" fmla="*/ 47 h 86"/>
                <a:gd name="T16" fmla="*/ 39 w 47"/>
                <a:gd name="T17" fmla="*/ 36 h 86"/>
                <a:gd name="T18" fmla="*/ 38 w 47"/>
                <a:gd name="T19" fmla="*/ 19 h 86"/>
                <a:gd name="T20" fmla="*/ 32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/>
            </a:p>
          </p:txBody>
        </p:sp>
        <p:sp>
          <p:nvSpPr>
            <p:cNvPr id="2068" name="Freeform 38"/>
            <p:cNvSpPr>
              <a:spLocks noChangeArrowheads="1"/>
            </p:cNvSpPr>
            <p:nvPr/>
          </p:nvSpPr>
          <p:spPr bwMode="auto">
            <a:xfrm rot="1560000">
              <a:off x="217" y="656"/>
              <a:ext cx="167" cy="114"/>
            </a:xfrm>
            <a:custGeom>
              <a:avLst/>
              <a:gdLst>
                <a:gd name="T0" fmla="*/ 255 w 124"/>
                <a:gd name="T1" fmla="*/ 0 h 110"/>
                <a:gd name="T2" fmla="*/ 408 w 124"/>
                <a:gd name="T3" fmla="*/ 124 h 110"/>
                <a:gd name="T4" fmla="*/ 396 w 124"/>
                <a:gd name="T5" fmla="*/ 123 h 110"/>
                <a:gd name="T6" fmla="*/ 352 w 124"/>
                <a:gd name="T7" fmla="*/ 121 h 110"/>
                <a:gd name="T8" fmla="*/ 294 w 124"/>
                <a:gd name="T9" fmla="*/ 117 h 110"/>
                <a:gd name="T10" fmla="*/ 225 w 124"/>
                <a:gd name="T11" fmla="*/ 115 h 110"/>
                <a:gd name="T12" fmla="*/ 148 w 124"/>
                <a:gd name="T13" fmla="*/ 113 h 110"/>
                <a:gd name="T14" fmla="*/ 84 w 124"/>
                <a:gd name="T15" fmla="*/ 114 h 110"/>
                <a:gd name="T16" fmla="*/ 30 w 124"/>
                <a:gd name="T17" fmla="*/ 118 h 110"/>
                <a:gd name="T18" fmla="*/ 0 w 124"/>
                <a:gd name="T19" fmla="*/ 126 h 110"/>
                <a:gd name="T20" fmla="*/ 12 w 124"/>
                <a:gd name="T21" fmla="*/ 114 h 110"/>
                <a:gd name="T22" fmla="*/ 27 w 124"/>
                <a:gd name="T23" fmla="*/ 102 h 110"/>
                <a:gd name="T24" fmla="*/ 54 w 124"/>
                <a:gd name="T25" fmla="*/ 94 h 110"/>
                <a:gd name="T26" fmla="*/ 84 w 124"/>
                <a:gd name="T27" fmla="*/ 88 h 110"/>
                <a:gd name="T28" fmla="*/ 119 w 124"/>
                <a:gd name="T29" fmla="*/ 84 h 110"/>
                <a:gd name="T30" fmla="*/ 154 w 124"/>
                <a:gd name="T31" fmla="*/ 83 h 110"/>
                <a:gd name="T32" fmla="*/ 193 w 124"/>
                <a:gd name="T33" fmla="*/ 83 h 110"/>
                <a:gd name="T34" fmla="*/ 237 w 124"/>
                <a:gd name="T35" fmla="*/ 86 h 110"/>
                <a:gd name="T36" fmla="*/ 240 w 124"/>
                <a:gd name="T37" fmla="*/ 83 h 110"/>
                <a:gd name="T38" fmla="*/ 230 w 124"/>
                <a:gd name="T39" fmla="*/ 64 h 110"/>
                <a:gd name="T40" fmla="*/ 220 w 124"/>
                <a:gd name="T41" fmla="*/ 42 h 110"/>
                <a:gd name="T42" fmla="*/ 215 w 124"/>
                <a:gd name="T43" fmla="*/ 34 h 110"/>
                <a:gd name="T44" fmla="*/ 207 w 124"/>
                <a:gd name="T45" fmla="*/ 34 h 110"/>
                <a:gd name="T46" fmla="*/ 199 w 124"/>
                <a:gd name="T47" fmla="*/ 33 h 110"/>
                <a:gd name="T48" fmla="*/ 193 w 124"/>
                <a:gd name="T49" fmla="*/ 30 h 110"/>
                <a:gd name="T50" fmla="*/ 189 w 124"/>
                <a:gd name="T51" fmla="*/ 27 h 110"/>
                <a:gd name="T52" fmla="*/ 189 w 124"/>
                <a:gd name="T53" fmla="*/ 23 h 110"/>
                <a:gd name="T54" fmla="*/ 193 w 124"/>
                <a:gd name="T55" fmla="*/ 18 h 110"/>
                <a:gd name="T56" fmla="*/ 218 w 124"/>
                <a:gd name="T57" fmla="*/ 8 h 110"/>
                <a:gd name="T58" fmla="*/ 255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/>
            </a:p>
          </p:txBody>
        </p:sp>
        <p:sp>
          <p:nvSpPr>
            <p:cNvPr id="2069" name="Freeform 39"/>
            <p:cNvSpPr>
              <a:spLocks noChangeArrowheads="1"/>
            </p:cNvSpPr>
            <p:nvPr/>
          </p:nvSpPr>
          <p:spPr bwMode="auto">
            <a:xfrm rot="1560000">
              <a:off x="555" y="174"/>
              <a:ext cx="146" cy="161"/>
            </a:xfrm>
            <a:custGeom>
              <a:avLst/>
              <a:gdLst>
                <a:gd name="T0" fmla="*/ 0 w 109"/>
                <a:gd name="T1" fmla="*/ 0 h 156"/>
                <a:gd name="T2" fmla="*/ 16 w 109"/>
                <a:gd name="T3" fmla="*/ 1 h 156"/>
                <a:gd name="T4" fmla="*/ 58 w 109"/>
                <a:gd name="T5" fmla="*/ 5 h 156"/>
                <a:gd name="T6" fmla="*/ 121 w 109"/>
                <a:gd name="T7" fmla="*/ 12 h 156"/>
                <a:gd name="T8" fmla="*/ 186 w 109"/>
                <a:gd name="T9" fmla="*/ 28 h 156"/>
                <a:gd name="T10" fmla="*/ 249 w 109"/>
                <a:gd name="T11" fmla="*/ 49 h 156"/>
                <a:gd name="T12" fmla="*/ 311 w 109"/>
                <a:gd name="T13" fmla="*/ 79 h 156"/>
                <a:gd name="T14" fmla="*/ 344 w 109"/>
                <a:gd name="T15" fmla="*/ 123 h 156"/>
                <a:gd name="T16" fmla="*/ 352 w 109"/>
                <a:gd name="T17" fmla="*/ 176 h 156"/>
                <a:gd name="T18" fmla="*/ 339 w 109"/>
                <a:gd name="T19" fmla="*/ 176 h 156"/>
                <a:gd name="T20" fmla="*/ 319 w 109"/>
                <a:gd name="T21" fmla="*/ 176 h 156"/>
                <a:gd name="T22" fmla="*/ 300 w 109"/>
                <a:gd name="T23" fmla="*/ 176 h 156"/>
                <a:gd name="T24" fmla="*/ 281 w 109"/>
                <a:gd name="T25" fmla="*/ 174 h 156"/>
                <a:gd name="T26" fmla="*/ 260 w 109"/>
                <a:gd name="T27" fmla="*/ 173 h 156"/>
                <a:gd name="T28" fmla="*/ 238 w 109"/>
                <a:gd name="T29" fmla="*/ 170 h 156"/>
                <a:gd name="T30" fmla="*/ 212 w 109"/>
                <a:gd name="T31" fmla="*/ 165 h 156"/>
                <a:gd name="T32" fmla="*/ 186 w 109"/>
                <a:gd name="T33" fmla="*/ 158 h 156"/>
                <a:gd name="T34" fmla="*/ 170 w 109"/>
                <a:gd name="T35" fmla="*/ 142 h 156"/>
                <a:gd name="T36" fmla="*/ 170 w 109"/>
                <a:gd name="T37" fmla="*/ 127 h 156"/>
                <a:gd name="T38" fmla="*/ 179 w 109"/>
                <a:gd name="T39" fmla="*/ 108 h 156"/>
                <a:gd name="T40" fmla="*/ 190 w 109"/>
                <a:gd name="T41" fmla="*/ 92 h 156"/>
                <a:gd name="T42" fmla="*/ 179 w 109"/>
                <a:gd name="T43" fmla="*/ 70 h 156"/>
                <a:gd name="T44" fmla="*/ 154 w 109"/>
                <a:gd name="T45" fmla="*/ 47 h 156"/>
                <a:gd name="T46" fmla="*/ 100 w 109"/>
                <a:gd name="T47" fmla="*/ 27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/>
            </a:p>
          </p:txBody>
        </p:sp>
        <p:sp>
          <p:nvSpPr>
            <p:cNvPr id="2070" name="Freeform 40"/>
            <p:cNvSpPr>
              <a:spLocks noChangeArrowheads="1"/>
            </p:cNvSpPr>
            <p:nvPr/>
          </p:nvSpPr>
          <p:spPr bwMode="auto">
            <a:xfrm rot="1560000">
              <a:off x="211" y="620"/>
              <a:ext cx="60" cy="96"/>
            </a:xfrm>
            <a:custGeom>
              <a:avLst/>
              <a:gdLst>
                <a:gd name="T0" fmla="*/ 89 w 46"/>
                <a:gd name="T1" fmla="*/ 0 h 94"/>
                <a:gd name="T2" fmla="*/ 57 w 46"/>
                <a:gd name="T3" fmla="*/ 42 h 94"/>
                <a:gd name="T4" fmla="*/ 44 w 46"/>
                <a:gd name="T5" fmla="*/ 66 h 94"/>
                <a:gd name="T6" fmla="*/ 30 w 46"/>
                <a:gd name="T7" fmla="*/ 87 h 94"/>
                <a:gd name="T8" fmla="*/ 0 w 46"/>
                <a:gd name="T9" fmla="*/ 102 h 94"/>
                <a:gd name="T10" fmla="*/ 35 w 46"/>
                <a:gd name="T11" fmla="*/ 96 h 94"/>
                <a:gd name="T12" fmla="*/ 67 w 46"/>
                <a:gd name="T13" fmla="*/ 88 h 94"/>
                <a:gd name="T14" fmla="*/ 94 w 46"/>
                <a:gd name="T15" fmla="*/ 75 h 94"/>
                <a:gd name="T16" fmla="*/ 116 w 46"/>
                <a:gd name="T17" fmla="*/ 61 h 94"/>
                <a:gd name="T18" fmla="*/ 130 w 46"/>
                <a:gd name="T19" fmla="*/ 48 h 94"/>
                <a:gd name="T20" fmla="*/ 133 w 46"/>
                <a:gd name="T21" fmla="*/ 34 h 94"/>
                <a:gd name="T22" fmla="*/ 123 w 46"/>
                <a:gd name="T23" fmla="*/ 15 h 94"/>
                <a:gd name="T24" fmla="*/ 89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/>
            </a:p>
          </p:txBody>
        </p:sp>
        <p:sp>
          <p:nvSpPr>
            <p:cNvPr id="2071" name="Freeform 41"/>
            <p:cNvSpPr>
              <a:spLocks noChangeArrowheads="1"/>
            </p:cNvSpPr>
            <p:nvPr/>
          </p:nvSpPr>
          <p:spPr bwMode="auto">
            <a:xfrm rot="1560000">
              <a:off x="567" y="358"/>
              <a:ext cx="70" cy="38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17 w 54"/>
                <a:gd name="T5" fmla="*/ 3 h 40"/>
                <a:gd name="T6" fmla="*/ 38 w 54"/>
                <a:gd name="T7" fmla="*/ 8 h 40"/>
                <a:gd name="T8" fmla="*/ 58 w 54"/>
                <a:gd name="T9" fmla="*/ 10 h 40"/>
                <a:gd name="T10" fmla="*/ 83 w 54"/>
                <a:gd name="T11" fmla="*/ 11 h 40"/>
                <a:gd name="T12" fmla="*/ 108 w 54"/>
                <a:gd name="T13" fmla="*/ 13 h 40"/>
                <a:gd name="T14" fmla="*/ 131 w 54"/>
                <a:gd name="T15" fmla="*/ 14 h 40"/>
                <a:gd name="T16" fmla="*/ 153 w 54"/>
                <a:gd name="T17" fmla="*/ 12 h 40"/>
                <a:gd name="T18" fmla="*/ 149 w 54"/>
                <a:gd name="T19" fmla="*/ 21 h 40"/>
                <a:gd name="T20" fmla="*/ 141 w 54"/>
                <a:gd name="T21" fmla="*/ 27 h 40"/>
                <a:gd name="T22" fmla="*/ 124 w 54"/>
                <a:gd name="T23" fmla="*/ 30 h 40"/>
                <a:gd name="T24" fmla="*/ 104 w 54"/>
                <a:gd name="T25" fmla="*/ 32 h 40"/>
                <a:gd name="T26" fmla="*/ 79 w 54"/>
                <a:gd name="T27" fmla="*/ 31 h 40"/>
                <a:gd name="T28" fmla="*/ 53 w 54"/>
                <a:gd name="T29" fmla="*/ 27 h 40"/>
                <a:gd name="T30" fmla="*/ 29 w 54"/>
                <a:gd name="T31" fmla="*/ 16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/>
            </a:p>
          </p:txBody>
        </p:sp>
        <p:sp>
          <p:nvSpPr>
            <p:cNvPr id="2072" name="Freeform 43"/>
            <p:cNvSpPr>
              <a:spLocks noChangeArrowheads="1"/>
            </p:cNvSpPr>
            <p:nvPr/>
          </p:nvSpPr>
          <p:spPr bwMode="auto">
            <a:xfrm rot="1560000">
              <a:off x="27" y="-35"/>
              <a:ext cx="815" cy="701"/>
            </a:xfrm>
            <a:custGeom>
              <a:avLst/>
              <a:gdLst>
                <a:gd name="T0" fmla="*/ 56 w 596"/>
                <a:gd name="T1" fmla="*/ 453 h 666"/>
                <a:gd name="T2" fmla="*/ 21 w 596"/>
                <a:gd name="T3" fmla="*/ 419 h 666"/>
                <a:gd name="T4" fmla="*/ 0 w 596"/>
                <a:gd name="T5" fmla="*/ 355 h 666"/>
                <a:gd name="T6" fmla="*/ 14 w 596"/>
                <a:gd name="T7" fmla="*/ 273 h 666"/>
                <a:gd name="T8" fmla="*/ 86 w 596"/>
                <a:gd name="T9" fmla="*/ 185 h 666"/>
                <a:gd name="T10" fmla="*/ 241 w 596"/>
                <a:gd name="T11" fmla="*/ 103 h 666"/>
                <a:gd name="T12" fmla="*/ 495 w 596"/>
                <a:gd name="T13" fmla="*/ 39 h 666"/>
                <a:gd name="T14" fmla="*/ 864 w 596"/>
                <a:gd name="T15" fmla="*/ 2 h 666"/>
                <a:gd name="T16" fmla="*/ 1329 w 596"/>
                <a:gd name="T17" fmla="*/ 9 h 666"/>
                <a:gd name="T18" fmla="*/ 1693 w 596"/>
                <a:gd name="T19" fmla="*/ 84 h 666"/>
                <a:gd name="T20" fmla="*/ 1939 w 596"/>
                <a:gd name="T21" fmla="*/ 203 h 666"/>
                <a:gd name="T22" fmla="*/ 2066 w 596"/>
                <a:gd name="T23" fmla="*/ 349 h 666"/>
                <a:gd name="T24" fmla="*/ 2081 w 596"/>
                <a:gd name="T25" fmla="*/ 502 h 666"/>
                <a:gd name="T26" fmla="*/ 1979 w 596"/>
                <a:gd name="T27" fmla="*/ 645 h 666"/>
                <a:gd name="T28" fmla="*/ 1772 w 596"/>
                <a:gd name="T29" fmla="*/ 755 h 666"/>
                <a:gd name="T30" fmla="*/ 1456 w 596"/>
                <a:gd name="T31" fmla="*/ 815 h 666"/>
                <a:gd name="T32" fmla="*/ 1359 w 596"/>
                <a:gd name="T33" fmla="*/ 808 h 666"/>
                <a:gd name="T34" fmla="*/ 1542 w 596"/>
                <a:gd name="T35" fmla="*/ 757 h 666"/>
                <a:gd name="T36" fmla="*/ 1685 w 596"/>
                <a:gd name="T37" fmla="*/ 668 h 666"/>
                <a:gd name="T38" fmla="*/ 1780 w 596"/>
                <a:gd name="T39" fmla="*/ 557 h 666"/>
                <a:gd name="T40" fmla="*/ 1817 w 596"/>
                <a:gd name="T41" fmla="*/ 437 h 666"/>
                <a:gd name="T42" fmla="*/ 1797 w 596"/>
                <a:gd name="T43" fmla="*/ 317 h 666"/>
                <a:gd name="T44" fmla="*/ 1696 w 596"/>
                <a:gd name="T45" fmla="*/ 214 h 666"/>
                <a:gd name="T46" fmla="*/ 1515 w 596"/>
                <a:gd name="T47" fmla="*/ 138 h 666"/>
                <a:gd name="T48" fmla="*/ 1191 w 596"/>
                <a:gd name="T49" fmla="*/ 92 h 666"/>
                <a:gd name="T50" fmla="*/ 859 w 596"/>
                <a:gd name="T51" fmla="*/ 75 h 666"/>
                <a:gd name="T52" fmla="*/ 607 w 596"/>
                <a:gd name="T53" fmla="*/ 87 h 666"/>
                <a:gd name="T54" fmla="*/ 423 w 596"/>
                <a:gd name="T55" fmla="*/ 124 h 666"/>
                <a:gd name="T56" fmla="*/ 294 w 596"/>
                <a:gd name="T57" fmla="*/ 183 h 666"/>
                <a:gd name="T58" fmla="*/ 200 w 596"/>
                <a:gd name="T59" fmla="*/ 253 h 666"/>
                <a:gd name="T60" fmla="*/ 141 w 596"/>
                <a:gd name="T61" fmla="*/ 334 h 666"/>
                <a:gd name="T62" fmla="*/ 97 w 596"/>
                <a:gd name="T63" fmla="*/ 417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/>
            </a:p>
          </p:txBody>
        </p:sp>
      </p:grpSp>
      <p:sp>
        <p:nvSpPr>
          <p:cNvPr id="2051" name="Rectangle 44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39125" cy="191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заголовка щелкните мышью</a:t>
            </a:r>
          </a:p>
        </p:txBody>
      </p:sp>
      <p:sp>
        <p:nvSpPr>
          <p:cNvPr id="2052" name="Rectangle 4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4838" cy="4451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щелкните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  <a:p>
            <a:pPr lvl="4"/>
            <a:r>
              <a:rPr lang="en-GB" altLang="ru-RU"/>
              <a:t>Восьмой уровень структуры</a:t>
            </a:r>
          </a:p>
          <a:p>
            <a:pPr lvl="4"/>
            <a:r>
              <a:rPr lang="en-GB" altLang="ru-RU"/>
              <a:t>Девятый уровень структуры</a:t>
            </a:r>
          </a:p>
        </p:txBody>
      </p:sp>
      <p:sp>
        <p:nvSpPr>
          <p:cNvPr id="2053" name="Text Box 46"/>
          <p:cNvSpPr txBox="1">
            <a:spLocks noChangeArrowheads="1"/>
          </p:cNvSpPr>
          <p:nvPr/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altLang="ru-RU"/>
          </a:p>
        </p:txBody>
      </p:sp>
      <p:sp>
        <p:nvSpPr>
          <p:cNvPr id="2054" name="Text Box 47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altLang="ru-RU"/>
          </a:p>
        </p:txBody>
      </p:sp>
      <p:sp>
        <p:nvSpPr>
          <p:cNvPr id="2096" name="Rectangle 48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3638"/>
            <a:ext cx="2128838" cy="452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0B38536-20E7-4D98-82B7-303797323E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42" r:id="rId1"/>
    <p:sldLayoutId id="2147485343" r:id="rId2"/>
    <p:sldLayoutId id="2147485344" r:id="rId3"/>
    <p:sldLayoutId id="2147485345" r:id="rId4"/>
    <p:sldLayoutId id="2147485346" r:id="rId5"/>
    <p:sldLayoutId id="2147485347" r:id="rId6"/>
    <p:sldLayoutId id="2147485348" r:id="rId7"/>
    <p:sldLayoutId id="2147485349" r:id="rId8"/>
    <p:sldLayoutId id="2147485350" r:id="rId9"/>
    <p:sldLayoutId id="2147485351" r:id="rId10"/>
    <p:sldLayoutId id="2147485352" r:id="rId11"/>
    <p:sldLayoutId id="2147485353" r:id="rId12"/>
  </p:sldLayoutIdLst>
  <p:txStyles>
    <p:titleStyle>
      <a:lvl1pPr algn="l" defTabSz="449263" rtl="0" eaLnBrk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66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66"/>
          </a:solidFill>
          <a:latin typeface="Verdana" pitchFamily="32" charset="0"/>
          <a:ea typeface="Lucida Sans Unicode" charset="0"/>
          <a:cs typeface="Lucida Sans Unicode" charset="0"/>
        </a:defRPr>
      </a:lvl2pPr>
      <a:lvl3pPr algn="l" defTabSz="449263" rtl="0" eaLnBrk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66"/>
          </a:solidFill>
          <a:latin typeface="Verdana" pitchFamily="32" charset="0"/>
          <a:ea typeface="Lucida Sans Unicode" charset="0"/>
          <a:cs typeface="Lucida Sans Unicode" charset="0"/>
        </a:defRPr>
      </a:lvl3pPr>
      <a:lvl4pPr algn="l" defTabSz="449263" rtl="0" eaLnBrk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66"/>
          </a:solidFill>
          <a:latin typeface="Verdana" pitchFamily="32" charset="0"/>
          <a:ea typeface="Lucida Sans Unicode" charset="0"/>
          <a:cs typeface="Lucida Sans Unicode" charset="0"/>
        </a:defRPr>
      </a:lvl4pPr>
      <a:lvl5pPr algn="l" defTabSz="449263" rtl="0" eaLnBrk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66"/>
          </a:solidFill>
          <a:latin typeface="Verdana" pitchFamily="32" charset="0"/>
          <a:ea typeface="Lucida Sans Unicode" charset="0"/>
          <a:cs typeface="Lucida Sans Unicode" charset="0"/>
        </a:defRPr>
      </a:lvl5pPr>
      <a:lvl6pPr marL="2514600" indent="-228600" algn="l" defTabSz="449263" rtl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66"/>
          </a:solidFill>
          <a:latin typeface="Verdana" pitchFamily="32" charset="0"/>
          <a:ea typeface="Lucida Sans Unicode" charset="0"/>
          <a:cs typeface="Lucida Sans Unicode" charset="0"/>
        </a:defRPr>
      </a:lvl6pPr>
      <a:lvl7pPr marL="2971800" indent="-228600" algn="l" defTabSz="449263" rtl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66"/>
          </a:solidFill>
          <a:latin typeface="Verdana" pitchFamily="32" charset="0"/>
          <a:ea typeface="Lucida Sans Unicode" charset="0"/>
          <a:cs typeface="Lucida Sans Unicode" charset="0"/>
        </a:defRPr>
      </a:lvl7pPr>
      <a:lvl8pPr marL="3429000" indent="-228600" algn="l" defTabSz="449263" rtl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66"/>
          </a:solidFill>
          <a:latin typeface="Verdana" pitchFamily="32" charset="0"/>
          <a:ea typeface="Lucida Sans Unicode" charset="0"/>
          <a:cs typeface="Lucida Sans Unicode" charset="0"/>
        </a:defRPr>
      </a:lvl8pPr>
      <a:lvl9pPr marL="3886200" indent="-228600" algn="l" defTabSz="449263" rtl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66"/>
          </a:solidFill>
          <a:latin typeface="Verdana" pitchFamily="32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lnSpc>
          <a:spcPct val="101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1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buChar char="–"/>
        <a:defRPr sz="2400">
          <a:solidFill>
            <a:srgbClr val="000066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01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000066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01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66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0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66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10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66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10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66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10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66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10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66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18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19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7" Type="http://schemas.openxmlformats.org/officeDocument/2006/relationships/image" Target="../media/image8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6.xml" /><Relationship Id="rId6" Type="http://schemas.openxmlformats.org/officeDocument/2006/relationships/image" Target="../media/image7.jpeg" /><Relationship Id="rId5" Type="http://schemas.openxmlformats.org/officeDocument/2006/relationships/image" Target="../media/image6.jpeg" /><Relationship Id="rId4" Type="http://schemas.openxmlformats.org/officeDocument/2006/relationships/image" Target="../media/image5.jpe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1.jpe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4.xml" /><Relationship Id="rId4" Type="http://schemas.openxmlformats.org/officeDocument/2006/relationships/image" Target="../media/image13.jpeg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9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4932040" y="4985534"/>
            <a:ext cx="3929062" cy="103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16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Выполнила:</a:t>
            </a:r>
          </a:p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16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</a:t>
            </a:r>
          </a:p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16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Гордиенко С. С.</a:t>
            </a:r>
          </a:p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dirty="0">
              <a:solidFill>
                <a:schemeClr val="tx1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765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857250" y="404664"/>
            <a:ext cx="7537450" cy="3186261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br>
              <a:rPr lang="ru-RU" altLang="ru-RU" sz="4000" dirty="0"/>
            </a:br>
            <a:r>
              <a:rPr lang="ru-RU" altLang="ru-RU" sz="4000" dirty="0"/>
              <a:t>    </a:t>
            </a:r>
            <a:r>
              <a:rPr lang="ru-RU" altLang="ru-RU" sz="4000" b="1" i="1" dirty="0">
                <a:latin typeface="Times New Roman" pitchFamily="18" charset="0"/>
                <a:cs typeface="Times New Roman" pitchFamily="18" charset="0"/>
              </a:rPr>
              <a:t>«Театрализация, как средство формирования связной речи детей младшего и среднего возраста»</a:t>
            </a:r>
            <a:br>
              <a:rPr lang="ru-RU" altLang="ru-RU" sz="4000" dirty="0">
                <a:latin typeface="Times New Roman" pitchFamily="18" charset="0"/>
                <a:cs typeface="Times New Roman" pitchFamily="18" charset="0"/>
              </a:rPr>
            </a:br>
            <a:br>
              <a:rPr lang="ru-RU" altLang="ru-RU" sz="4800" dirty="0">
                <a:solidFill>
                  <a:srgbClr val="0033CC"/>
                </a:solidFill>
                <a:latin typeface="Georgia" pitchFamily="18" charset="0"/>
              </a:rPr>
            </a:br>
            <a:r>
              <a:rPr lang="ru-RU" altLang="ru-RU" sz="4800" dirty="0">
                <a:solidFill>
                  <a:srgbClr val="0033CC"/>
                </a:solidFill>
                <a:latin typeface="Georgia" pitchFamily="18" charset="0"/>
              </a:rPr>
              <a:t>                                  </a:t>
            </a:r>
            <a:br>
              <a:rPr lang="ru-RU" altLang="ru-RU" sz="1600" dirty="0">
                <a:solidFill>
                  <a:srgbClr val="0033CC"/>
                </a:solidFill>
                <a:latin typeface="Georgia" pitchFamily="18" charset="0"/>
              </a:rPr>
            </a:br>
            <a:r>
              <a:rPr lang="ru-RU" altLang="ru-RU" sz="1600" dirty="0">
                <a:solidFill>
                  <a:srgbClr val="0033CC"/>
                </a:solidFill>
                <a:latin typeface="Georgia" pitchFamily="18" charset="0"/>
              </a:rPr>
              <a:t>                                                                                                            </a:t>
            </a:r>
            <a:endParaRPr lang="ru-RU" altLang="ru-RU" sz="4800" dirty="0">
              <a:solidFill>
                <a:srgbClr val="0033CC"/>
              </a:solidFill>
              <a:latin typeface="Georgia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539552" y="3428901"/>
            <a:ext cx="3360981" cy="2385894"/>
          </a:xfrm>
          <a:prstGeom prst="roundRect">
            <a:avLst/>
          </a:prstGeom>
          <a:blipFill dpi="0" rotWithShape="1">
            <a:blip r:embed="rId3">
              <a:alphaModFix amt="90000"/>
            </a:blip>
            <a:srcRect/>
            <a:stretch>
              <a:fillRect l="-17000" r="-13000" b="-8000"/>
            </a:stretch>
          </a:blipFill>
          <a:ln w="9525" cap="flat" cmpd="sng" algn="ctr">
            <a:solidFill>
              <a:schemeClr val="bg1"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Группа 1"/>
          <p:cNvGrpSpPr>
            <a:grpSpLocks/>
          </p:cNvGrpSpPr>
          <p:nvPr/>
        </p:nvGrpSpPr>
        <p:grpSpPr bwMode="auto">
          <a:xfrm>
            <a:off x="3143250" y="2786063"/>
            <a:ext cx="2817813" cy="1712912"/>
            <a:chOff x="3190041" y="2720642"/>
            <a:chExt cx="2888800" cy="1713397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3190041" y="2720642"/>
              <a:ext cx="2888800" cy="1713397"/>
            </a:xfrm>
            <a:prstGeom prst="roundRect">
              <a:avLst/>
            </a:prstGeom>
            <a:solidFill>
              <a:schemeClr val="accent2">
                <a:hueOff val="0"/>
                <a:satOff val="0"/>
                <a:lumOff val="0"/>
                <a:alpha val="37000"/>
              </a:schemeClr>
            </a:solidFill>
            <a:ln w="31750">
              <a:solidFill>
                <a:srgbClr val="00B0F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3273044" y="2804803"/>
              <a:ext cx="2722795" cy="15450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5560" tIns="35560" rIns="35560" bIns="35560" anchor="ctr"/>
            <a:lstStyle/>
            <a:p>
              <a:pPr algn="ctr" defTabSz="1244600" hangingPunct="0">
                <a:lnSpc>
                  <a:spcPct val="90000"/>
                </a:lnSpc>
                <a:spcAft>
                  <a:spcPct val="3500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ru-RU" altLang="ru-RU" sz="2800" b="1" i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Здоровье сберегающие технологии:</a:t>
              </a:r>
            </a:p>
          </p:txBody>
        </p:sp>
      </p:grpSp>
      <p:grpSp>
        <p:nvGrpSpPr>
          <p:cNvPr id="52227" name="Группа 2"/>
          <p:cNvGrpSpPr>
            <a:grpSpLocks/>
          </p:cNvGrpSpPr>
          <p:nvPr/>
        </p:nvGrpSpPr>
        <p:grpSpPr bwMode="auto">
          <a:xfrm>
            <a:off x="5429250" y="1000125"/>
            <a:ext cx="2571750" cy="993775"/>
            <a:chOff x="5761798" y="973607"/>
            <a:chExt cx="2325122" cy="994502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5761798" y="973607"/>
              <a:ext cx="2325122" cy="994502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  <a:alpha val="46000"/>
              </a:schemeClr>
            </a:solidFill>
            <a:ln w="31750">
              <a:solidFill>
                <a:srgbClr val="00B0F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6"/>
            <p:cNvSpPr/>
            <p:nvPr/>
          </p:nvSpPr>
          <p:spPr>
            <a:xfrm>
              <a:off x="5810597" y="1022856"/>
              <a:ext cx="2227524" cy="8960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400" tIns="25400" rIns="25400" bIns="25400" anchor="ctr"/>
            <a:lstStyle/>
            <a:p>
              <a:pPr algn="ctr" defTabSz="889000" hangingPunct="0"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ru-RU" altLang="ru-RU" sz="2000" b="1" i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Артикуляционная гимнастика</a:t>
              </a:r>
            </a:p>
          </p:txBody>
        </p:sp>
      </p:grpSp>
      <p:grpSp>
        <p:nvGrpSpPr>
          <p:cNvPr id="52228" name="Группа 3"/>
          <p:cNvGrpSpPr>
            <a:grpSpLocks/>
          </p:cNvGrpSpPr>
          <p:nvPr/>
        </p:nvGrpSpPr>
        <p:grpSpPr bwMode="auto">
          <a:xfrm>
            <a:off x="6500813" y="2857500"/>
            <a:ext cx="2138362" cy="1079500"/>
            <a:chOff x="7031247" y="4045434"/>
            <a:chExt cx="2138536" cy="865434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7031247" y="4045434"/>
              <a:ext cx="2138536" cy="862889"/>
            </a:xfrm>
            <a:prstGeom prst="roundRect">
              <a:avLst/>
            </a:prstGeom>
            <a:solidFill>
              <a:srgbClr val="7030A0">
                <a:alpha val="47000"/>
              </a:srgbClr>
            </a:solidFill>
            <a:ln w="31750">
              <a:solidFill>
                <a:srgbClr val="00B0F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8"/>
            <p:cNvSpPr/>
            <p:nvPr/>
          </p:nvSpPr>
          <p:spPr>
            <a:xfrm>
              <a:off x="7101103" y="4131977"/>
              <a:ext cx="2054392" cy="7788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400" tIns="25400" rIns="25400" bIns="25400" anchor="ctr"/>
            <a:lstStyle/>
            <a:p>
              <a:pPr algn="ctr" defTabSz="889000" hangingPunct="0"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ru-RU" altLang="ru-RU" sz="2000" b="1" i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Гимнастика для глаз</a:t>
              </a:r>
            </a:p>
          </p:txBody>
        </p:sp>
      </p:grpSp>
      <p:grpSp>
        <p:nvGrpSpPr>
          <p:cNvPr id="52229" name="Группа 4"/>
          <p:cNvGrpSpPr>
            <a:grpSpLocks/>
          </p:cNvGrpSpPr>
          <p:nvPr/>
        </p:nvGrpSpPr>
        <p:grpSpPr bwMode="auto">
          <a:xfrm>
            <a:off x="1071563" y="5143500"/>
            <a:ext cx="3000375" cy="1071563"/>
            <a:chOff x="3459351" y="5295613"/>
            <a:chExt cx="2941590" cy="995734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459351" y="5295613"/>
              <a:ext cx="2941590" cy="995734"/>
            </a:xfrm>
            <a:prstGeom prst="roundRect">
              <a:avLst/>
            </a:prstGeom>
            <a:solidFill>
              <a:srgbClr val="92D050">
                <a:alpha val="35000"/>
              </a:srgbClr>
            </a:solidFill>
            <a:ln w="31750">
              <a:solidFill>
                <a:srgbClr val="00B0F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10"/>
            <p:cNvSpPr/>
            <p:nvPr/>
          </p:nvSpPr>
          <p:spPr>
            <a:xfrm>
              <a:off x="3509156" y="5344294"/>
              <a:ext cx="2841981" cy="8983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400" tIns="25400" rIns="25400" bIns="25400" anchor="ctr"/>
            <a:lstStyle/>
            <a:p>
              <a:pPr algn="ctr" defTabSz="889000" hangingPunct="0">
                <a:lnSpc>
                  <a:spcPct val="90000"/>
                </a:lnSpc>
                <a:spcAft>
                  <a:spcPct val="3500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ru-RU" altLang="ru-RU" sz="2000" b="1" i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Динамические паузы, физкульт-минутка</a:t>
              </a:r>
            </a:p>
          </p:txBody>
        </p:sp>
      </p:grpSp>
      <p:grpSp>
        <p:nvGrpSpPr>
          <p:cNvPr id="52230" name="Группа 5"/>
          <p:cNvGrpSpPr>
            <a:grpSpLocks/>
          </p:cNvGrpSpPr>
          <p:nvPr/>
        </p:nvGrpSpPr>
        <p:grpSpPr bwMode="auto">
          <a:xfrm>
            <a:off x="1500188" y="1071563"/>
            <a:ext cx="2336800" cy="952500"/>
            <a:chOff x="1816277" y="1045053"/>
            <a:chExt cx="2336303" cy="951900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1816277" y="1045053"/>
              <a:ext cx="2336303" cy="951900"/>
            </a:xfrm>
            <a:prstGeom prst="roundRect">
              <a:avLst/>
            </a:prstGeom>
            <a:solidFill>
              <a:srgbClr val="00B0F0">
                <a:alpha val="42000"/>
              </a:srgbClr>
            </a:solidFill>
            <a:ln w="31750">
              <a:solidFill>
                <a:srgbClr val="00B0F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12"/>
            <p:cNvSpPr/>
            <p:nvPr/>
          </p:nvSpPr>
          <p:spPr>
            <a:xfrm>
              <a:off x="1862304" y="1091061"/>
              <a:ext cx="2244248" cy="8598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400" tIns="25400" rIns="25400" bIns="25400" anchor="ctr"/>
            <a:lstStyle/>
            <a:p>
              <a:pPr algn="ctr" defTabSz="889000" hangingPunct="0">
                <a:lnSpc>
                  <a:spcPct val="90000"/>
                </a:lnSpc>
                <a:spcAft>
                  <a:spcPct val="3500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ru-RU" altLang="ru-RU" sz="2000" b="1" i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Дыхательная гимнастика</a:t>
              </a:r>
            </a:p>
          </p:txBody>
        </p:sp>
      </p:grpSp>
      <p:grpSp>
        <p:nvGrpSpPr>
          <p:cNvPr id="52231" name="Группа 16"/>
          <p:cNvGrpSpPr>
            <a:grpSpLocks/>
          </p:cNvGrpSpPr>
          <p:nvPr/>
        </p:nvGrpSpPr>
        <p:grpSpPr bwMode="auto">
          <a:xfrm>
            <a:off x="357188" y="2857500"/>
            <a:ext cx="2233612" cy="1030288"/>
            <a:chOff x="422057" y="3831121"/>
            <a:chExt cx="2234337" cy="1030374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422057" y="3831121"/>
              <a:ext cx="2234337" cy="1030374"/>
            </a:xfrm>
            <a:prstGeom prst="roundRect">
              <a:avLst/>
            </a:prstGeom>
            <a:solidFill>
              <a:srgbClr val="FFC000">
                <a:alpha val="49000"/>
              </a:srgbClr>
            </a:solidFill>
            <a:ln w="31750">
              <a:solidFill>
                <a:srgbClr val="00B0F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Скругленный прямоугольник 4"/>
            <p:cNvSpPr/>
            <p:nvPr/>
          </p:nvSpPr>
          <p:spPr>
            <a:xfrm>
              <a:off x="472873" y="3881925"/>
              <a:ext cx="2132704" cy="9287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400" tIns="25400" rIns="25400" bIns="25400" anchor="ctr"/>
            <a:lstStyle/>
            <a:p>
              <a:pPr algn="ctr" defTabSz="889000" hangingPunct="0"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ru-RU" altLang="ru-RU" sz="2000" b="1" i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Пальчиковые игры</a:t>
              </a:r>
            </a:p>
            <a:p>
              <a:pPr algn="ctr" defTabSz="889000" hangingPunct="0"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ru-RU" altLang="ru-RU" sz="2000" b="1" i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со словами</a:t>
              </a:r>
            </a:p>
          </p:txBody>
        </p:sp>
      </p:grpSp>
      <p:cxnSp>
        <p:nvCxnSpPr>
          <p:cNvPr id="52232" name="Прямая со стрелкой 20"/>
          <p:cNvCxnSpPr>
            <a:cxnSpLocks noChangeShapeType="1"/>
          </p:cNvCxnSpPr>
          <p:nvPr/>
        </p:nvCxnSpPr>
        <p:spPr bwMode="auto">
          <a:xfrm rot="16200000" flipV="1">
            <a:off x="3071813" y="2214563"/>
            <a:ext cx="642937" cy="3571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2233" name="Прямая со стрелкой 23"/>
          <p:cNvCxnSpPr>
            <a:cxnSpLocks noChangeShapeType="1"/>
          </p:cNvCxnSpPr>
          <p:nvPr/>
        </p:nvCxnSpPr>
        <p:spPr bwMode="auto">
          <a:xfrm rot="5400000" flipH="1" flipV="1">
            <a:off x="5500688" y="2214563"/>
            <a:ext cx="642937" cy="3571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2234" name="Прямая со стрелкой 28"/>
          <p:cNvCxnSpPr>
            <a:cxnSpLocks noChangeShapeType="1"/>
          </p:cNvCxnSpPr>
          <p:nvPr/>
        </p:nvCxnSpPr>
        <p:spPr bwMode="auto">
          <a:xfrm>
            <a:off x="6072188" y="3429000"/>
            <a:ext cx="357187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2235" name="Прямая со стрелкой 29"/>
          <p:cNvCxnSpPr>
            <a:cxnSpLocks noChangeShapeType="1"/>
          </p:cNvCxnSpPr>
          <p:nvPr/>
        </p:nvCxnSpPr>
        <p:spPr bwMode="auto">
          <a:xfrm rot="10800000">
            <a:off x="2714625" y="3429000"/>
            <a:ext cx="357188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2236" name="Прямая со стрелкой 30"/>
          <p:cNvCxnSpPr>
            <a:cxnSpLocks noChangeShapeType="1"/>
          </p:cNvCxnSpPr>
          <p:nvPr/>
        </p:nvCxnSpPr>
        <p:spPr bwMode="auto">
          <a:xfrm rot="10800000" flipV="1">
            <a:off x="3143250" y="4500563"/>
            <a:ext cx="787400" cy="6429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5" name="Скругленный прямоугольник 24"/>
          <p:cNvSpPr/>
          <p:nvPr/>
        </p:nvSpPr>
        <p:spPr bwMode="auto">
          <a:xfrm>
            <a:off x="5000625" y="5143500"/>
            <a:ext cx="2941638" cy="1071563"/>
          </a:xfrm>
          <a:prstGeom prst="roundRect">
            <a:avLst/>
          </a:prstGeom>
          <a:solidFill>
            <a:srgbClr val="92D050">
              <a:alpha val="35000"/>
            </a:srgbClr>
          </a:solidFill>
          <a:ln w="31750">
            <a:solidFill>
              <a:srgbClr val="00B0F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Мимическая гимнастика</a:t>
            </a:r>
          </a:p>
        </p:txBody>
      </p:sp>
      <p:cxnSp>
        <p:nvCxnSpPr>
          <p:cNvPr id="52238" name="Прямая со стрелкой 30"/>
          <p:cNvCxnSpPr>
            <a:cxnSpLocks noChangeShapeType="1"/>
          </p:cNvCxnSpPr>
          <p:nvPr/>
        </p:nvCxnSpPr>
        <p:spPr bwMode="auto">
          <a:xfrm>
            <a:off x="5359400" y="4500563"/>
            <a:ext cx="712788" cy="6429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Заголовок 1"/>
          <p:cNvSpPr>
            <a:spLocks noGrp="1"/>
          </p:cNvSpPr>
          <p:nvPr>
            <p:ph type="title"/>
          </p:nvPr>
        </p:nvSpPr>
        <p:spPr>
          <a:xfrm>
            <a:off x="1357313" y="642938"/>
            <a:ext cx="6572250" cy="857250"/>
          </a:xfrm>
        </p:spPr>
        <p:txBody>
          <a:bodyPr/>
          <a:lstStyle/>
          <a:p>
            <a:pPr algn="ctr"/>
            <a:r>
              <a:rPr lang="ru-RU" altLang="ru-RU" sz="36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Театральный центр</a:t>
            </a:r>
            <a:br>
              <a:rPr lang="ru-RU" altLang="ru-RU" sz="6000" b="1">
                <a:solidFill>
                  <a:srgbClr val="C00000"/>
                </a:solidFill>
                <a:latin typeface="Georgia" pitchFamily="18" charset="0"/>
              </a:rPr>
            </a:br>
            <a:endParaRPr lang="ru-RU" altLang="ru-RU" sz="6000">
              <a:solidFill>
                <a:srgbClr val="C00000"/>
              </a:solidFill>
            </a:endParaRPr>
          </a:p>
        </p:txBody>
      </p:sp>
      <p:pic>
        <p:nvPicPr>
          <p:cNvPr id="17410" name="Picture 2" descr="C:\Users\Гордиенко\Desktop\театральный центр\20210212_1238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12776"/>
            <a:ext cx="6228184" cy="467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500063" y="2357438"/>
            <a:ext cx="8240712" cy="1919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hangingPunct="0">
              <a:lnSpc>
                <a:spcPct val="91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4800" b="1" i="1">
                <a:solidFill>
                  <a:srgbClr val="2323DC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3419872" y="3346921"/>
            <a:ext cx="2143108" cy="2349494"/>
          </a:xfrm>
          <a:prstGeom prst="roundRect">
            <a:avLst/>
          </a:prstGeom>
          <a:blipFill dpi="0" rotWithShape="1">
            <a:blip r:embed="rId3">
              <a:alphaModFix amt="90000"/>
            </a:blip>
            <a:srcRect/>
            <a:stretch>
              <a:fillRect l="-17000" r="-13000" b="-8000"/>
            </a:stretch>
          </a:blipFill>
          <a:ln w="9525" cap="flat" cmpd="sng" algn="ctr">
            <a:solidFill>
              <a:schemeClr val="bg1"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643063" y="714375"/>
            <a:ext cx="6357937" cy="1357313"/>
          </a:xfrm>
        </p:spPr>
        <p:txBody>
          <a:bodyPr/>
          <a:lstStyle/>
          <a:p>
            <a:pPr algn="ctr" eaLnBrk="1"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40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Театрализованная </a:t>
            </a:r>
            <a:br>
              <a:rPr lang="ru-RU" altLang="ru-RU" sz="40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0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деятельность-это…</a:t>
            </a:r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428625" y="2214563"/>
            <a:ext cx="8286750" cy="2643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hangingPunct="0">
              <a:spcBef>
                <a:spcPts val="638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…</a:t>
            </a:r>
            <a:r>
              <a:rPr lang="ru-RU" altLang="ru-RU" sz="2800" b="1" i="1" dirty="0">
                <a:solidFill>
                  <a:srgbClr val="262699"/>
                </a:solidFill>
                <a:latin typeface="Times New Roman" pitchFamily="18" charset="0"/>
                <a:cs typeface="Times New Roman" pitchFamily="18" charset="0"/>
              </a:rPr>
              <a:t>не просто игра!</a:t>
            </a:r>
          </a:p>
          <a:p>
            <a:pPr hangingPunct="0">
              <a:spcBef>
                <a:spcPts val="638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b="1" i="1" dirty="0">
                <a:solidFill>
                  <a:srgbClr val="262699"/>
                </a:solidFill>
                <a:latin typeface="Times New Roman" pitchFamily="18" charset="0"/>
                <a:cs typeface="Times New Roman" pitchFamily="18" charset="0"/>
              </a:rPr>
              <a:t>   Это прекрасное средство для интенсивного развития речи детей, обогащения словаря, развития мышления, воображения, творческих способностей.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10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1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2700338" y="1700213"/>
            <a:ext cx="3286125" cy="1274762"/>
          </a:xfrm>
        </p:spPr>
        <p:txBody>
          <a:bodyPr/>
          <a:lstStyle/>
          <a:p>
            <a:pPr algn="ctr" eaLnBrk="1"/>
            <a:br>
              <a:rPr lang="ru-RU" altLang="ru-RU" b="1">
                <a:solidFill>
                  <a:srgbClr val="FF0066"/>
                </a:solidFill>
                <a:latin typeface="Georgia" pitchFamily="18" charset="0"/>
              </a:rPr>
            </a:br>
            <a:r>
              <a:rPr lang="ru-RU" altLang="ru-RU" sz="4000" b="1">
                <a:solidFill>
                  <a:srgbClr val="FF0066"/>
                </a:solidFill>
                <a:latin typeface="Georgia" pitchFamily="18" charset="0"/>
              </a:rPr>
              <a:t>  </a:t>
            </a:r>
            <a:r>
              <a:rPr lang="ru-RU" altLang="ru-RU" sz="4000" b="1" i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40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altLang="ru-RU" i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3" name="Содержимое 2"/>
          <p:cNvSpPr>
            <a:spLocks noGrp="1"/>
          </p:cNvSpPr>
          <p:nvPr>
            <p:ph idx="1"/>
          </p:nvPr>
        </p:nvSpPr>
        <p:spPr>
          <a:xfrm>
            <a:off x="714375" y="3071813"/>
            <a:ext cx="7543800" cy="1614487"/>
          </a:xfrm>
        </p:spPr>
        <p:txBody>
          <a:bodyPr/>
          <a:lstStyle/>
          <a:p>
            <a:pPr algn="ctr" eaLnBrk="1">
              <a:buFont typeface="Times New Roman" pitchFamily="18" charset="0"/>
              <a:buNone/>
            </a:pPr>
            <a:r>
              <a:rPr lang="ru-RU" altLang="ru-RU" sz="2800" b="1" i="1">
                <a:latin typeface="Times New Roman" pitchFamily="18" charset="0"/>
                <a:cs typeface="Times New Roman" pitchFamily="18" charset="0"/>
              </a:rPr>
              <a:t>Создание условий для успешного развития речи детей через театрализованную деятельность.</a:t>
            </a:r>
            <a:br>
              <a:rPr lang="ru-RU" altLang="ru-RU"/>
            </a:b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2214563" y="428625"/>
            <a:ext cx="2914650" cy="865188"/>
          </a:xfrm>
        </p:spPr>
        <p:txBody>
          <a:bodyPr/>
          <a:lstStyle/>
          <a:p>
            <a:pPr eaLnBrk="1"/>
            <a:r>
              <a:rPr lang="ru-RU" altLang="ru-RU" b="1" dirty="0">
                <a:solidFill>
                  <a:srgbClr val="FF0066"/>
                </a:solidFill>
                <a:latin typeface="Georgia" pitchFamily="18" charset="0"/>
              </a:rPr>
              <a:t>  </a:t>
            </a:r>
            <a:r>
              <a:rPr lang="ru-RU" alt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altLang="ru-RU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7" name="Содержимое 2"/>
          <p:cNvSpPr>
            <a:spLocks noGrp="1"/>
          </p:cNvSpPr>
          <p:nvPr>
            <p:ph idx="1"/>
          </p:nvPr>
        </p:nvSpPr>
        <p:spPr>
          <a:xfrm>
            <a:off x="323850" y="1214438"/>
            <a:ext cx="8496300" cy="5383212"/>
          </a:xfrm>
        </p:spPr>
        <p:txBody>
          <a:bodyPr/>
          <a:lstStyle/>
          <a:p>
            <a:pPr algn="just">
              <a:spcAft>
                <a:spcPct val="0"/>
              </a:spcAft>
            </a:pPr>
            <a:endParaRPr lang="ru-RU" altLang="ru-RU" sz="1800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Aft>
                <a:spcPct val="0"/>
              </a:spcAft>
              <a:buNone/>
            </a:pPr>
            <a:endParaRPr lang="ru-RU" alt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ct val="0"/>
              </a:spcAft>
            </a:pPr>
            <a:r>
              <a:rPr lang="ru-RU" altLang="ru-RU" sz="2400" b="1" i="1" dirty="0">
                <a:latin typeface="Times New Roman" pitchFamily="18" charset="0"/>
                <a:cs typeface="Times New Roman" pitchFamily="18" charset="0"/>
              </a:rPr>
              <a:t>Формировать у детей дошкольного возраста устойчивый интерес к театрализованной деятельности;</a:t>
            </a:r>
          </a:p>
          <a:p>
            <a:pPr algn="just">
              <a:spcAft>
                <a:spcPct val="0"/>
              </a:spcAft>
            </a:pPr>
            <a:r>
              <a:rPr lang="ru-RU" altLang="ru-RU" sz="2400" b="1" i="1" dirty="0">
                <a:latin typeface="Times New Roman" pitchFamily="18" charset="0"/>
                <a:cs typeface="Times New Roman" pitchFamily="18" charset="0"/>
              </a:rPr>
              <a:t>Развивать умение эмоционально воспринимать художественные произведения и интонационную выразительность речи, активизировать словарь, звуковую культуру речи, совершенствовать</a:t>
            </a:r>
            <a:r>
              <a:rPr lang="en-US" alt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i="1" dirty="0">
                <a:latin typeface="Times New Roman" pitchFamily="18" charset="0"/>
                <a:cs typeface="Times New Roman" pitchFamily="18" charset="0"/>
              </a:rPr>
              <a:t>диалогическую речь;</a:t>
            </a:r>
          </a:p>
          <a:p>
            <a:pPr algn="just">
              <a:spcAft>
                <a:spcPct val="0"/>
              </a:spcAft>
            </a:pPr>
            <a:r>
              <a:rPr lang="ru-RU" altLang="ru-RU" sz="2400" b="1" i="1" dirty="0">
                <a:latin typeface="Times New Roman" pitchFamily="18" charset="0"/>
                <a:cs typeface="Times New Roman" pitchFamily="18" charset="0"/>
              </a:rPr>
              <a:t>Развивать коммуникативные навыки и положительно – эмоциональную сферу ребенка;</a:t>
            </a:r>
          </a:p>
          <a:p>
            <a:pPr algn="just">
              <a:spcAft>
                <a:spcPct val="0"/>
              </a:spcAft>
            </a:pPr>
            <a:r>
              <a:rPr lang="ru-RU" altLang="ru-RU" sz="2400" b="1" i="1" dirty="0">
                <a:latin typeface="Times New Roman" pitchFamily="18" charset="0"/>
                <a:cs typeface="Times New Roman" pitchFamily="18" charset="0"/>
              </a:rPr>
              <a:t>Создать условия для театрализованной деятельности.</a:t>
            </a:r>
          </a:p>
          <a:p>
            <a:pPr algn="just"/>
            <a:endParaRPr lang="ru-RU" alt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pPr eaLnBrk="1">
              <a:buFont typeface="Times New Roman" pitchFamily="18" charset="0"/>
              <a:buNone/>
            </a:pPr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Группа 3"/>
          <p:cNvGrpSpPr>
            <a:grpSpLocks/>
          </p:cNvGrpSpPr>
          <p:nvPr/>
        </p:nvGrpSpPr>
        <p:grpSpPr bwMode="auto">
          <a:xfrm>
            <a:off x="1428750" y="642938"/>
            <a:ext cx="7358063" cy="787400"/>
            <a:chOff x="787091" y="259834"/>
            <a:chExt cx="6859761" cy="1287507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862571" y="259834"/>
              <a:ext cx="6751721" cy="1287507"/>
            </a:xfrm>
            <a:prstGeom prst="roundRect">
              <a:avLst>
                <a:gd name="adj" fmla="val 10000"/>
              </a:avLst>
            </a:prstGeom>
            <a:solidFill>
              <a:schemeClr val="accent5">
                <a:hueOff val="0"/>
                <a:satOff val="0"/>
                <a:lumOff val="0"/>
                <a:alpha val="0"/>
              </a:schemeClr>
            </a:solidFill>
            <a:ln w="38100">
              <a:solidFill>
                <a:srgbClr val="FF33CC"/>
              </a:solidFill>
            </a:ln>
          </p:spPr>
          <p:style>
            <a:lnRef idx="2">
              <a:scrgbClr r="0" g="0" b="0"/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Скругленный прямоугольник 4"/>
            <p:cNvSpPr/>
            <p:nvPr/>
          </p:nvSpPr>
          <p:spPr>
            <a:xfrm>
              <a:off x="787091" y="379240"/>
              <a:ext cx="6859761" cy="965630"/>
            </a:xfrm>
            <a:prstGeom prst="rect">
              <a:avLst/>
            </a:prstGeom>
            <a:ln w="381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05740" tIns="205740" rIns="205740" bIns="205740" anchor="ctr"/>
            <a:lstStyle/>
            <a:p>
              <a:pPr algn="ctr" defTabSz="2400300" hangingPunct="0">
                <a:lnSpc>
                  <a:spcPct val="90000"/>
                </a:lnSpc>
                <a:spcAft>
                  <a:spcPct val="3500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ru-RU" altLang="ru-RU" sz="3600" b="1" i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Театрализованная</a:t>
              </a:r>
              <a:r>
                <a:rPr lang="en-US" altLang="ru-RU" sz="3600" b="1" i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altLang="ru-RU" sz="3600" b="1" i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деятельность</a:t>
              </a:r>
            </a:p>
          </p:txBody>
        </p:sp>
      </p:grpSp>
      <p:sp>
        <p:nvSpPr>
          <p:cNvPr id="5" name="Овал 4"/>
          <p:cNvSpPr/>
          <p:nvPr/>
        </p:nvSpPr>
        <p:spPr>
          <a:xfrm>
            <a:off x="5572125" y="3214688"/>
            <a:ext cx="3286125" cy="1785937"/>
          </a:xfrm>
          <a:prstGeom prst="ellipse">
            <a:avLst/>
          </a:prstGeom>
          <a:solidFill>
            <a:srgbClr val="FF9966">
              <a:alpha val="69000"/>
            </a:srgbClr>
          </a:solidFill>
          <a:ln w="25400">
            <a:solidFill>
              <a:srgbClr val="00B0F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100" b="1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Использование театр - кукол к художественным произведениям</a:t>
            </a:r>
          </a:p>
        </p:txBody>
      </p:sp>
      <p:sp>
        <p:nvSpPr>
          <p:cNvPr id="6" name="Овал 5"/>
          <p:cNvSpPr/>
          <p:nvPr/>
        </p:nvSpPr>
        <p:spPr>
          <a:xfrm>
            <a:off x="250825" y="3214688"/>
            <a:ext cx="2974975" cy="1938337"/>
          </a:xfrm>
          <a:prstGeom prst="ellipse">
            <a:avLst/>
          </a:prstGeom>
          <a:solidFill>
            <a:srgbClr val="FFFF00">
              <a:alpha val="50000"/>
            </a:srgbClr>
          </a:solidFill>
          <a:ln w="25400">
            <a:solidFill>
              <a:srgbClr val="00B0F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100" b="1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Работа над</a:t>
            </a:r>
            <a:endParaRPr lang="en-US" altLang="ru-RU" sz="2100" b="1" i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100" b="1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интонационной выразитель-ностью</a:t>
            </a:r>
          </a:p>
        </p:txBody>
      </p:sp>
      <p:sp>
        <p:nvSpPr>
          <p:cNvPr id="13" name="Овал 12"/>
          <p:cNvSpPr/>
          <p:nvPr/>
        </p:nvSpPr>
        <p:spPr bwMode="auto">
          <a:xfrm>
            <a:off x="2857500" y="3143250"/>
            <a:ext cx="3227388" cy="1785938"/>
          </a:xfrm>
          <a:prstGeom prst="ellipse">
            <a:avLst/>
          </a:prstGeom>
          <a:solidFill>
            <a:schemeClr val="accent6">
              <a:lumMod val="60000"/>
              <a:lumOff val="40000"/>
              <a:alpha val="70000"/>
            </a:schemeClr>
          </a:solidFill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100" b="1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Инсценировка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100" b="1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художественных произведений</a:t>
            </a:r>
          </a:p>
        </p:txBody>
      </p:sp>
      <p:sp>
        <p:nvSpPr>
          <p:cNvPr id="25" name="Овал 24"/>
          <p:cNvSpPr/>
          <p:nvPr/>
        </p:nvSpPr>
        <p:spPr bwMode="auto">
          <a:xfrm>
            <a:off x="4859338" y="1500188"/>
            <a:ext cx="3313112" cy="1643062"/>
          </a:xfrm>
          <a:prstGeom prst="ellipse">
            <a:avLst/>
          </a:prstGeom>
          <a:solidFill>
            <a:schemeClr val="accent1">
              <a:lumMod val="60000"/>
              <a:lumOff val="40000"/>
              <a:alpha val="23000"/>
            </a:schemeClr>
          </a:solidFill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000" b="1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Этюды, речевые упражнения для передачи различных чувств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sz="2100" b="1" i="1">
              <a:solidFill>
                <a:srgbClr val="47FFD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7" name="Овал 26"/>
          <p:cNvSpPr>
            <a:spLocks noChangeArrowheads="1"/>
          </p:cNvSpPr>
          <p:nvPr/>
        </p:nvSpPr>
        <p:spPr bwMode="auto">
          <a:xfrm>
            <a:off x="971550" y="1571625"/>
            <a:ext cx="3071813" cy="1571625"/>
          </a:xfrm>
          <a:prstGeom prst="ellipse">
            <a:avLst/>
          </a:prstGeom>
          <a:solidFill>
            <a:srgbClr val="FF0000">
              <a:alpha val="38823"/>
            </a:srgbClr>
          </a:solidFill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algn="ctr" defTabSz="1244600" hangingPunct="0">
              <a:lnSpc>
                <a:spcPct val="90000"/>
              </a:lnSpc>
              <a:spcAft>
                <a:spcPct val="3500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000" b="1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Знакомство с литературными произведениями</a:t>
            </a:r>
          </a:p>
        </p:txBody>
      </p:sp>
      <p:sp>
        <p:nvSpPr>
          <p:cNvPr id="28" name="Овал 27"/>
          <p:cNvSpPr/>
          <p:nvPr/>
        </p:nvSpPr>
        <p:spPr bwMode="auto">
          <a:xfrm>
            <a:off x="2143125" y="5000625"/>
            <a:ext cx="4714875" cy="1428750"/>
          </a:xfrm>
          <a:prstGeom prst="ellipse">
            <a:avLst/>
          </a:prstGeom>
          <a:solidFill>
            <a:schemeClr val="bg1">
              <a:lumMod val="65000"/>
              <a:alpha val="60000"/>
            </a:schemeClr>
          </a:solidFill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100" b="1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Заучивание стихов;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100" b="1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пересказывание небольших рассказов, сказок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Заголовок 1"/>
          <p:cNvSpPr>
            <a:spLocks noGrp="1"/>
          </p:cNvSpPr>
          <p:nvPr>
            <p:ph type="title"/>
          </p:nvPr>
        </p:nvSpPr>
        <p:spPr>
          <a:xfrm>
            <a:off x="2214563" y="785813"/>
            <a:ext cx="5143500" cy="857250"/>
          </a:xfrm>
        </p:spPr>
        <p:txBody>
          <a:bodyPr/>
          <a:lstStyle/>
          <a:p>
            <a:pPr algn="ctr"/>
            <a:r>
              <a:rPr lang="ru-RU" altLang="ru-RU" sz="4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Виды театра</a:t>
            </a:r>
            <a:br>
              <a:rPr lang="ru-RU" altLang="ru-RU" sz="6000" b="1" dirty="0">
                <a:solidFill>
                  <a:srgbClr val="C00000"/>
                </a:solidFill>
                <a:latin typeface="Georgia" pitchFamily="18" charset="0"/>
              </a:rPr>
            </a:br>
            <a:endParaRPr lang="ru-RU" altLang="ru-RU" sz="6000" dirty="0">
              <a:solidFill>
                <a:srgbClr val="C00000"/>
              </a:solidFill>
            </a:endParaRPr>
          </a:p>
        </p:txBody>
      </p:sp>
      <p:pic>
        <p:nvPicPr>
          <p:cNvPr id="1027" name="Picture 3" descr="C:\Users\Гордиенко\Desktop\20210211_1719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915" y="1715343"/>
            <a:ext cx="1318711" cy="175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Гордиенко\Desktop\20210211_1413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457401"/>
            <a:ext cx="151216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C:\Users\Гордиенко\Desktop\куклы БИБАБО\20210211_1405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678496"/>
            <a:ext cx="1653648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Гордиенко\Desktop\пальчиковый театр\20210211_14143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126" y="3883360"/>
            <a:ext cx="1636914" cy="218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C:\Users\Гордиенко\Desktop\пальчиковый театр\20210211_1000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032" y="4077072"/>
            <a:ext cx="1167594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Гордиенко\Desktop\фланелеграф\20210211_09582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130" y="4320963"/>
            <a:ext cx="1528902" cy="203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Гордиенко\Desktop\вязанный театр\20210211_1407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9446"/>
            <a:ext cx="1584176" cy="211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Гордиенко\Desktop\вязанный театр\20210211_1412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268760"/>
            <a:ext cx="1851670" cy="246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Гордиенко\Desktop\театр драматизации\IMG-9a15ffc71d6c8f693c1302b499a81984-V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918849"/>
            <a:ext cx="1995686" cy="266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003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Гордиенко\Desktop\театр драматизации\20210211_0917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60848"/>
            <a:ext cx="3165816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Гордиенко\Desktop\театр драматизации\20210211_0946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868" y="2060848"/>
            <a:ext cx="2679762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plit orient="vert" dir="in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1"/>
          <p:cNvSpPr txBox="1">
            <a:spLocks noChangeArrowheads="1"/>
          </p:cNvSpPr>
          <p:nvPr/>
        </p:nvSpPr>
        <p:spPr bwMode="auto">
          <a:xfrm>
            <a:off x="428625" y="1571625"/>
            <a:ext cx="8212138" cy="495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94320" rIns="90000" bIns="45000"/>
          <a:lstStyle/>
          <a:p>
            <a:pPr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ru-RU" altLang="ru-RU" sz="1600" b="1" i="1" dirty="0">
                <a:solidFill>
                  <a:srgbClr val="2222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i="1" dirty="0">
                <a:solidFill>
                  <a:srgbClr val="22228B"/>
                </a:solidFill>
                <a:latin typeface="Times New Roman" pitchFamily="18" charset="0"/>
                <a:cs typeface="Times New Roman" pitchFamily="18" charset="0"/>
              </a:rPr>
              <a:t>Чтение, прослушивание и обсуждение художественных произведений.</a:t>
            </a:r>
          </a:p>
          <a:p>
            <a:pPr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ru-RU" altLang="ru-RU" sz="2000" b="1" i="1" dirty="0">
                <a:solidFill>
                  <a:srgbClr val="22228B"/>
                </a:solidFill>
                <a:latin typeface="Times New Roman" pitchFamily="18" charset="0"/>
                <a:cs typeface="Times New Roman" pitchFamily="18" charset="0"/>
              </a:rPr>
              <a:t> Драматизация сказок.</a:t>
            </a:r>
          </a:p>
          <a:p>
            <a:pPr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ru-RU" altLang="ru-RU" sz="2000" b="1" i="1" dirty="0">
                <a:solidFill>
                  <a:srgbClr val="22228B"/>
                </a:solidFill>
                <a:latin typeface="Times New Roman" pitchFamily="18" charset="0"/>
                <a:cs typeface="Times New Roman" pitchFamily="18" charset="0"/>
              </a:rPr>
              <a:t> Дидактические, сюжетно – ролевые, творческие игры, игры – театрализации.</a:t>
            </a:r>
          </a:p>
          <a:p>
            <a:pPr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ru-RU" altLang="ru-RU" sz="2000" b="1" i="1" dirty="0">
                <a:solidFill>
                  <a:srgbClr val="22228B"/>
                </a:solidFill>
                <a:latin typeface="Times New Roman" pitchFamily="18" charset="0"/>
                <a:cs typeface="Times New Roman" pitchFamily="18" charset="0"/>
              </a:rPr>
              <a:t> Игры на развитие интонационной выразительности.</a:t>
            </a:r>
          </a:p>
          <a:p>
            <a:pPr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ru-RU" altLang="ru-RU" sz="2000" b="1" i="1" dirty="0">
                <a:solidFill>
                  <a:srgbClr val="22228B"/>
                </a:solidFill>
                <a:latin typeface="Times New Roman" pitchFamily="18" charset="0"/>
                <a:cs typeface="Times New Roman" pitchFamily="18" charset="0"/>
              </a:rPr>
              <a:t> Словесные, настольные и подвижные игры с элементами драматизации.</a:t>
            </a:r>
          </a:p>
          <a:p>
            <a:pPr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ru-RU" altLang="ru-RU" sz="2000" b="1" i="1" dirty="0">
                <a:solidFill>
                  <a:srgbClr val="22228B"/>
                </a:solidFill>
                <a:latin typeface="Times New Roman" pitchFamily="18" charset="0"/>
                <a:cs typeface="Times New Roman" pitchFamily="18" charset="0"/>
              </a:rPr>
              <a:t> Рисование и раскрашивание наиболее ярких и эмоциональных событий из сказок с речевым комментарием и объяснением личностного смысла изображаемых событий.</a:t>
            </a:r>
          </a:p>
          <a:p>
            <a:pPr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ru-RU" altLang="ru-RU" sz="2000" b="1" i="1" dirty="0">
                <a:solidFill>
                  <a:srgbClr val="22228B"/>
                </a:solidFill>
                <a:latin typeface="Times New Roman" pitchFamily="18" charset="0"/>
                <a:cs typeface="Times New Roman" pitchFamily="18" charset="0"/>
              </a:rPr>
              <a:t> Просмотр и обсуждение слайдов, видеофильмов, мультфильмов.</a:t>
            </a:r>
          </a:p>
          <a:p>
            <a:pPr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ru-RU" altLang="ru-RU" sz="2000" b="1" i="1" dirty="0">
                <a:solidFill>
                  <a:srgbClr val="22228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i="1" dirty="0">
                <a:solidFill>
                  <a:srgbClr val="262699"/>
                </a:solidFill>
                <a:latin typeface="Times New Roman" pitchFamily="18" charset="0"/>
                <a:cs typeface="Times New Roman" pitchFamily="18" charset="0"/>
              </a:rPr>
              <a:t>Способствовать самореализации каждого ребенка и созданию благоприятного микроклимата, уважения к личности маленького человека.</a:t>
            </a:r>
            <a:endParaRPr lang="ru-RU" altLang="ru-RU" sz="2000" b="1" i="1" dirty="0">
              <a:solidFill>
                <a:srgbClr val="22228B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ru-RU" altLang="ru-RU" sz="2400" b="1" i="1" dirty="0">
              <a:solidFill>
                <a:srgbClr val="22228B"/>
              </a:solidFill>
              <a:latin typeface="Times New Roman" pitchFamily="18" charset="0"/>
              <a:cs typeface="Times New Roman" pitchFamily="18" charset="0"/>
            </a:endParaRPr>
          </a:p>
          <a:p>
            <a:pPr hangingPunct="0">
              <a:lnSpc>
                <a:spcPct val="86000"/>
              </a:lnSpc>
              <a:spcBef>
                <a:spcPts val="638"/>
              </a:spcBef>
              <a:buSzPct val="100000"/>
            </a:pPr>
            <a:endParaRPr lang="ru-RU" altLang="ru-RU" sz="2800" b="1" dirty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51203" name="Text Box 2"/>
          <p:cNvSpPr txBox="1">
            <a:spLocks noChangeArrowheads="1"/>
          </p:cNvSpPr>
          <p:nvPr/>
        </p:nvSpPr>
        <p:spPr bwMode="auto">
          <a:xfrm>
            <a:off x="1714500" y="785813"/>
            <a:ext cx="6357938" cy="725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hangingPunct="0">
              <a:lnSpc>
                <a:spcPct val="9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40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Формы работы с детьми: </a:t>
            </a:r>
            <a:br>
              <a:rPr lang="ru-RU" altLang="ru-RU" sz="4000" b="1">
                <a:solidFill>
                  <a:srgbClr val="FF0066"/>
                </a:solidFill>
                <a:latin typeface="Georgia" pitchFamily="18" charset="0"/>
              </a:rPr>
            </a:br>
            <a:br>
              <a:rPr lang="ru-RU" altLang="ru-RU" sz="2800">
                <a:solidFill>
                  <a:srgbClr val="000066"/>
                </a:solidFill>
                <a:latin typeface="Georgia" pitchFamily="18" charset="0"/>
              </a:rPr>
            </a:br>
            <a:endParaRPr lang="ru-RU" altLang="ru-RU" sz="2800">
              <a:solidFill>
                <a:srgbClr val="000066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Verdana"/>
        <a:ea typeface="Lucida Sans Unicode"/>
        <a:cs typeface="Lucida Sans Unicode"/>
      </a:majorFont>
      <a:minorFont>
        <a:latin typeface="Verdana"/>
        <a:ea typeface="Lucida Sans Unicode"/>
        <a:cs typeface="Lucida Sans Unicode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Verdana"/>
        <a:ea typeface="Lucida Sans Unicode"/>
        <a:cs typeface="Lucida Sans Unicode"/>
      </a:majorFont>
      <a:minorFont>
        <a:latin typeface="Verdana"/>
        <a:ea typeface="Lucida Sans Unicode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>
            <a:lumMod val="60000"/>
            <a:lumOff val="40000"/>
            <a:alpha val="23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algn="ctr">
          <a:defRPr sz="2000" b="1" i="1" dirty="0" smtClean="0">
            <a:solidFill>
              <a:srgbClr val="000066"/>
            </a:solidFill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36549</TotalTime>
  <Words>267</Words>
  <Application>Microsoft Office PowerPoint</Application>
  <PresentationFormat>Экран (4:3)</PresentationFormat>
  <Paragraphs>51</Paragraphs>
  <Slides>12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1_Тема Office</vt:lpstr>
      <vt:lpstr>     «Театрализация, как средство формирования связной речи детей младшего и среднего возраста»                                                                                                                                                 </vt:lpstr>
      <vt:lpstr>Театрализованная  деятельность-это…</vt:lpstr>
      <vt:lpstr>    Цель:</vt:lpstr>
      <vt:lpstr>  Задачи:</vt:lpstr>
      <vt:lpstr>Презентация PowerPoint</vt:lpstr>
      <vt:lpstr>Виды театра </vt:lpstr>
      <vt:lpstr>Презентация PowerPoint</vt:lpstr>
      <vt:lpstr>Презентация PowerPoint</vt:lpstr>
      <vt:lpstr>Презентация PowerPoint</vt:lpstr>
      <vt:lpstr>Презентация PowerPoint</vt:lpstr>
      <vt:lpstr>Театральный центр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Театрализованная деятельность  как средство развития речи  детей с ОНР</dc:title>
  <dc:creator>Пользователь</dc:creator>
  <cp:lastModifiedBy>Неизвестный пользователь</cp:lastModifiedBy>
  <cp:revision>216</cp:revision>
  <cp:lastPrinted>1601-01-01T00:00:00Z</cp:lastPrinted>
  <dcterms:created xsi:type="dcterms:W3CDTF">1601-01-01T00:00:00Z</dcterms:created>
  <dcterms:modified xsi:type="dcterms:W3CDTF">2021-11-03T10:58:02Z</dcterms:modified>
</cp:coreProperties>
</file>