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7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327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7B60F-3F23-4E9F-93AF-F051664F7175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40956-8014-479C-B763-B3691683AE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352A5-45B9-458C-BA84-B422996DF318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B1F7-04A6-4DA1-B9D3-79790A9CC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352A5-45B9-458C-BA84-B422996DF318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B1F7-04A6-4DA1-B9D3-79790A9CC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352A5-45B9-458C-BA84-B422996DF318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B1F7-04A6-4DA1-B9D3-79790A9CC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352A5-45B9-458C-BA84-B422996DF318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B1F7-04A6-4DA1-B9D3-79790A9CC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352A5-45B9-458C-BA84-B422996DF318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B1F7-04A6-4DA1-B9D3-79790A9CC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352A5-45B9-458C-BA84-B422996DF318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B1F7-04A6-4DA1-B9D3-79790A9CC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352A5-45B9-458C-BA84-B422996DF318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B1F7-04A6-4DA1-B9D3-79790A9CC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352A5-45B9-458C-BA84-B422996DF318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B1F7-04A6-4DA1-B9D3-79790A9CC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352A5-45B9-458C-BA84-B422996DF318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B1F7-04A6-4DA1-B9D3-79790A9CC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352A5-45B9-458C-BA84-B422996DF318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B1F7-04A6-4DA1-B9D3-79790A9CC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352A5-45B9-458C-BA84-B422996DF318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B1F7-04A6-4DA1-B9D3-79790A9CC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352A5-45B9-458C-BA84-B422996DF318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1B1F7-04A6-4DA1-B9D3-79790A9CC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0001-002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2016224"/>
          </a:xfrm>
        </p:spPr>
        <p:txBody>
          <a:bodyPr>
            <a:normAutofit/>
          </a:bodyPr>
          <a:lstStyle/>
          <a:p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Проект по патриотическому воспитанию</a:t>
            </a:r>
            <a:br>
              <a:rPr lang="ru-RU" sz="31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МОЯ РОДИНА - РОССИЯ»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7016824" cy="1296144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Миронова Т.И.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esktop\0001-002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548680"/>
            <a:ext cx="5698976" cy="86895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Физкультурное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развлечение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 descr="C:\Users\admin\Desktop\20191023_154355_Richtone(HDR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2411760" y="1412776"/>
            <a:ext cx="3312368" cy="2304256"/>
          </a:xfrm>
          <a:prstGeom prst="rect">
            <a:avLst/>
          </a:prstGeom>
          <a:noFill/>
        </p:spPr>
      </p:pic>
      <p:pic>
        <p:nvPicPr>
          <p:cNvPr id="11269" name="Picture 5" descr="C:\Users\admin\Desktop\20191023_1615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420095" y="3012953"/>
            <a:ext cx="3200354" cy="2304256"/>
          </a:xfrm>
          <a:prstGeom prst="rect">
            <a:avLst/>
          </a:prstGeom>
          <a:noFill/>
        </p:spPr>
      </p:pic>
      <p:pic>
        <p:nvPicPr>
          <p:cNvPr id="11270" name="Picture 6" descr="C:\Users\admin\Desktop\20191023_1544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1907704" y="3789040"/>
            <a:ext cx="3096344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0001-002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Спасибо за внимание.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0001-002-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620688"/>
            <a:ext cx="5256584" cy="3744416"/>
          </a:xfrm>
        </p:spPr>
        <p:txBody>
          <a:bodyPr>
            <a:normAutofit fontScale="90000"/>
          </a:bodyPr>
          <a:lstStyle/>
          <a:p>
            <a:pPr algn="r">
              <a:lnSpc>
                <a:spcPct val="150000"/>
              </a:lnSpc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«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Как у маленького деревца, еле поднявшегося над землёй, заботливый садовник укрепляет корень, от мощности которого зависит жизнь растения на протяжении многих десятилетий, так педагог должен заботиться о воспитании у своих детей чувства безграничной любви к Родине» В.А.Сухомлинский</a:t>
            </a:r>
            <a:r>
              <a:rPr lang="ru-RU" sz="2000" dirty="0"/>
              <a:t>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sz="2000" dirty="0" smtClean="0"/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0001-002-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24744"/>
            <a:ext cx="7272808" cy="482453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/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Патриотизм – это любовь к Родине, своей земле, семье, роду. Патриотом не становятся с пелёнок, патриотизм нужно воспитывать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Воспитание чувства патриотизма у дошкольников – процесс сложный и длительный. Любовь к близким людям, к детскому саду, к семье, где ребёнок растёт, уважение к обществу, в котором находишься, к традициям и истории своей страны, к родному городу играют огромную роль в становлении личности ребенка.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0001-002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1268760"/>
            <a:ext cx="4248472" cy="93610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Проблема: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2492896"/>
            <a:ext cx="7488832" cy="309634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Рост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научно-технического прогресса, новые открытия и технические изобретения отодвинули на второй план духовные ценности. Проблемы воспитания у подрастающего поколения любви к своей малой Родине выпали из поля зрения ученых и практиков на многие годы. С введением в действие закона РФ “Об образовании” произошли существенные изменения в развитии системы образования. Это повлекло изменения содержания образования. Теперь же одним из приоритетных направлений стало знакомство детей дошкольного возраста с национальным и региональным культурным наследием, и историей страны, края.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0001-002-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196752"/>
            <a:ext cx="5544616" cy="324036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Воспитывать у детей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чувства любви к Родине, родному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краю через учебную и игровую деятельность дошкольника. Приобщение к истокам и культуре родной страны, ее достопримечательностей.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0001-002-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620688"/>
            <a:ext cx="5616624" cy="5472608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Задачи проекта: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smtClean="0"/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Воспитывать у ребёнка чувство любви и привязанности к своей семье, дому, детскому саду, городу.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Развивать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чувство ответственности и гордости за свою страну.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Воспитывать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уважение к труду, русским промыслам.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Воспитывать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любовь к родному краю, умение видеть прекрасное, гордиться им.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Знакомить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детей с символами государства (герб, флаг, гимн)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Формировать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экологическую культуру у детей и их родителей, желание принимать участие в проведении мероприятий по охране окружающей среды.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Формировать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чувство уважения к другим народам и их традициям.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Развивать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инициативу ребёнка, его творческие способности.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0001-002-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620688"/>
            <a:ext cx="5472608" cy="4536504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Ожидаемый результат: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/>
              <a:t>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Итоговым результатом является активное участие детей в выставках, конкурсах, спортивно-патриотических мероприятиях, дискуссиях, других видах деятельности. 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Повышение интереса к истории России. Отражение полученных знаний в продуктивной деятельности.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min\Desktop\0001-002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692696"/>
            <a:ext cx="6347048" cy="72494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Экскурсия в ботанический сад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admin\Desktop\20190912_11185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499990" y="3933056"/>
            <a:ext cx="3717927" cy="2159944"/>
          </a:xfrm>
          <a:prstGeom prst="rect">
            <a:avLst/>
          </a:prstGeom>
          <a:noFill/>
        </p:spPr>
      </p:pic>
      <p:pic>
        <p:nvPicPr>
          <p:cNvPr id="8196" name="Picture 4" descr="C:\Users\admin\Desktop\20190912_1135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971600" y="3573016"/>
            <a:ext cx="2880320" cy="2304256"/>
          </a:xfrm>
          <a:prstGeom prst="rect">
            <a:avLst/>
          </a:prstGeom>
          <a:noFill/>
        </p:spPr>
      </p:pic>
      <p:pic>
        <p:nvPicPr>
          <p:cNvPr id="8197" name="Picture 5" descr="C:\Users\admin\Desktop\20190912_1151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427984" y="1196752"/>
            <a:ext cx="2448272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0001-002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620688"/>
            <a:ext cx="5698976" cy="79695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Музыкальное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развлечение: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 Мы очень любим город свой»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C:\Users\admin\Desktop\IMG-8d17e3e367148f891a0466142496cac9-V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772816"/>
            <a:ext cx="3233332" cy="2424999"/>
          </a:xfrm>
          <a:prstGeom prst="rect">
            <a:avLst/>
          </a:prstGeom>
          <a:noFill/>
        </p:spPr>
      </p:pic>
      <p:pic>
        <p:nvPicPr>
          <p:cNvPr id="10244" name="Picture 4" descr="C:\Users\admin\Desktop\IMG-8f162d7cb7a24045a9ff638c00c3af14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852936"/>
            <a:ext cx="3552395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166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Проект по патриотическому воспитанию  «МОЯ РОДИНА - РОССИЯ» </vt:lpstr>
      <vt:lpstr>         «Как у маленького деревца, еле поднявшегося над землёй, заботливый садовник укрепляет корень, от мощности которого зависит жизнь растения на протяжении многих десятилетий, так педагог должен заботиться о воспитании у своих детей чувства безграничной любви к Родине» В.А.Сухомлинский.                                  </vt:lpstr>
      <vt:lpstr>Актуальность проекта   Патриотизм – это любовь к Родине, своей земле, семье, роду. Патриотом не становятся с пелёнок, патриотизм нужно воспитывать. Воспитание чувства патриотизма у дошкольников – процесс сложный и длительный. Любовь к близким людям, к детскому саду, к семье, где ребёнок растёт, уважение к обществу, в котором находишься, к традициям и истории своей страны, к родному городу играют огромную роль в становлении личности ребенка. </vt:lpstr>
      <vt:lpstr>Проблема: </vt:lpstr>
      <vt:lpstr>Цель проекта:  Воспитывать у детей  чувства любви к Родине, родному краю через учебную и игровую деятельность дошкольника. Приобщение к истокам и культуре родной страны, ее достопримечательностей. </vt:lpstr>
      <vt:lpstr>Задачи проекта:  -  Воспитывать у ребёнка чувство любви и привязанности к своей семье, дому, детскому саду, городу.   - Развивать чувство ответственности и гордости за свою страну.  - Воспитывать уважение к труду, русским промыслам.  - Воспитывать любовь к родному краю, умение видеть прекрасное, гордиться им.   - Знакомить детей с символами государства (герб, флаг, гимн)  - Формировать экологическую культуру у детей и их родителей, желание принимать участие в проведении мероприятий по охране окружающей среды. - Формировать чувство уважения к другим народам и их традициям.  - Развивать инициативу ребёнка, его творческие способности. </vt:lpstr>
      <vt:lpstr>Ожидаемый результат:   Итоговым результатом является активное участие детей в выставках, конкурсах, спортивно-патриотических мероприятиях, дискуссиях, других видах деятельности.  Повышение интереса к истории России. Отражение полученных знаний в продуктивной деятельности. </vt:lpstr>
      <vt:lpstr>Экскурсия в ботанический сад</vt:lpstr>
      <vt:lpstr>Музыкальное развлечение:  « Мы очень любим город свой»</vt:lpstr>
      <vt:lpstr>Физкультурное развлечение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патриотическому воспитанию  «МОЯ РОДИНА - РОССИЯ»</dc:title>
  <dc:creator>Пользователь Windows</dc:creator>
  <cp:lastModifiedBy>Пользователь Windows</cp:lastModifiedBy>
  <cp:revision>21</cp:revision>
  <dcterms:created xsi:type="dcterms:W3CDTF">2019-11-05T15:57:30Z</dcterms:created>
  <dcterms:modified xsi:type="dcterms:W3CDTF">2019-11-06T20:24:52Z</dcterms:modified>
</cp:coreProperties>
</file>