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D9F4-C065-4F00-A9B5-87B84C0792B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63E6-52AA-4650-8AB2-053C0A4EE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D9F4-C065-4F00-A9B5-87B84C0792B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63E6-52AA-4650-8AB2-053C0A4EE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D9F4-C065-4F00-A9B5-87B84C0792B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63E6-52AA-4650-8AB2-053C0A4EE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D9F4-C065-4F00-A9B5-87B84C0792B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63E6-52AA-4650-8AB2-053C0A4EE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D9F4-C065-4F00-A9B5-87B84C0792B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63E6-52AA-4650-8AB2-053C0A4EE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D9F4-C065-4F00-A9B5-87B84C0792B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63E6-52AA-4650-8AB2-053C0A4EE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D9F4-C065-4F00-A9B5-87B84C0792B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63E6-52AA-4650-8AB2-053C0A4EE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D9F4-C065-4F00-A9B5-87B84C0792B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63E6-52AA-4650-8AB2-053C0A4EE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D9F4-C065-4F00-A9B5-87B84C0792B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63E6-52AA-4650-8AB2-053C0A4EE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D9F4-C065-4F00-A9B5-87B84C0792B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63E6-52AA-4650-8AB2-053C0A4EE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0D9F4-C065-4F00-A9B5-87B84C0792B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4663E6-52AA-4650-8AB2-053C0A4EE2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30D9F4-C065-4F00-A9B5-87B84C0792B6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4663E6-52AA-4650-8AB2-053C0A4EE2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54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STEM – </a:t>
            </a:r>
            <a:r>
              <a:rPr lang="ru-RU" dirty="0" smtClean="0">
                <a:solidFill>
                  <a:srgbClr val="FFC000"/>
                </a:solidFill>
              </a:rPr>
              <a:t> технология, новая ступень в развитии детей дошкольного возраста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013176"/>
            <a:ext cx="3888104" cy="1080120"/>
          </a:xfrm>
        </p:spPr>
        <p:txBody>
          <a:bodyPr/>
          <a:lstStyle/>
          <a:p>
            <a:pPr algn="ctr"/>
            <a:r>
              <a:rPr lang="ru-RU" sz="2000" dirty="0" smtClean="0"/>
              <a:t>Выполнила: воспитатель Головатюк Е.Ю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88924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5.Образовательный  модуль 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Мультстудия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 творю мир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”»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освоение ИКТ и цифровых технологий;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-освоение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медийных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-организация продуктивной деятельности на основе синтеза художественного и технического творчества.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home\Desktop\multstudiya_ya_tvoryu_m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3529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6.Образовательный модуль «Экспериментирование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живой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неживой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природой»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-Формирование </a:t>
            </a:r>
            <a:r>
              <a:rPr lang="ru-RU" sz="2000" dirty="0"/>
              <a:t>представлений об окружающем мире в </a:t>
            </a:r>
            <a:r>
              <a:rPr lang="ru-RU" sz="2000" dirty="0" smtClean="0"/>
              <a:t>опытно-экспериментальной деятельности</a:t>
            </a:r>
            <a:r>
              <a:rPr lang="ru-RU" sz="2000" dirty="0"/>
              <a:t>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-осознание </a:t>
            </a:r>
            <a:r>
              <a:rPr lang="ru-RU" sz="2000" dirty="0"/>
              <a:t>единства всего живого в </a:t>
            </a:r>
            <a:r>
              <a:rPr lang="ru-RU" sz="2000" dirty="0" smtClean="0"/>
              <a:t>процессе наглядно-чувственного </a:t>
            </a:r>
            <a:r>
              <a:rPr lang="ru-RU" sz="2000" dirty="0"/>
              <a:t>восприятия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-формирование </a:t>
            </a:r>
            <a:r>
              <a:rPr lang="ru-RU" sz="2000" dirty="0"/>
              <a:t>экологического сознания</a:t>
            </a:r>
          </a:p>
        </p:txBody>
      </p:sp>
      <p:pic>
        <p:nvPicPr>
          <p:cNvPr id="9218" name="Picture 2" descr="C:\Users\home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132856"/>
            <a:ext cx="3035543" cy="3212976"/>
          </a:xfrm>
          <a:prstGeom prst="rect">
            <a:avLst/>
          </a:prstGeom>
          <a:noFill/>
        </p:spPr>
      </p:pic>
      <p:pic>
        <p:nvPicPr>
          <p:cNvPr id="9219" name="Picture 3" descr="C:\Users\home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221181"/>
            <a:ext cx="4680520" cy="2636819"/>
          </a:xfrm>
          <a:prstGeom prst="rect">
            <a:avLst/>
          </a:prstGeom>
          <a:noFill/>
        </p:spPr>
      </p:pic>
      <p:pic>
        <p:nvPicPr>
          <p:cNvPr id="9220" name="Picture 4" descr="C:\Users\home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62994"/>
            <a:ext cx="2483768" cy="38783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7849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ПРЕИМУЩЕСТВА STEM-ТЕХНОЛОГИЙ</a:t>
            </a:r>
          </a:p>
          <a:p>
            <a:endParaRPr lang="ru-RU" dirty="0" smtClean="0"/>
          </a:p>
          <a:p>
            <a:r>
              <a:rPr lang="en-US" dirty="0" smtClean="0"/>
              <a:t>*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Трансформированность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техничность привлекает внимание детей и способствует повышению у них интереса к изучаемому материалу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Обеспечивает наглядность, игрушками, которые способствуют восприятию и лучшему запоминанию материала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«SТЕМ» игрушки – это дополнительные возможности работы с детьми, имеющими ограниченные возможности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Активная коммуникация и командная работа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интереса к техническим дисциплинам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Нам есть, над чем работать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             Нам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есть, с кем играть!</a:t>
            </a:r>
          </a:p>
        </p:txBody>
      </p:sp>
      <p:pic>
        <p:nvPicPr>
          <p:cNvPr id="10242" name="Picture 2" descr="C:\Users\home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68960"/>
            <a:ext cx="4824536" cy="3600400"/>
          </a:xfrm>
          <a:prstGeom prst="rect">
            <a:avLst/>
          </a:prstGeom>
          <a:noFill/>
        </p:spPr>
      </p:pic>
      <p:pic>
        <p:nvPicPr>
          <p:cNvPr id="10243" name="Picture 3" descr="C:\Users\home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386" y="1628800"/>
            <a:ext cx="3422501" cy="52292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STEAM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образование один из основных мировых трендов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Оно основано на использовании междисциплинарного и прикладного подхода, а также на слиянии всех пяти направлений в единую систему развития.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STEAM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демонстрирует дошкольникам, как применять науку и искусство в жизнедеятельности.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 такое STEАM? Если расшифровать, то получится следующее: S –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T 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E –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A –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M –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(естественные науки, технология, инженерное искусство, творчество, математика).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1026" name="Picture 2" descr="C:\Users\home\Desktop\depositphotos_376912168-stock-illustration-steam-education-framework-education-discipl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157192"/>
            <a:ext cx="5328592" cy="17008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525658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STEAM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образование- модульное направление образования, целью которого является  развитие интеллектуальных способностей ребенка с возможностью вовлечения его в научно исследовательское творчество. Включает в себя инженерию, технологию и математику.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STEAM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 детей дошкольного возраста ориентируется на ФГОС. Это позволяет сформировать познавательные интересы у детей к разным видам работы.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 в условиях дошкольной организации можно реализовать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STEAM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образование? Через организацию проектной и экспериментально-исследовательской  деятельности. Обязательным условием успешной работы является создание актуальной предметно-пространственной среды, соответствующей целевым установкам. При этом объединяющими факторами могут выступать интеграция содержания различной деятельности дошкольников, пересечение в пространстве игровых пособий и материалов, доступность оборудования для самостоятельной деятельности, возможность демонстрации результатов.  </a:t>
            </a:r>
            <a:endParaRPr lang="ru-RU" sz="2400" dirty="0"/>
          </a:p>
        </p:txBody>
      </p:sp>
      <p:pic>
        <p:nvPicPr>
          <p:cNvPr id="2052" name="Picture 4" descr="C:\Users\home\Desktop\45597002_473068886433648_2483761118917427200_n_606b05588f9c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869160"/>
            <a:ext cx="4320480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81642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STEAM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образование состоит из шести модулей.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модуль направлен на решение специфичных задач, которые при комплексном решении обеспечивают реализацию целей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STEAM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образования: развитие интеллектуальных способностей в процессе познавательной – исследовательской  деятельности  и вовлечения в научно –техническое творчество детей  дошкольного возраста.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ome\Desktop\866-8660615_steam-clipart-steam-education-steam-learnin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1318" y="5085184"/>
            <a:ext cx="488116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28803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1.Образовательный модуль «Дидактическая система Ф.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Фрёбеля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Экспериментирование с предметами окружающего мира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-Освоение математической действительности путём действий с геометрическими телами и фигурами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-Освоение пространственных отношений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-Конструирование в различных ракурсах и проекциях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ome\Desktop\freber_D056-750x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4211960" cy="3140967"/>
          </a:xfrm>
          <a:prstGeom prst="rect">
            <a:avLst/>
          </a:prstGeom>
          <a:noFill/>
        </p:spPr>
      </p:pic>
      <p:pic>
        <p:nvPicPr>
          <p:cNvPr id="4099" name="Picture 3" descr="C:\Users\home\Desktop\b56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608513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30963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2.Образовательный модуль  «LEGO-конструирование»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к практическому и умственному экспериментированию, обобщение,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речевому планированию и речевому комментированию процесса и результата собственной деятельности;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-свободное владение родным языком (словарный состав, грамматический строй речи, фонетическая система, элементарные представления о семантической структуре);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-умение создавать новые образы, фантазировать, использовать аналогию и синтез;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645024"/>
            <a:ext cx="2081783" cy="3039740"/>
          </a:xfrm>
          <a:prstGeom prst="rect">
            <a:avLst/>
          </a:prstGeom>
          <a:noFill/>
        </p:spPr>
      </p:pic>
      <p:pic>
        <p:nvPicPr>
          <p:cNvPr id="1027" name="Picture 3" descr="C:\Users\home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3470434" cy="2736304"/>
          </a:xfrm>
          <a:prstGeom prst="rect">
            <a:avLst/>
          </a:prstGeom>
          <a:noFill/>
        </p:spPr>
      </p:pic>
      <p:pic>
        <p:nvPicPr>
          <p:cNvPr id="1028" name="Picture 4" descr="C:\Users\home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861048"/>
            <a:ext cx="2880320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21602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3.Образовательный  модуль «Математическое развитие»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Комплексное решение задач математического развития с учётом возрастных и индивидуальных особенностей детей по направлениям: величина, форма, пространство, время, количество и счёт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home\Desktop\hello_html_33fbc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49080"/>
            <a:ext cx="3130733" cy="2535237"/>
          </a:xfrm>
          <a:prstGeom prst="rect">
            <a:avLst/>
          </a:prstGeom>
          <a:noFill/>
        </p:spPr>
      </p:pic>
      <p:pic>
        <p:nvPicPr>
          <p:cNvPr id="6147" name="Picture 3" descr="C:\Users\home\Desktop\5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4441"/>
            <a:ext cx="4549661" cy="2503559"/>
          </a:xfrm>
          <a:prstGeom prst="rect">
            <a:avLst/>
          </a:prstGeom>
          <a:noFill/>
        </p:spPr>
      </p:pic>
      <p:pic>
        <p:nvPicPr>
          <p:cNvPr id="6148" name="Picture 4" descr="C:\Users\home\Desktop\1179493c592721309af38f9343b00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564904"/>
            <a:ext cx="3312368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4.Образовательный модуль 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Робототехника»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sz="2000" dirty="0" smtClean="0"/>
              <a:t>развитие </a:t>
            </a:r>
            <a:r>
              <a:rPr lang="ru-RU" sz="2000" dirty="0"/>
              <a:t>логики и алгоритмического мышления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-формирование </a:t>
            </a:r>
            <a:r>
              <a:rPr lang="ru-RU" sz="2000" dirty="0"/>
              <a:t>основ </a:t>
            </a:r>
            <a:r>
              <a:rPr lang="ru-RU" sz="2000" dirty="0" smtClean="0"/>
              <a:t>программирования;</a:t>
            </a:r>
            <a:br>
              <a:rPr lang="ru-RU" sz="2000" dirty="0" smtClean="0"/>
            </a:br>
            <a:r>
              <a:rPr lang="ru-RU" sz="2000" dirty="0" smtClean="0"/>
              <a:t>-развитие </a:t>
            </a:r>
            <a:r>
              <a:rPr lang="ru-RU" sz="2000" dirty="0"/>
              <a:t>способностей к конструированию и моделированию;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-развитие </a:t>
            </a:r>
            <a:r>
              <a:rPr lang="ru-RU" sz="2000" dirty="0"/>
              <a:t>способности к абстрагированию и нахождению </a:t>
            </a:r>
            <a:r>
              <a:rPr lang="ru-RU" sz="2000" dirty="0" smtClean="0"/>
              <a:t>закономерностей; умение </a:t>
            </a:r>
            <a:r>
              <a:rPr lang="ru-RU" sz="2000" dirty="0"/>
              <a:t>быстро </a:t>
            </a:r>
            <a:r>
              <a:rPr lang="ru-RU" sz="2000" dirty="0" smtClean="0"/>
              <a:t>решать </a:t>
            </a:r>
            <a:r>
              <a:rPr lang="ru-RU" sz="2000" dirty="0"/>
              <a:t>практические </a:t>
            </a:r>
            <a:r>
              <a:rPr lang="ru-RU" sz="2000" dirty="0" smtClean="0"/>
              <a:t>задачи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home\Desktop\fd102dd4204b9948ba819baf0a8a3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132" y="3140968"/>
            <a:ext cx="5008667" cy="3717032"/>
          </a:xfrm>
          <a:prstGeom prst="rect">
            <a:avLst/>
          </a:prstGeom>
          <a:noFill/>
        </p:spPr>
      </p:pic>
      <p:pic>
        <p:nvPicPr>
          <p:cNvPr id="7171" name="Picture 3" descr="C:\Users\home\Desktop\da9258cc1305d14e37fd3cc5b9ebb7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870" y="2636912"/>
            <a:ext cx="4054602" cy="422108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286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STEM –  технология, новая ступень в развитии детей дошкольного возраста</vt:lpstr>
      <vt:lpstr>STEAM – образование один из основных мировых трендов</vt:lpstr>
      <vt:lpstr>STEAM – образование- модульное направление образования, целью которого является  развитие интеллектуальных способностей ребенка с возможностью вовлечения его в научно исследовательское творчество. Включает в себя инженерию, технологию и математику. STEAM – образования детей дошкольного возраста ориентируется на ФГОС. Это позволяет сформировать познавательные интересы у детей к разным видам работы. </vt:lpstr>
      <vt:lpstr>Слайд 4</vt:lpstr>
      <vt:lpstr>STEAM – образование состоит из шести модулей. Каждый модуль направлен на решение специфичных задач, которые при комплексном решении обеспечивают реализацию целей STEAM – образования: развитие интеллектуальных способностей в процессе познавательной – исследовательской  деятельности  и вовлечения в научно –техническое творчество детей  дошкольного возраста.</vt:lpstr>
      <vt:lpstr>  1.Образовательный модуль «Дидактическая система Ф. Фрёбеля»  -Экспериментирование с предметами окружающего мира -Освоение математической действительности путём действий с геометрическими телами и фигурами -Освоение пространственных отношений -Конструирование в различных ракурсах и проекциях</vt:lpstr>
      <vt:lpstr>2.Образовательный модуль  «LEGO-конструирование»  -способность к практическому и умственному экспериментированию, обобщение,  речевому планированию и речевому комментированию процесса и результата собственной деятельности; -свободное владение родным языком (словарный состав, грамматический строй речи, фонетическая система, элементарные представления о семантической структуре); -умение создавать новые образы, фантазировать, использовать аналогию и синтез; </vt:lpstr>
      <vt:lpstr>3.Образовательный  модуль «Математическое развитие» Комплексное решение задач математического развития с учётом возрастных и индивидуальных особенностей детей по направлениям: величина, форма, пространство, время, количество и счёт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–  технология, новая ступень в развитии детей дошкольного возраста</dc:title>
  <dc:creator>home</dc:creator>
  <cp:lastModifiedBy>home</cp:lastModifiedBy>
  <cp:revision>26</cp:revision>
  <dcterms:created xsi:type="dcterms:W3CDTF">2021-09-09T09:49:24Z</dcterms:created>
  <dcterms:modified xsi:type="dcterms:W3CDTF">2021-09-09T14:20:17Z</dcterms:modified>
</cp:coreProperties>
</file>