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813" autoAdjust="0"/>
  </p:normalViewPr>
  <p:slideViewPr>
    <p:cSldViewPr>
      <p:cViewPr varScale="1">
        <p:scale>
          <a:sx n="50" d="100"/>
          <a:sy n="50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0504" y="0"/>
            <a:ext cx="9274504" cy="6858000"/>
          </a:xfrm>
          <a:prstGeom prst="rect">
            <a:avLst/>
          </a:prstGeom>
        </p:spPr>
      </p:pic>
      <p:pic>
        <p:nvPicPr>
          <p:cNvPr id="6" name="Рисунок 5" descr="istockphoto-872389664-612x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000108"/>
            <a:ext cx="7500990" cy="488385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71736" y="0"/>
            <a:ext cx="400052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Narrow" pitchFamily="34" charset="0"/>
                <a:cs typeface="Arial" pitchFamily="34" charset="0"/>
              </a:rPr>
              <a:t>МБДОУ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Narrow" pitchFamily="34" charset="0"/>
                <a:cs typeface="Arial" pitchFamily="34" charset="0"/>
              </a:rPr>
              <a:t> «Детский сад «Эврика»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2928934"/>
            <a:ext cx="457203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Организация экологического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п</a:t>
            </a: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ространства на участке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детского сада «Огород»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5072074"/>
            <a:ext cx="57150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Составители: Головатюк Е.Ю., </a:t>
            </a:r>
            <a:r>
              <a:rPr lang="ru-RU" sz="2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Толчеева</a:t>
            </a:r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Н.В.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71736" y="0"/>
            <a:ext cx="521497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для родителей: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консультации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 и видео материалы итоговое мероприятие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0"/>
            <a:ext cx="7429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растений для посадки: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Огурцы, капуста, перец, помидоры, салат, перец, тыква,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фасоль,    зелень, картофель.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714620"/>
            <a:ext cx="4786314" cy="26247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714356"/>
            <a:ext cx="8286808" cy="56792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214422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проекта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I. Подготовительный этап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7" y="1928802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Изучение методической литературы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-2214610" y="214290"/>
            <a:ext cx="71438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проекта по организации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и   размещению огорода на территории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детского сада, работе педагогов на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огороде детского сада.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792958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технического состояния территории и почвы для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оптимизации работы по созданию огорода.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74c17993-366b-4f22-bc1f-e789bc4883f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285992"/>
            <a:ext cx="1928808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591732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Планировка огорода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a47d33c9-ab7f-43d4-8ee0-7614bacfb5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500174"/>
            <a:ext cx="6000792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885828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Наличие огородного инвентаря (лопаты,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грабли, мотыги, лейки)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500438"/>
            <a:ext cx="664373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Наличие посадочного материала (семена,  черенки, корневища</a:t>
            </a:r>
            <a:endParaRPr lang="ru-RU" sz="1600" dirty="0"/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714488"/>
            <a:ext cx="2714644" cy="1714512"/>
          </a:xfrm>
          <a:prstGeom prst="rect">
            <a:avLst/>
          </a:prstGeom>
        </p:spPr>
      </p:pic>
      <p:pic>
        <p:nvPicPr>
          <p:cNvPr id="7" name="Рисунок 6" descr="scale_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929066"/>
            <a:ext cx="3500430" cy="19689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857232"/>
            <a:ext cx="757242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* Перекопка почвы, рыхление земли граблями,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разбивка комьев,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выборка остатков травы 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928802"/>
            <a:ext cx="58579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* Обновление и обогащение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почвы удобрениями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000372"/>
            <a:ext cx="4545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*Разбивка грядок</a:t>
            </a:r>
            <a:endParaRPr lang="ru-RU" dirty="0"/>
          </a:p>
        </p:txBody>
      </p:sp>
      <p:pic>
        <p:nvPicPr>
          <p:cNvPr id="11" name="Рисунок 10" descr="99ad1fbc-e10f-4a04-84ab-4123db178d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857629"/>
            <a:ext cx="4000496" cy="3000371"/>
          </a:xfrm>
          <a:prstGeom prst="rect">
            <a:avLst/>
          </a:prstGeom>
        </p:spPr>
      </p:pic>
      <p:pic>
        <p:nvPicPr>
          <p:cNvPr id="14" name="Рисунок 13" descr="a0dba3c1-f7a9-4163-a472-4f2d7ceaf4c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4143380"/>
            <a:ext cx="3619493" cy="2714620"/>
          </a:xfrm>
          <a:prstGeom prst="rect">
            <a:avLst/>
          </a:prstGeom>
        </p:spPr>
      </p:pic>
      <p:pic>
        <p:nvPicPr>
          <p:cNvPr id="15" name="Рисунок 14" descr="8ecad47a-f066-4862-9862-a8d83764d1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1285860"/>
            <a:ext cx="428628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1357298"/>
            <a:ext cx="535783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Рассматривание и сравнивание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семян,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черенков,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корневищ перед посадкой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214554"/>
            <a:ext cx="535783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endParaRPr lang="ru-RU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endParaRPr lang="ru-RU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Посев семян и высаживание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черенков, корневищ в грунт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7" name="Рисунок 6" descr="74c17993-366b-4f22-bc1f-e789bc4883f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142984"/>
            <a:ext cx="3268271" cy="43576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14" y="1214423"/>
            <a:ext cx="564358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Наблюдение за всходами, ведение «Дневника</a:t>
            </a:r>
            <a:endParaRPr lang="ru-RU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наблюдений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143116"/>
            <a:ext cx="557213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Подробное ознакомление с растениями</a:t>
            </a:r>
            <a:endParaRPr lang="ru-RU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(стебель, листья, цветы, запах)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 descr="76287_IMG_20180724_130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143248"/>
            <a:ext cx="4643470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1214422"/>
            <a:ext cx="5429272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Уход за всходами: полив, прополка, рыхление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714488"/>
            <a:ext cx="5137027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Декоративное оформление огорода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C:\Users\Наталья\Desktop\1f7dacee-8300-4285-a219-601822784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14554"/>
            <a:ext cx="278608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357290" y="2143116"/>
            <a:ext cx="68580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Цель: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 создать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оптимальные условия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для проведения</a:t>
            </a:r>
            <a:r>
              <a:rPr lang="ru-RU" sz="24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экологических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занятий на огороде во всех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возрастных группах</a:t>
            </a:r>
            <a:r>
              <a:rPr lang="ru-RU" sz="24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детского сада.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15" y="1571612"/>
            <a:ext cx="5483392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sz="1600" dirty="0" smtClean="0">
                <a:solidFill>
                  <a:srgbClr val="002060"/>
                </a:solidFill>
                <a:ea typeface="Calibri"/>
                <a:cs typeface="Times New Roman"/>
              </a:rPr>
              <a:t>  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1" y="1428736"/>
            <a:ext cx="394196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9050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                   Сбор урожая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3" name="Picture 2" descr="C:\Users\Наталья\Desktop\c6aa4705-3a98-4d65-8619-065d420370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14554"/>
            <a:ext cx="1982405" cy="2643206"/>
          </a:xfrm>
          <a:prstGeom prst="rect">
            <a:avLst/>
          </a:prstGeom>
          <a:noFill/>
        </p:spPr>
      </p:pic>
      <p:pic>
        <p:nvPicPr>
          <p:cNvPr id="5" name="Picture 3" descr="C:\Users\Наталья\Desktop\31199b2b-82fe-4938-984a-7f1ea35700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0793" y="2214554"/>
            <a:ext cx="1982405" cy="2643206"/>
          </a:xfrm>
          <a:prstGeom prst="rect">
            <a:avLst/>
          </a:prstGeom>
          <a:noFill/>
        </p:spPr>
      </p:pic>
      <p:pic>
        <p:nvPicPr>
          <p:cNvPr id="7" name="Picture 4" descr="C:\Users\Наталья\Desktop\332f8fd3-bacd-46ce-a95f-0454e5c8f0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143116"/>
            <a:ext cx="2550293" cy="3400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85725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тоговое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мероприятие «Праздник Урожая»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85786" y="357166"/>
            <a:ext cx="8358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Наталья\Desktop\791e6c44-02ce-4589-b358-0d5249b0ea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500306"/>
            <a:ext cx="3691455" cy="2768591"/>
          </a:xfrm>
          <a:prstGeom prst="rect">
            <a:avLst/>
          </a:prstGeom>
          <a:noFill/>
        </p:spPr>
      </p:pic>
      <p:pic>
        <p:nvPicPr>
          <p:cNvPr id="3075" name="Picture 3" descr="C:\Users\Наталья\Desktop\f8c40f5f-1906-4ee7-87e4-8e58c05591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214554"/>
            <a:ext cx="2653871" cy="3538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86002" y="1142984"/>
            <a:ext cx="2371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Работа с родителями: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Наталья\Desktop\259477aa-3d8b-4392-8d32-bb150a3656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00174"/>
            <a:ext cx="5765784" cy="4324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00100" y="0"/>
            <a:ext cx="757242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проведения праздника по сбору урожая, провели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уборку на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территории огорода. Был подготовлен проект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проделанной работе.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5729" y="1142984"/>
            <a:ext cx="3192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Заключительный этап: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Наталья\Desktop\0abeb8a4-e179-4d53-af46-ab3367ac8e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143248"/>
            <a:ext cx="2465345" cy="1849009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bc88d84c-bcb5-4eba-9e1f-625e4aa017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786058"/>
            <a:ext cx="3555965" cy="2666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28728" y="0"/>
            <a:ext cx="571504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Вывод: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Создания огорода на территории ДОУ,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способствовало: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активизации творческого потенциала педагогов, родителей;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повышению интереса детей к трудовой и опытно-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развитие уровня знаний детей об особенностях строения 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условиях роста растений огорода;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качественному росту экологической культуры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активизации речи и обогащение словаря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формированию партнерских взаимоотношений между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педагогами, детьми и родителями;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81439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Перспектива на будущее: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создание огорода в 2021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2022 г. с учётом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результатов анализа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проделанной работы.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Наталья\Desktop\1613758014_44-p-dizain-sadov-ogorodov-v-chastnikh-domakh-o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214686"/>
            <a:ext cx="365760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85728"/>
            <a:ext cx="8286808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14414" y="0"/>
            <a:ext cx="642942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lang="ru-RU" sz="12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Задачи: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 высадить огород на территории ДОУ в отведённом для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выращивания овощных культур месте;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 вовлечь в процесс работы по оформлению огорода родителей,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выявить среди них деловых партнёров.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 учить ухаживать за растениями, дать наглядное представление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детям о необходимости света, тепла, влаги, почвы для роста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растений;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 развивать умение совместно решать поставленную задачу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(коллективная посадка, прополка, декор участка)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 развитие интереса к исследовательской деятельности 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процессе выращивания растений.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 расширять знания детей об особенностях строения и условиях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роста овощных культур, растений огорода;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 привлекать детей к активной самостоятельной деятельности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 выращиванию растений;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 развивать творческие способности детей, любознательность,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поисковую деятельность;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 воспитывать бережное и заботливое отношение к растениям,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осознанно – правильное отношение к природе родного края, 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труду человека;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 активизировать речь и обогащать словарь детей;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 развивать эмоциональную отзывчивость;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 формировать партнерские взаимоотношения между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педагогами, детьми и родителями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357422" y="1714488"/>
            <a:ext cx="678657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и этапы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реализации проекта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Апрель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сентябрь 2021г.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 Подготовительный этап.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Практический этап.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Заключительный этап.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85852" y="1714488"/>
            <a:ext cx="707236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основных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мероприятий: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форм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методов реализации проекта.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Приобретение необходимого оборудования.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проекта.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Подведение итогов.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Информирование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00166" y="1357298"/>
            <a:ext cx="62151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Исполнители проекта в основных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мероприятиях: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 детского сада, дети и родители.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b079c3c-04af-4c8c-aa99-183b6816b8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285992"/>
            <a:ext cx="4764604" cy="31575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215238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728" y="-214338"/>
            <a:ext cx="678661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Ожидаемые результаты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огорода на территории ДОУ;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активизация творческого потенциала педагогов, родителей;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повышение интереса детей к трудовой и опытно-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исследовательской деятельности;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развитие уровня знаний детей об особенностях строения 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условиях роста растений огорода;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качественный рост экологической культуры детей;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активизация речи и обогащение словаря детей;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формирование партнерских взаимоотношений между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педагогами, детьми и родителями;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сбор урожая овощей в сентябре 2021 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8860" y="1285860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Актуальность.</a:t>
            </a:r>
            <a:endParaRPr lang="ru-RU" sz="32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85852" y="-285776"/>
            <a:ext cx="657229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огород в детском саду это интересное и полезное занятие,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которое не только помогает детям лучше узнать жизнь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растений, но и проявить разнообразные личностные качества.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_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681776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сновные формы реализации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1500174"/>
            <a:ext cx="28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для детей:</a:t>
            </a:r>
            <a:endParaRPr lang="ru-RU" sz="20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357290" y="0"/>
            <a:ext cx="619512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игра, беседа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ведение дневника наблюдений,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 съёмка,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опыт, эксперимент,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аблюдение,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трудовая деятельность,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деятельность,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развивающей среды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14407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763</Words>
  <PresentationFormat>Экран (4:3)</PresentationFormat>
  <Paragraphs>274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Пользователь Windows</cp:lastModifiedBy>
  <cp:revision>32</cp:revision>
  <dcterms:created xsi:type="dcterms:W3CDTF">2021-06-09T19:52:16Z</dcterms:created>
  <dcterms:modified xsi:type="dcterms:W3CDTF">2021-10-09T16:04:19Z</dcterms:modified>
</cp:coreProperties>
</file>