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7" r:id="rId3"/>
    <p:sldId id="290" r:id="rId4"/>
    <p:sldId id="289" r:id="rId5"/>
    <p:sldId id="291" r:id="rId6"/>
    <p:sldId id="292" r:id="rId7"/>
    <p:sldId id="293" r:id="rId8"/>
    <p:sldId id="296" r:id="rId9"/>
    <p:sldId id="295" r:id="rId10"/>
    <p:sldId id="294" r:id="rId11"/>
    <p:sldId id="288" r:id="rId12"/>
    <p:sldId id="257" r:id="rId13"/>
    <p:sldId id="262" r:id="rId14"/>
    <p:sldId id="260" r:id="rId15"/>
    <p:sldId id="261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5" r:id="rId37"/>
    <p:sldId id="286" r:id="rId38"/>
    <p:sldId id="25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69D3E9F-C617-4900-84D1-D7DB8068C68F}">
          <p14:sldIdLst>
            <p14:sldId id="256"/>
            <p14:sldId id="287"/>
          </p14:sldIdLst>
        </p14:section>
        <p14:section name="Отгадалки" id="{FF4092FD-B109-416E-910A-999B020078ED}">
          <p14:sldIdLst>
            <p14:sldId id="290"/>
            <p14:sldId id="289"/>
            <p14:sldId id="291"/>
            <p14:sldId id="292"/>
            <p14:sldId id="293"/>
            <p14:sldId id="296"/>
            <p14:sldId id="295"/>
            <p14:sldId id="294"/>
          </p14:sldIdLst>
        </p14:section>
        <p14:section name="Разрешается - Запрещается" id="{7456D33F-90FC-4206-9C11-167271A69E70}">
          <p14:sldIdLst>
            <p14:sldId id="288"/>
            <p14:sldId id="257"/>
            <p14:sldId id="262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5"/>
            <p14:sldId id="286"/>
          </p14:sldIdLst>
        </p14:section>
        <p14:section name="Ответы" id="{4A2DDBD2-812A-4CA7-A5B8-F4F0662562B8}">
          <p14:sldIdLst>
            <p14:sldId id="259"/>
          </p14:sldIdLst>
        </p14:section>
        <p14:section name="Ответы 2" id="{DBB2B002-7056-4FD7-B7B7-1EC06473B69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5" autoAdjust="0"/>
    <p:restoredTop sz="94628" autoAdjust="0"/>
  </p:normalViewPr>
  <p:slideViewPr>
    <p:cSldViewPr>
      <p:cViewPr varScale="1">
        <p:scale>
          <a:sx n="70" d="100"/>
          <a:sy n="70" d="100"/>
        </p:scale>
        <p:origin x="-13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9860CC8-4B65-44CF-9FAD-C377E914E8B2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A6D0699-FFDB-43E3-9968-C685D55A9D4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slide" Target="slide3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slide" Target="slide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85558"/>
            <a:ext cx="8640960" cy="1211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Игры для детей дошкольного возраста</a:t>
            </a:r>
            <a:br>
              <a:rPr lang="ru-RU" dirty="0" smtClean="0"/>
            </a:br>
            <a:r>
              <a:rPr lang="ru-RU" dirty="0" smtClean="0"/>
              <a:t>на правила пожарной безопасности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7406640" cy="158417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Государственное бюджетное дошкольное образовательное учреждение детский сад №38</a:t>
            </a:r>
          </a:p>
          <a:p>
            <a:pPr algn="ctr"/>
            <a:r>
              <a:rPr lang="ru-RU" sz="2000" dirty="0" smtClean="0"/>
              <a:t>Василеостровского района г. Санкт-Петербурга</a:t>
            </a:r>
            <a:endParaRPr lang="ru-RU" sz="20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061632" y="3397460"/>
            <a:ext cx="6046872" cy="535596"/>
          </a:xfrm>
          <a:prstGeom prst="rect">
            <a:avLst/>
          </a:prstGeom>
        </p:spPr>
        <p:txBody>
          <a:bodyPr tIns="0">
            <a:normAutofit fontScale="92500"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b="1" dirty="0" smtClean="0"/>
              <a:t>Воспитатель</a:t>
            </a:r>
            <a:r>
              <a:rPr lang="ru-RU" dirty="0" smtClean="0"/>
              <a:t> Суслова Татьяна Валерьевна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85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rId2" action="ppaction://hlinksldjump"/>
            <a:hlinkHover r:id="" action="ppaction://noaction" highlightClick="1">
              <a:snd r:embed="rId3" name="chimes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622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Запрещается - разрешается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smtClean="0"/>
              <a:t>Педагог </a:t>
            </a:r>
            <a:r>
              <a:rPr lang="ru-RU" sz="2800" dirty="0" smtClean="0"/>
              <a:t>называет основные требования пожарной безопасности</a:t>
            </a:r>
          </a:p>
          <a:p>
            <a:endParaRPr lang="ru-RU" sz="2800" dirty="0"/>
          </a:p>
          <a:p>
            <a:r>
              <a:rPr lang="ru-RU" sz="2800" dirty="0" smtClean="0"/>
              <a:t>Дети показывают соответствующие цвета «светофора»: </a:t>
            </a:r>
            <a:r>
              <a:rPr lang="ru-RU" sz="2800" b="1" dirty="0" smtClean="0"/>
              <a:t>красный</a:t>
            </a:r>
            <a:r>
              <a:rPr lang="ru-RU" sz="2800" dirty="0" smtClean="0"/>
              <a:t> – запрещается, </a:t>
            </a:r>
            <a:r>
              <a:rPr lang="ru-RU" sz="2800" b="1" dirty="0" smtClean="0"/>
              <a:t>зеленый</a:t>
            </a:r>
            <a:r>
              <a:rPr lang="ru-RU" sz="2800" dirty="0" smtClean="0"/>
              <a:t> – разрешается.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28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320480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Играть со спичками?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62" y="518281"/>
            <a:ext cx="3096344" cy="31267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6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75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6214"/>
            <a:ext cx="4752528" cy="86409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При пожаре звонить </a:t>
            </a:r>
            <a:r>
              <a:rPr lang="ru-RU" sz="6000" b="1" dirty="0" smtClean="0">
                <a:solidFill>
                  <a:srgbClr val="FF0000"/>
                </a:solidFill>
              </a:rPr>
              <a:t>01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2917870" cy="2736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1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75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88832" cy="57606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effectLst/>
              </a:rPr>
              <a:t>Оставлять открытыми двери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печей и каминов?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34498"/>
            <a:ext cx="2895942" cy="28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07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81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48071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  <a:effectLst/>
              </a:rPr>
              <a:t>Учиться пользоваться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огнетушителем?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17039"/>
            <a:ext cx="1027473" cy="2592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Roman\Documents\Танины документы\Презентации по ПБ\Запрещено-Разрешено\img\Маша и Медведь\0_63c81_b12aef5_or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54072"/>
            <a:ext cx="1831547" cy="1790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55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sldjump"/>
              </a:rPr>
              <a:t>Запрещается – разрешается</a:t>
            </a:r>
            <a:endParaRPr lang="ru-RU" dirty="0" smtClean="0"/>
          </a:p>
          <a:p>
            <a:r>
              <a:rPr lang="ru-RU" dirty="0" err="1" smtClean="0">
                <a:hlinkClick r:id="rId3" action="ppaction://hlinksldjump"/>
              </a:rPr>
              <a:t>Отгадалки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6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260648"/>
            <a:ext cx="8229600" cy="648072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  <a:effectLst/>
              </a:rPr>
              <a:t>Пользоваться повреждёнными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розетками?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Roman\Documents\Танины документы\Презентации по ПБ\Запрещено-Разрешено\img\rozet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75" y="1124744"/>
            <a:ext cx="1638106" cy="158417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man\Documents\Танины документы\Презентации по ПБ\Запрещено-Разрешено\img\Маша и Медведь\0_63c74_60030013_or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2533839" cy="280831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444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768752" cy="720080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  <a:effectLst/>
              </a:rPr>
              <a:t>Знать план эвакуации при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пожаре?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3074" name="Picture 2" descr="C:\Users\Roman\Documents\Танины документы\Презентации по ПБ\Запрещено-Разрешено\img\Маша и Медведь\0_63c70_3ac77de5_ori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43" y="908720"/>
            <a:ext cx="3741349" cy="280601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07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436227" cy="1143000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effectLst/>
              </a:rPr>
              <a:t>Оставлять без присмотра включенные в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сеть </a:t>
            </a:r>
            <a:br>
              <a:rPr lang="ru-RU" sz="2800" dirty="0" smtClean="0"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</a:rPr>
              <a:t>приборы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68" y="836712"/>
            <a:ext cx="3143461" cy="29858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0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35017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185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352928" cy="720079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dirty="0" smtClean="0">
                <a:solidFill>
                  <a:srgbClr val="FF0000"/>
                </a:solidFill>
                <a:effectLst/>
              </a:rPr>
              <a:t>При пожаре кричать </a:t>
            </a:r>
            <a:r>
              <a:rPr lang="ru-RU" sz="3200" dirty="0">
                <a:solidFill>
                  <a:srgbClr val="FF0000"/>
                </a:solidFill>
                <a:effectLst/>
              </a:rPr>
              <a:t>и звать на помощь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взрослых?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4098" name="Picture 2" descr="C:\Users\Roman\Documents\Танины документы\Презентации по ПБ\Запрещено-Разрешено\img\lou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58" y="980728"/>
            <a:ext cx="2092129" cy="2808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1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88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436227" cy="1143000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effectLst/>
              </a:rPr>
              <a:t>Пользоваться утюгом, плиткой, чайниками без подставок из несгораемых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материалов?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:\Program Files\Microsoft Office\MEDIA\CAGCAT10\j0234266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951038"/>
            <a:ext cx="2319337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ПРАВИЛЬНО!</a:t>
            </a:r>
            <a:endParaRPr lang="ru-RU" dirty="0"/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564904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80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Средства и инструменты для тушения огня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58" y="4053303"/>
            <a:ext cx="2376263" cy="158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58620"/>
            <a:ext cx="2160240" cy="18794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073">
            <a:off x="4453571" y="1174144"/>
            <a:ext cx="2378123" cy="23781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8" action="ppaction://hlinksldjump">
              <a:snd r:embed="rId9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53303"/>
            <a:ext cx="1616397" cy="1947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4" y="4221088"/>
            <a:ext cx="1608845" cy="1767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02498"/>
            <a:ext cx="2021210" cy="20212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97" y="3752877"/>
            <a:ext cx="1524655" cy="241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hlinkClick r:id="rId8" action="ppaction://hlinksldjump">
              <a:snd r:embed="rId9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70">
            <a:off x="277257" y="1815326"/>
            <a:ext cx="2600841" cy="645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71243" y="2453368"/>
            <a:ext cx="129772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Разводной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ключ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4831" y="2612835"/>
            <a:ext cx="80958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Топор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4405" y="2613948"/>
            <a:ext cx="79701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Багор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4328" y="3201915"/>
            <a:ext cx="69820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Вода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6910" y="6093296"/>
            <a:ext cx="8005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Конус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9105" y="6093385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Огнетушитель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9338" y="5976078"/>
            <a:ext cx="109549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Молоток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7432" y="5452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Песок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22" name="Прямоугольник 21">
            <a:hlinkClick r:id="rId15" action="ppaction://hlinksldjump"/>
            <a:hlinkHover r:id="" action="ppaction://noaction" highlightClick="1">
              <a:snd r:embed="rId4" name="chimes.wav"/>
            </a:hlinkHover>
          </p:cNvPr>
          <p:cNvSpPr/>
          <p:nvPr/>
        </p:nvSpPr>
        <p:spPr>
          <a:xfrm>
            <a:off x="6836156" y="6278051"/>
            <a:ext cx="216597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chemeClr val="accent3"/>
                </a:solidFill>
                <a:effectLst/>
              </a:rPr>
              <a:t>Дальше 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&gt;&gt;&gt;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11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9"/>
            <a:ext cx="8229600" cy="1080120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effectLst/>
              </a:rPr>
              <a:t>Не открывать дверь в помещение, где произошёл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пожар?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6146" name="Picture 2" descr="C:\Users\Roman\Documents\Танины документы\Презентации по ПБ\Запрещено-Разрешено\img\do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13" y="968695"/>
            <a:ext cx="34203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26468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30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36227" cy="1143000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effectLst/>
              </a:rPr>
              <a:t>Пользоваться электрошнурами с нарушенной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изоляцией?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C:\Users\Roman\Documents\Танины документы\Презентации по ПБ\Запрещено-Разрешено\img\provo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39" y="1080411"/>
            <a:ext cx="4369253" cy="25555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58" y="2557925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66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7307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dirty="0" smtClean="0">
                <a:solidFill>
                  <a:srgbClr val="FF0000"/>
                </a:solidFill>
                <a:effectLst/>
              </a:rPr>
              <a:t>При пожаре </a:t>
            </a:r>
            <a:r>
              <a:rPr lang="ru-RU" sz="3200" dirty="0">
                <a:solidFill>
                  <a:srgbClr val="FF0000"/>
                </a:solidFill>
                <a:effectLst/>
              </a:rPr>
              <a:t>двигаться ползком или пригнувшись вдоль стены, если помещение сильно </a:t>
            </a:r>
            <a:r>
              <a:rPr lang="ru-RU" sz="3200" dirty="0" smtClean="0">
                <a:solidFill>
                  <a:srgbClr val="FF0000"/>
                </a:solidFill>
                <a:effectLst/>
              </a:rPr>
              <a:t>задымлено?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>
              <a:snd r:embed="rId7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</p:spPr>
      </p:pic>
      <p:pic>
        <p:nvPicPr>
          <p:cNvPr id="8194" name="Picture 2" descr="C:\Users\Roman\Documents\Танины документы\Презентации по ПБ\Запрещено-Разрешено\img\polze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2113624" cy="31117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4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56060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83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436227" cy="1008112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  <a:effectLst/>
              </a:rPr>
              <a:t>Пользоваться новогодней пиротехникой без участия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взрослых?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58" y="1086698"/>
            <a:ext cx="3653005" cy="300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3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rId2" action="ppaction://hlinksldjump"/>
            <a:hlinkHover r:id="" action="ppaction://noaction" highlightClick="1">
              <a:snd r:embed="rId3" name="chimes.wav"/>
            </a:hlinkHover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45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4896544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hlinkClick r:id="" action="ppaction://hlinkshowjump?jump=lastslideviewed" highlightClick="1">
              <a:snd r:embed="rId3" name="push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05" y="2348880"/>
            <a:ext cx="2386989" cy="381642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2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"/>
    </mc:Choice>
    <mc:Fallback xmlns="">
      <p:transition spd="slow" advTm="23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previous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04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922114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Всякий ли пожар можно тушить водой?</a:t>
            </a:r>
            <a:endParaRPr lang="ru-RU" sz="2800" dirty="0"/>
          </a:p>
        </p:txBody>
      </p:sp>
      <p:pic>
        <p:nvPicPr>
          <p:cNvPr id="4" name="Рисунок 3">
            <a:hlinkClick r:id="rId2" action="ppaction://hlinksldjump">
              <a:snd r:embed="rId3" name="Sirena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708920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" action="ppaction://hlinkshowjump?jump=nextslide">
              <a:snd r:embed="rId6" name="applause.wav"/>
            </a:hlinkClick>
            <a:hlinkHover r:id="" action="ppaction://noaction" highlightClick="1">
              <a:snd r:embed="rId4" name="chimes.wav"/>
            </a:hlinkHover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08919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2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33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922114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Может ли загореться искусственная ёлка?</a:t>
            </a:r>
            <a:endParaRPr lang="ru-RU" sz="2800" dirty="0"/>
          </a:p>
        </p:txBody>
      </p:sp>
      <p:pic>
        <p:nvPicPr>
          <p:cNvPr id="4" name="Рисунок 3">
            <a:hlinkClick r:id="" action="ppaction://hlinkshowjump?jump=nextslide">
              <a:snd r:embed="rId2" name="applause.wav"/>
            </a:hlinkClick>
            <a:hlinkHover r:id="" action="ppaction://noaction" highlightClick="1">
              <a:snd r:embed="rId3" name="chimes.wav"/>
            </a:hlinkHover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708920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5" action="ppaction://hlinksldjump">
              <a:snd r:embed="rId6" name="Sirena.wav"/>
            </a:hlinkClick>
            <a:hlinkHover r:id="" action="ppaction://noaction" highlightClick="1">
              <a:snd r:embed="rId3" name="chimes.wav"/>
            </a:hlinkHover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08919"/>
            <a:ext cx="2539683" cy="253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5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ПРАВИЛЬНО!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hlinkClick r:id="" action="ppaction://hlinkshowjump?jump=nextslide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3978393" cy="41764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31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922114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Номер пожарной </a:t>
            </a:r>
            <a:r>
              <a:rPr lang="ru-RU" sz="2800" dirty="0" smtClean="0">
                <a:effectLst/>
              </a:rPr>
              <a:t>дружины?</a:t>
            </a:r>
            <a:endParaRPr lang="ru-RU" sz="2800" dirty="0"/>
          </a:p>
        </p:txBody>
      </p:sp>
      <p:sp>
        <p:nvSpPr>
          <p:cNvPr id="3" name="Прямоугольник 2">
            <a:hlinkClick r:id="" action="ppaction://hlinkshowjump?jump=nextslide">
              <a:snd r:embed="rId2" name="applause.wav"/>
            </a:hlinkClick>
            <a:hlinkHover r:id="" action="ppaction://noaction" highlightClick="1">
              <a:snd r:embed="rId3" name="chimes.wav"/>
            </a:hlinkHover>
          </p:cNvPr>
          <p:cNvSpPr/>
          <p:nvPr/>
        </p:nvSpPr>
        <p:spPr>
          <a:xfrm>
            <a:off x="1109917" y="2213248"/>
            <a:ext cx="16561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hlinkClick r:id="rId4" action="ppaction://hlinksldjump">
              <a:snd r:embed="rId5" name="Sirena.wav"/>
            </a:hlinkClick>
            <a:hlinkHover r:id="" action="ppaction://noaction" highlightClick="1">
              <a:snd r:embed="rId3" name="chimes.wav"/>
            </a:hlinkHover>
          </p:cNvPr>
          <p:cNvSpPr/>
          <p:nvPr/>
        </p:nvSpPr>
        <p:spPr>
          <a:xfrm>
            <a:off x="3707904" y="2213248"/>
            <a:ext cx="16561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RU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hlinkClick r:id="rId4" action="ppaction://hlinksldjump">
              <a:snd r:embed="rId5" name="Sirena.wav"/>
            </a:hlinkClick>
            <a:hlinkHover r:id="" action="ppaction://noaction" highlightClick="1">
              <a:snd r:embed="rId3" name="chimes.wav"/>
            </a:hlinkHover>
          </p:cNvPr>
          <p:cNvSpPr/>
          <p:nvPr/>
        </p:nvSpPr>
        <p:spPr>
          <a:xfrm>
            <a:off x="6372200" y="2213248"/>
            <a:ext cx="16561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218</Words>
  <Application>Microsoft Office PowerPoint</Application>
  <PresentationFormat>Экран (4:3)</PresentationFormat>
  <Paragraphs>59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Солнцестояние</vt:lpstr>
      <vt:lpstr>Игры для детей дошкольного возраста на правила пожарной безопасности</vt:lpstr>
      <vt:lpstr>Содержание</vt:lpstr>
      <vt:lpstr>Средства и инструменты для тушения огня</vt:lpstr>
      <vt:lpstr>ПРАВИЛЬНО!</vt:lpstr>
      <vt:lpstr>Всякий ли пожар можно тушить водой?</vt:lpstr>
      <vt:lpstr>ПРАВИЛЬНО!</vt:lpstr>
      <vt:lpstr>Может ли загореться искусственная ёлка?</vt:lpstr>
      <vt:lpstr>ПРАВИЛЬНО!</vt:lpstr>
      <vt:lpstr>Номер пожарной дружины?</vt:lpstr>
      <vt:lpstr>ПРАВИЛЬНО!</vt:lpstr>
      <vt:lpstr>Запрещается - разрешается</vt:lpstr>
      <vt:lpstr>Играть со спичками?</vt:lpstr>
      <vt:lpstr>ПРАВИЛЬНО!</vt:lpstr>
      <vt:lpstr>При пожаре звонить 01</vt:lpstr>
      <vt:lpstr>ПРАВИЛЬНО!</vt:lpstr>
      <vt:lpstr>Оставлять открытыми двери печей и каминов?</vt:lpstr>
      <vt:lpstr>ПРАВИЛЬНО!</vt:lpstr>
      <vt:lpstr>Учиться пользоваться огнетушителем?</vt:lpstr>
      <vt:lpstr>ПРАВИЛЬНО!</vt:lpstr>
      <vt:lpstr>Пользоваться повреждёнными розетками?</vt:lpstr>
      <vt:lpstr>ПРАВИЛЬНО!</vt:lpstr>
      <vt:lpstr>Знать план эвакуации при пожаре?</vt:lpstr>
      <vt:lpstr>ПРАВИЛЬНО!</vt:lpstr>
      <vt:lpstr>Оставлять без присмотра включенные в сеть  приборы</vt:lpstr>
      <vt:lpstr>ПРАВИЛЬНО!</vt:lpstr>
      <vt:lpstr>При пожаре кричать и звать на помощь взрослых?</vt:lpstr>
      <vt:lpstr>ПРАВИЛЬНО!</vt:lpstr>
      <vt:lpstr>Пользоваться утюгом, плиткой, чайниками без подставок из несгораемых материалов?</vt:lpstr>
      <vt:lpstr>ПРАВИЛЬНО!</vt:lpstr>
      <vt:lpstr>Не открывать дверь в помещение, где произошёл пожар?</vt:lpstr>
      <vt:lpstr>ПРАВИЛЬНО!</vt:lpstr>
      <vt:lpstr>Пользоваться электрошнурами с нарушенной изоляцией?</vt:lpstr>
      <vt:lpstr>ПРАВИЛЬНО!</vt:lpstr>
      <vt:lpstr>При пожаре двигаться ползком или пригнувшись вдоль стены, если помещение сильно задымлено?</vt:lpstr>
      <vt:lpstr>ПРАВИЛЬНО!</vt:lpstr>
      <vt:lpstr>Пользоваться новогодней пиротехникой без участия взрослых?</vt:lpstr>
      <vt:lpstr>ПРАВИЛЬНО!</vt:lpstr>
      <vt:lpstr>НЕПРАВИЛЬНО!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</dc:creator>
  <cp:lastModifiedBy>user</cp:lastModifiedBy>
  <cp:revision>53</cp:revision>
  <dcterms:created xsi:type="dcterms:W3CDTF">2014-11-02T07:31:51Z</dcterms:created>
  <dcterms:modified xsi:type="dcterms:W3CDTF">2014-11-10T11:25:32Z</dcterms:modified>
</cp:coreProperties>
</file>