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F82D-FC97-496C-8D24-9EDF652DBE99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1E43-F9EA-4757-A8BB-C0D01BFF4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F82D-FC97-496C-8D24-9EDF652DBE99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1E43-F9EA-4757-A8BB-C0D01BFF4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F82D-FC97-496C-8D24-9EDF652DBE99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1E43-F9EA-4757-A8BB-C0D01BFF4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5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F82D-FC97-496C-8D24-9EDF652DBE99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1E43-F9EA-4757-A8BB-C0D01BFF4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0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F82D-FC97-496C-8D24-9EDF652DBE99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1E43-F9EA-4757-A8BB-C0D01BFF4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3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F82D-FC97-496C-8D24-9EDF652DBE99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1E43-F9EA-4757-A8BB-C0D01BFF4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05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F82D-FC97-496C-8D24-9EDF652DBE99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1E43-F9EA-4757-A8BB-C0D01BFF4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2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F82D-FC97-496C-8D24-9EDF652DBE99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1E43-F9EA-4757-A8BB-C0D01BFF4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6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F82D-FC97-496C-8D24-9EDF652DBE99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1E43-F9EA-4757-A8BB-C0D01BFF4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4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F82D-FC97-496C-8D24-9EDF652DBE99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1E43-F9EA-4757-A8BB-C0D01BFF4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8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F82D-FC97-496C-8D24-9EDF652DBE99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1E43-F9EA-4757-A8BB-C0D01BFF4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9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F82D-FC97-496C-8D24-9EDF652DBE99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1E43-F9EA-4757-A8BB-C0D01BFF4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ланы на лето раб\КОНФЕР АВГ РАКЕТЧ\проет Лекар.раст\1613450303_72-p-fon-dlya-prezentatsii-pro-pchel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980728"/>
            <a:ext cx="6264696" cy="17281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entury Gothic" pitchFamily="34" charset="0"/>
              </a:rPr>
              <a:t>познавательный проект </a:t>
            </a:r>
            <a:r>
              <a:rPr lang="ru-RU" sz="3200" b="1" dirty="0">
                <a:latin typeface="Century Gothic" pitchFamily="34" charset="0"/>
              </a:rPr>
              <a:t>«Лекарственные растения нашего  городка»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5445224"/>
            <a:ext cx="3096344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Выполнила: </a:t>
            </a:r>
            <a:r>
              <a:rPr lang="ru-RU" dirty="0" err="1" smtClean="0"/>
              <a:t>Флягина</a:t>
            </a:r>
            <a:r>
              <a:rPr lang="ru-RU" dirty="0" smtClean="0"/>
              <a:t> М. П.</a:t>
            </a:r>
          </a:p>
          <a:p>
            <a:pPr algn="ctr"/>
            <a:r>
              <a:rPr lang="ru-RU" dirty="0" smtClean="0"/>
              <a:t>Воспитатель МБДОУ «Детский сад №4» ЗАТО Звёздный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46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ланы на лето раб\КОНФЕР АВГ РАКЕТЧ\проет Лекар.раст\1613450303_72-p-fon-dlya-prezentatsii-pro-pchel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7920880" cy="40626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Century Gothic" pitchFamily="34" charset="0"/>
              </a:rPr>
              <a:t>Актуализация, постановка проблемы:</a:t>
            </a:r>
            <a:r>
              <a:rPr lang="ru-RU" dirty="0"/>
              <a:t>	.</a:t>
            </a:r>
          </a:p>
          <a:p>
            <a:pPr algn="ctr"/>
            <a:r>
              <a:rPr lang="ru-RU" dirty="0">
                <a:latin typeface="Century Gothic" pitchFamily="34" charset="0"/>
              </a:rPr>
              <a:t>Проблема экологического образования – одна из самых актуальных на сегодняшний день. </a:t>
            </a:r>
            <a:r>
              <a:rPr lang="ru-RU" dirty="0" smtClean="0">
                <a:latin typeface="Century Gothic" pitchFamily="34" charset="0"/>
              </a:rPr>
              <a:t>Беседуя </a:t>
            </a:r>
            <a:r>
              <a:rPr lang="ru-RU" dirty="0">
                <a:latin typeface="Century Gothic" pitchFamily="34" charset="0"/>
              </a:rPr>
              <a:t>с детьми на тему растений, мы увидели, что дети имеют недостаточный уровень знаний по теме «Лекарственные растения». Из общения с родителями, мы также выявили, что многие из них плохо разбираются в многообразии целебных растений. Поэтому вместе с воспитанниками и их родителями был разработан экологический проект «Лекарственные растения». </a:t>
            </a:r>
          </a:p>
          <a:p>
            <a:pPr algn="ctr"/>
            <a:r>
              <a:rPr lang="ru-RU" dirty="0">
                <a:latin typeface="Century Gothic" pitchFamily="34" charset="0"/>
              </a:rPr>
              <a:t>Бережное отношение к </a:t>
            </a:r>
            <a:r>
              <a:rPr lang="ru-RU" dirty="0" smtClean="0">
                <a:latin typeface="Century Gothic" pitchFamily="34" charset="0"/>
              </a:rPr>
              <a:t>природе необходимо </a:t>
            </a:r>
            <a:r>
              <a:rPr lang="ru-RU" dirty="0">
                <a:latin typeface="Century Gothic" pitchFamily="34" charset="0"/>
              </a:rPr>
              <a:t>воспитывать с ранних лет. </a:t>
            </a:r>
            <a:r>
              <a:rPr lang="ru-RU" dirty="0" smtClean="0">
                <a:latin typeface="Century Gothic" pitchFamily="34" charset="0"/>
              </a:rPr>
              <a:t>Дети </a:t>
            </a:r>
            <a:r>
              <a:rPr lang="ru-RU" dirty="0">
                <a:latin typeface="Century Gothic" pitchFamily="34" charset="0"/>
              </a:rPr>
              <a:t>испытывают потребность в общении с природой. Они учатся любить 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 </a:t>
            </a:r>
          </a:p>
        </p:txBody>
      </p:sp>
    </p:spTree>
    <p:extLst>
      <p:ext uri="{BB962C8B-B14F-4D97-AF65-F5344CB8AC3E}">
        <p14:creationId xmlns:p14="http://schemas.microsoft.com/office/powerpoint/2010/main" val="400294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ланы на лето раб\КОНФЕР АВГ РАКЕТЧ\проет Лекар.раст\1613450303_72-p-fon-dlya-prezentatsii-pro-pchel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836712"/>
            <a:ext cx="4259304" cy="1008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entury Gothic" pitchFamily="34" charset="0"/>
              </a:rPr>
              <a:t>ЦЕЛЬ</a:t>
            </a:r>
            <a:endParaRPr lang="ru-RU" sz="4000" dirty="0"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606618" y="1902502"/>
            <a:ext cx="864096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16" idx="0"/>
          </p:cNvCxnSpPr>
          <p:nvPr/>
        </p:nvCxnSpPr>
        <p:spPr>
          <a:xfrm>
            <a:off x="4559414" y="1844824"/>
            <a:ext cx="12586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56176" y="1844824"/>
            <a:ext cx="114129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1520" y="2406558"/>
            <a:ext cx="2473384" cy="3974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>
                <a:latin typeface="Century Gothic" pitchFamily="34" charset="0"/>
              </a:rPr>
              <a:t>для педагога</a:t>
            </a:r>
            <a:r>
              <a:rPr lang="ru-RU" dirty="0">
                <a:latin typeface="Century Gothic" pitchFamily="34" charset="0"/>
              </a:rPr>
              <a:t>: </a:t>
            </a:r>
            <a:r>
              <a:rPr lang="ru-RU" dirty="0" smtClean="0">
                <a:latin typeface="Century Gothic" pitchFamily="34" charset="0"/>
              </a:rPr>
              <a:t>создание условий </a:t>
            </a:r>
            <a:r>
              <a:rPr lang="ru-RU" dirty="0">
                <a:latin typeface="Century Gothic" pitchFamily="34" charset="0"/>
              </a:rPr>
              <a:t>для расширения и уточнения знаний детей о лекарственных растениях, их свойствах, пользе для человека, сформировать знания о способах их сбора и применения.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2406558"/>
            <a:ext cx="2520280" cy="3974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>
                <a:latin typeface="Century Gothic" pitchFamily="34" charset="0"/>
              </a:rPr>
              <a:t>для </a:t>
            </a:r>
            <a:r>
              <a:rPr lang="ru-RU" u="sng" dirty="0">
                <a:latin typeface="Century Gothic" pitchFamily="34" charset="0"/>
              </a:rPr>
              <a:t>родителей:</a:t>
            </a:r>
            <a:r>
              <a:rPr lang="ru-RU" dirty="0">
                <a:latin typeface="Century Gothic" pitchFamily="34" charset="0"/>
              </a:rPr>
              <a:t> формирование условий для ознакомления детей с миром целебных растений, образование представления о роли растений в оздоровлении и сохранении здоровья человека</a:t>
            </a:r>
            <a:r>
              <a:rPr lang="ru-RU" dirty="0" smtClean="0">
                <a:latin typeface="Century Gothic" pitchFamily="34" charset="0"/>
              </a:rPr>
              <a:t>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3573016"/>
            <a:ext cx="2016224" cy="2808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>
                <a:latin typeface="Century Gothic" pitchFamily="34" charset="0"/>
              </a:rPr>
              <a:t>для детей</a:t>
            </a:r>
            <a:r>
              <a:rPr lang="ru-RU" dirty="0">
                <a:latin typeface="Century Gothic" pitchFamily="34" charset="0"/>
              </a:rPr>
              <a:t>:  развитие экологических знаний, пользе и функциях растении.</a:t>
            </a:r>
          </a:p>
        </p:txBody>
      </p:sp>
    </p:spTree>
    <p:extLst>
      <p:ext uri="{BB962C8B-B14F-4D97-AF65-F5344CB8AC3E}">
        <p14:creationId xmlns:p14="http://schemas.microsoft.com/office/powerpoint/2010/main" val="400294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ланы на лето раб\КОНФЕР АВГ РАКЕТЧ\проет Лекар.раст\1613450303_72-p-fon-dlya-prezentatsii-pro-pchel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39552" y="332656"/>
            <a:ext cx="3564396" cy="13681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ЗАДАЧИ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7" name="Прямая со стрелкой 6"/>
          <p:cNvCxnSpPr>
            <a:stCxn id="4" idx="3"/>
          </p:cNvCxnSpPr>
          <p:nvPr/>
        </p:nvCxnSpPr>
        <p:spPr>
          <a:xfrm flipH="1">
            <a:off x="971600" y="1500447"/>
            <a:ext cx="89946" cy="1784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360859" y="1535564"/>
            <a:ext cx="1153433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37575" y="692696"/>
            <a:ext cx="1498521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61510" y="2951830"/>
            <a:ext cx="2538282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pitchFamily="34" charset="0"/>
              </a:rPr>
              <a:t>ОБРАЗОВАТЕЛЬНЫЕ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2677" y="2712807"/>
            <a:ext cx="2160240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pitchFamily="34" charset="0"/>
              </a:rPr>
              <a:t>РАЗВИВАЮЩИЕ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61288" y="530678"/>
            <a:ext cx="2451720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pitchFamily="34" charset="0"/>
              </a:rPr>
              <a:t>ВОСПИТАТЕЛЬНЫЕ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6" y="3789040"/>
            <a:ext cx="1937325" cy="25831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8" b="4053"/>
          <a:stretch/>
        </p:blipFill>
        <p:spPr>
          <a:xfrm>
            <a:off x="3937575" y="3385544"/>
            <a:ext cx="1924832" cy="30047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 t="16443" r="4408" b="6504"/>
          <a:stretch/>
        </p:blipFill>
        <p:spPr>
          <a:xfrm>
            <a:off x="6372200" y="1146916"/>
            <a:ext cx="2587525" cy="31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ланы на лето раб\КОНФЕР АВГ РАКЕТЧ\проет Лекар.раст\1613450303_72-p-fon-dlya-prezentatsii-pro-pchel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74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66667" y="116632"/>
            <a:ext cx="3240360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Методы и приёмы: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959" y="1192514"/>
            <a:ext cx="4248472" cy="9853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latin typeface="Century Gothic" pitchFamily="34" charset="0"/>
              </a:rPr>
              <a:t>Исследовательские</a:t>
            </a:r>
            <a:r>
              <a:rPr lang="ru-RU" b="1" dirty="0">
                <a:latin typeface="Century Gothic" pitchFamily="34" charset="0"/>
              </a:rPr>
              <a:t>:</a:t>
            </a:r>
            <a:r>
              <a:rPr lang="ru-RU" dirty="0">
                <a:latin typeface="Century Gothic" pitchFamily="34" charset="0"/>
              </a:rPr>
              <a:t> опыты, вопросы проблемно-поискового характера, наблюдения; составление </a:t>
            </a:r>
            <a:r>
              <a:rPr lang="ru-RU" dirty="0" smtClean="0">
                <a:latin typeface="Century Gothic" pitchFamily="34" charset="0"/>
              </a:rPr>
              <a:t>рассказов и схем.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9937" y="3387426"/>
            <a:ext cx="4213676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u="sng" dirty="0">
                <a:latin typeface="Century Gothic" pitchFamily="34" charset="0"/>
              </a:rPr>
              <a:t>Наглядные</a:t>
            </a:r>
            <a:r>
              <a:rPr lang="ru-RU" dirty="0">
                <a:latin typeface="Century Gothic" pitchFamily="34" charset="0"/>
              </a:rPr>
              <a:t>: рассматривание растений, иллюстраций,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78287" y="5353744"/>
            <a:ext cx="4541337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latin typeface="Century Gothic" pitchFamily="34" charset="0"/>
              </a:rPr>
              <a:t>Словесные:</a:t>
            </a:r>
            <a:r>
              <a:rPr lang="ru-RU" dirty="0">
                <a:latin typeface="Century Gothic" pitchFamily="34" charset="0"/>
              </a:rPr>
              <a:t> беседы, чтение литературы, консультации для родителей, объяснения, указания, словесные инструкции;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8"/>
          <a:stretch/>
        </p:blipFill>
        <p:spPr>
          <a:xfrm>
            <a:off x="4709937" y="157629"/>
            <a:ext cx="2709687" cy="30551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t="16280" r="8030" b="16069"/>
          <a:stretch/>
        </p:blipFill>
        <p:spPr>
          <a:xfrm>
            <a:off x="603708" y="2487978"/>
            <a:ext cx="2703319" cy="33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ланы на лето раб\КОНФЕР АВГ РАКЕТЧ\проет Лекар.раст\1613450303_72-p-fon-dlya-prezentatsii-pro-pchel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2557" y="691789"/>
            <a:ext cx="4256773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u="sng" dirty="0">
                <a:latin typeface="Century Gothic" pitchFamily="34" charset="0"/>
              </a:rPr>
              <a:t>Игровая </a:t>
            </a:r>
            <a:r>
              <a:rPr lang="ru-RU" b="1" u="sng" dirty="0" smtClean="0">
                <a:latin typeface="Century Gothic" pitchFamily="34" charset="0"/>
              </a:rPr>
              <a:t>деятельность:</a:t>
            </a:r>
            <a:endParaRPr lang="ru-RU" dirty="0">
              <a:latin typeface="Century Gothic" pitchFamily="34" charset="0"/>
            </a:endParaRPr>
          </a:p>
          <a:p>
            <a:r>
              <a:rPr lang="ru-RU" dirty="0">
                <a:latin typeface="Century Gothic" pitchFamily="34" charset="0"/>
              </a:rPr>
              <a:t>Дидактическая игры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5423" y="3661034"/>
            <a:ext cx="511256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latin typeface="Century Gothic" pitchFamily="34" charset="0"/>
              </a:rPr>
              <a:t>Практические</a:t>
            </a:r>
            <a:r>
              <a:rPr lang="ru-RU" dirty="0">
                <a:latin typeface="Century Gothic" pitchFamily="34" charset="0"/>
              </a:rPr>
              <a:t>: рисование</a:t>
            </a:r>
            <a:r>
              <a:rPr lang="ru-RU" dirty="0" smtClean="0">
                <a:latin typeface="Century Gothic" pitchFamily="34" charset="0"/>
              </a:rPr>
              <a:t>, лепка</a:t>
            </a:r>
            <a:r>
              <a:rPr lang="ru-RU" dirty="0">
                <a:latin typeface="Century Gothic" pitchFamily="34" charset="0"/>
              </a:rPr>
              <a:t>, сбор лекарственных трав, оформление альбома.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4684" y="5607058"/>
            <a:ext cx="4255348" cy="9902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u="sng" dirty="0" smtClean="0">
                <a:latin typeface="Century Gothic" pitchFamily="34" charset="0"/>
              </a:rPr>
              <a:t>Работа с родителями</a:t>
            </a:r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Консультации, ознакомление с памятками, онлайн-экскурсия в аптеку.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t="9462" r="1561" b="2795"/>
          <a:stretch/>
        </p:blipFill>
        <p:spPr>
          <a:xfrm>
            <a:off x="5164994" y="61159"/>
            <a:ext cx="2486420" cy="3567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660960"/>
            <a:ext cx="2652059" cy="35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ланы на лето раб\КОНФЕР АВГ РАКЕТЧ\проет Лекар.раст\1613450303_72-p-fon-dlya-prezentatsii-pro-pchel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1884" y="620688"/>
            <a:ext cx="7200800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itchFamily="34" charset="0"/>
              </a:rPr>
              <a:t>Результаты реализации проекта: </a:t>
            </a:r>
          </a:p>
          <a:p>
            <a:r>
              <a:rPr lang="ru-RU" dirty="0" smtClean="0">
                <a:latin typeface="Century Gothic" pitchFamily="34" charset="0"/>
              </a:rPr>
              <a:t> </a:t>
            </a:r>
          </a:p>
          <a:p>
            <a:r>
              <a:rPr lang="ru-RU" dirty="0" smtClean="0">
                <a:latin typeface="Century Gothic" pitchFamily="34" charset="0"/>
              </a:rPr>
              <a:t>Из педагогических бесед и наблюдений с детьми видно что  на конец проекта у них сформировалось: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- Осознанно , правильное отношение детей к растениям, помогающим здоровью человека.</a:t>
            </a:r>
          </a:p>
          <a:p>
            <a:r>
              <a:rPr lang="ru-RU" dirty="0" smtClean="0">
                <a:latin typeface="Century Gothic" pitchFamily="34" charset="0"/>
              </a:rPr>
              <a:t>- У детей развился познавательный интерес, расширились представления о природе.</a:t>
            </a:r>
          </a:p>
          <a:p>
            <a:r>
              <a:rPr lang="ru-RU" dirty="0" smtClean="0">
                <a:latin typeface="Century Gothic" pitchFamily="34" charset="0"/>
              </a:rPr>
              <a:t>-Сформировались знания о лекарственных растениях.</a:t>
            </a:r>
          </a:p>
          <a:p>
            <a:r>
              <a:rPr lang="ru-RU" dirty="0" smtClean="0">
                <a:latin typeface="Century Gothic" pitchFamily="34" charset="0"/>
              </a:rPr>
              <a:t>- Обогатился опыт детей в сфере экологического воспитания.</a:t>
            </a:r>
          </a:p>
          <a:p>
            <a:r>
              <a:rPr lang="ru-RU" dirty="0" smtClean="0">
                <a:latin typeface="Century Gothic" pitchFamily="34" charset="0"/>
              </a:rPr>
              <a:t>-Сформировано уважительное отношение к родной природе и бережное к ней отношение.</a:t>
            </a:r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ланы на лето раб\КОНФЕР АВГ РАКЕТЧ\проет Лекар.раст\1613450303_72-p-fon-dlya-prezentatsii-pro-pchel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1192826"/>
            <a:ext cx="6696744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entury Gothic" pitchFamily="34" charset="0"/>
              </a:rPr>
              <a:t>Спасибо за внимание!</a:t>
            </a:r>
            <a:endParaRPr lang="ru-RU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6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257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8</cp:revision>
  <dcterms:created xsi:type="dcterms:W3CDTF">2021-09-01T16:00:14Z</dcterms:created>
  <dcterms:modified xsi:type="dcterms:W3CDTF">2021-09-02T07:42:40Z</dcterms:modified>
</cp:coreProperties>
</file>