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70" r:id="rId10"/>
    <p:sldId id="271" r:id="rId11"/>
    <p:sldId id="268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22A9C7-1587-4780-9D8D-A957A9033C82}">
          <p14:sldIdLst>
            <p14:sldId id="256"/>
            <p14:sldId id="257"/>
            <p14:sldId id="258"/>
            <p14:sldId id="259"/>
            <p14:sldId id="260"/>
            <p14:sldId id="261"/>
            <p14:sldId id="266"/>
            <p14:sldId id="269"/>
            <p14:sldId id="270"/>
            <p14:sldId id="271"/>
            <p14:sldId id="268"/>
            <p14:sldId id="263"/>
          </p14:sldIdLst>
        </p14:section>
        <p14:section name="Раздел без заголовка" id="{0FB8DCF4-12CE-4DF9-838B-E8BC73E8E981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94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4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51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7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8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9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8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7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0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4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2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0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004B-C612-482B-AE84-F38F1A3C35FC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524D96-DC9B-44A6-8E05-A99249611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7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detskijsad/netradicionoe-risovanie-s-detm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cap="all" dirty="0"/>
              <a:t>ПРОЕКТ </a:t>
            </a:r>
            <a:r>
              <a:rPr lang="ru-RU" sz="3200" cap="all" dirty="0" smtClean="0"/>
              <a:t/>
            </a:r>
            <a:br>
              <a:rPr lang="ru-RU" sz="3200" cap="all" dirty="0" smtClean="0"/>
            </a:br>
            <a:r>
              <a:rPr lang="ru-RU" sz="3200" cap="all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b="1" cap="all" dirty="0">
                <a:solidFill>
                  <a:schemeClr val="accent2">
                    <a:lumMod val="75000"/>
                  </a:schemeClr>
                </a:solidFill>
              </a:rPr>
              <a:t>МАЛЕНЬКИМИ РУЧКАМИ НАРИСУЕМ ЦЕЛЫЙ МИР</a:t>
            </a:r>
            <a:r>
              <a:rPr lang="ru-RU" sz="3200" cap="all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704469"/>
            <a:ext cx="10044231" cy="24246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Автор работы: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Могутова Анастасия Александровна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Воспитатель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ГБДОУ детского сада № 93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Красносельского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района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Санкт-Петербурга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965"/>
            <a:ext cx="8596668" cy="5847398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Примеры детских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работ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«Рыбки в аквариуме» (коллективная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работа, рисование ладошками)</a:t>
            </a: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623733"/>
            <a:ext cx="7966364" cy="52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2898"/>
            <a:ext cx="8596668" cy="45484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3 этап –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завершающий</a:t>
            </a:r>
          </a:p>
          <a:p>
            <a:pPr marL="0" indent="0">
              <a:buNone/>
            </a:pPr>
            <a:endParaRPr lang="ru-RU" sz="24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презентация проекта (выставка детских работ);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подведение итогов реализации проекта «Маленькими ручками нарисуем целый мир».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-1530220"/>
            <a:ext cx="8596668" cy="335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1175"/>
            <a:ext cx="8596668" cy="584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</a:rPr>
              <a:t>Предполагаемый результат: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формирование у детей дошкольного возраста представлений о нетрадиционных способах рисования;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овладение дошкольниками простейшими техническими приемами работы с различными изобразительными материалами;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умение воспитанников самостоятельно применять нетрадиционные техники рисования;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повышение профессионального уровня и педагогической компетентности педагогов ДОУ по формированию художественно-творческих способностей детей дошкольного возраста посредством использования нетрадиционной техники рисования.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418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7706"/>
            <a:ext cx="8596668" cy="5033656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</a:rPr>
              <a:t>Формы реализации 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проекта</a:t>
            </a:r>
            <a:endParaRPr lang="ru-RU" sz="2800" b="1" i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Формы работы с детьми: создание игровой ситуации, проговаривание последовательности работы, наблюдения, беседы с рассматриванием картинок, чтение художественной литературы, организованная деятельность.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</a:rPr>
              <a:t>Продукты проектной 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  <a:endParaRPr lang="ru-RU" sz="28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Для детей: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выставка детских работ.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Для воспитателей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: накопление методического материала по теме.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120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821094"/>
            <a:ext cx="8596668" cy="2612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56169"/>
            <a:ext cx="8596668" cy="5761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</a:rPr>
              <a:t>Используемая литература:</a:t>
            </a:r>
            <a:endParaRPr lang="ru-RU" sz="28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/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1.Образовательная программа дошкольного образования «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МОЗАИКА»БЕЛЬКОВИЧ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В.Ю., ГРЕБЁНКИНА Н.В., КИЛЬДЫШЕВА И.А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2.«ЦВЕТНЫЕ ЛАДОШКИ» Парциальная программа художественно-эстетического развития детей 2-7 лет в изобразительной деятельности. ЛЫКОВА И.А.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https://www.maam.ru/detskijsad/netradicionoe-risovanie-s-detmi.html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https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://infourok.ru/netradicionnoe-risovanie-77-idej-dlya-detskogo-sada-i-shkoly-4147072.html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322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0"/>
            <a:ext cx="8596668" cy="3048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1709"/>
            <a:ext cx="8596668" cy="4489654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Продолжительность проекта</a:t>
            </a:r>
            <a:r>
              <a:rPr lang="ru-RU" sz="2800" i="1" u="sng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долгосрочный.</a:t>
            </a:r>
          </a:p>
          <a:p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Тип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проекта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практико-ориентированный, творческий,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групповой.</a:t>
            </a:r>
          </a:p>
          <a:p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Участники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проекта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дети младшей группы, воспитатели группы, помощник воспитателя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44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70384"/>
            <a:ext cx="8596668" cy="5070978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Организация образовательной деятельности по художественному творчеству с применением нетрадиционной техники рисования способствует развитию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Ориентировочно-исследовательской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деятельности дошкольников;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Мелкой моторики пальцев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рук;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Психических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процессов;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Тактильной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чувствительности;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Познавательно-коммуникативных навыков.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49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0"/>
            <a:ext cx="9390591" cy="6494105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развитие художественно-творческих способностей детей младшего возраста посредством использования нетрадиционной техники рисования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Задачи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проекта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smtClean="0"/>
              <a:t>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создать предметно-развивающую среду в группе для развития и формирования художественно-творческих способностей детей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знакомить детей младшего дошкольного возраста с нетрадиционными способами рисования, формировать интерес к изобразительной деятельности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способствовать овладению дошкольниками простейшими техническими приемами работы с различными изобразительными материалами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побуждать воспитанников самостоятельно применять нетрадиционные техники рисования (рисование пальчиками и ладошкой, рисование ватной палочкой и т.д.).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8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</a:rPr>
              <a:t>Этапы реализации </a:t>
            </a: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3164"/>
            <a:ext cx="8596668" cy="516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1 этап –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подготовительный</a:t>
            </a: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изучение и анализ научно-исследовательской, методической литературы, интернет – ресурсов по данной проблеме; подбор программно-методического обеспечения по данной проблеме; наглядно-демонстрационного, раздаточного материала;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разработка содержания проекта: «Маленькими ладошками нарисуем целый мир»;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планирование предстоящей деятельности, направленной на реализацию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89045"/>
            <a:ext cx="8596668" cy="5052317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2 этап –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основной</a:t>
            </a:r>
          </a:p>
          <a:p>
            <a:pPr marL="0" indent="0">
              <a:buNone/>
            </a:pPr>
            <a:endParaRPr lang="ru-RU" sz="24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пополнение центра по изобразительной деятельности для стимулирования развития творческих способностей детей младшей группы;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формирование навыков художественной деятельности детей младшего дошкольного возраста, организация совместной деятельности воспитателя 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2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89045"/>
            <a:ext cx="5931284" cy="4954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</a:rPr>
              <a:t>Центр по изобразительной деятельности</a:t>
            </a:r>
          </a:p>
          <a:p>
            <a:pPr marL="0" indent="0">
              <a:buNone/>
            </a:pPr>
            <a:endParaRPr lang="ru-RU" sz="24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-пополнение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центра по изобразительной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деятельности различными подручными материалами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для стимулирования развития творческих способностей детей младшей группы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(природный материал, зубные щетки, ватные палочки, ватные диски, пальчиковые краски, губки 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др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2" y="316722"/>
            <a:ext cx="4724400" cy="6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34291"/>
            <a:ext cx="11140593" cy="59851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Примеры детских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работ</a:t>
            </a:r>
          </a:p>
          <a:p>
            <a:pPr marL="0" indent="0">
              <a:buNone/>
            </a:pPr>
            <a:endParaRPr lang="ru-RU" sz="22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«Красавица осень»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(рисование отпечатками листьев)</a:t>
            </a: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«Первые цветы»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(рисование пальчиками)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166255"/>
            <a:ext cx="4389005" cy="4682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9" y="2647009"/>
            <a:ext cx="5347855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29" y="275770"/>
            <a:ext cx="10856685" cy="62121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i="1" u="sng" dirty="0" smtClean="0">
                <a:solidFill>
                  <a:schemeClr val="accent1">
                    <a:lumMod val="50000"/>
                  </a:schemeClr>
                </a:solidFill>
              </a:rPr>
              <a:t>Примеры детских </a:t>
            </a:r>
            <a:r>
              <a:rPr lang="ru-RU" sz="11200" b="1" i="1" u="sng" dirty="0" smtClean="0">
                <a:solidFill>
                  <a:schemeClr val="accent1">
                    <a:lumMod val="50000"/>
                  </a:schemeClr>
                </a:solidFill>
              </a:rPr>
              <a:t>работ</a:t>
            </a:r>
          </a:p>
          <a:p>
            <a:pPr marL="0" indent="0">
              <a:buNone/>
            </a:pPr>
            <a:endParaRPr lang="ru-RU" sz="88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8800" b="1" i="1" dirty="0" smtClean="0">
                <a:solidFill>
                  <a:schemeClr val="accent1">
                    <a:lumMod val="50000"/>
                  </a:schemeClr>
                </a:solidFill>
              </a:rPr>
              <a:t>          «Птичка»                                                               «Царь зверей»                                                            </a:t>
            </a:r>
          </a:p>
          <a:p>
            <a:pPr marL="0" indent="0">
              <a:buNone/>
            </a:pPr>
            <a:r>
              <a:rPr lang="ru-RU" sz="8800" b="1" i="1" dirty="0" smtClean="0">
                <a:solidFill>
                  <a:schemeClr val="accent1">
                    <a:lumMod val="50000"/>
                  </a:schemeClr>
                </a:solidFill>
              </a:rPr>
              <a:t>(рисование ладошками)                                               (рисование ладошками)</a:t>
            </a: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88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05" y="1853867"/>
            <a:ext cx="4182340" cy="4738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942"/>
          <a:stretch/>
        </p:blipFill>
        <p:spPr>
          <a:xfrm>
            <a:off x="333829" y="1820880"/>
            <a:ext cx="5143500" cy="48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523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ПРОЕКТ  «МАЛЕНЬКИМИ РУЧКАМИ НАРИСУЕМ ЦЕЛЫЙ МИР» </vt:lpstr>
      <vt:lpstr> </vt:lpstr>
      <vt:lpstr> </vt:lpstr>
      <vt:lpstr> </vt:lpstr>
      <vt:lpstr>Этапы реализации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ОСВОЕНИЮ НЕТРАДИЦИОННЫХ ТЕХНИК РИСОВАНИЯ ПО ТЕМЕ: «МАЛЕНЬКИМИ РУЧКАМИ НАРИСУЕМ ЦЕЛЫЙ МИР» </dc:title>
  <dc:creator>Windows User</dc:creator>
  <cp:lastModifiedBy>Windows User</cp:lastModifiedBy>
  <cp:revision>13</cp:revision>
  <dcterms:created xsi:type="dcterms:W3CDTF">2021-04-16T10:31:03Z</dcterms:created>
  <dcterms:modified xsi:type="dcterms:W3CDTF">2021-04-23T11:32:06Z</dcterms:modified>
</cp:coreProperties>
</file>