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72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01.04.2018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01.04.2018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01.04.2018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01.04.2018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2204864"/>
            <a:ext cx="6624736" cy="182809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Что  такое проектная деятельность в детском саду?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39752" y="4941168"/>
            <a:ext cx="5712179" cy="823510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Выполнила:</a:t>
            </a:r>
            <a:r>
              <a:rPr lang="ru-RU" dirty="0" smtClean="0"/>
              <a:t> Шкерина Марина Анатольевна</a:t>
            </a:r>
          </a:p>
          <a:p>
            <a:r>
              <a:rPr lang="ru-RU" dirty="0" smtClean="0"/>
              <a:t>Воспитатель первой категории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287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708920"/>
            <a:ext cx="6965245" cy="1202485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Основные этапы разработки </a:t>
            </a:r>
            <a:r>
              <a:rPr lang="ru-RU" sz="2400" b="1" u="sng" dirty="0">
                <a:latin typeface="Times New Roman" pitchFamily="18" charset="0"/>
                <a:cs typeface="Times New Roman" pitchFamily="18" charset="0"/>
              </a:rPr>
              <a:t>метода проектов:</a:t>
            </a:r>
            <a:br>
              <a:rPr lang="ru-RU" sz="2400" b="1" u="sng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1. Постановка проблемы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Выдвижение гипотез – путей решения проблемы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Планирование деятельности по реализации проекта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Сбор информации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Структурирование информации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Изготовление продукта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Выбор формы презентации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Подготовка презентации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Презентация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Самоанализ и самооценка</a:t>
            </a:r>
          </a:p>
        </p:txBody>
      </p:sp>
    </p:spTree>
    <p:extLst>
      <p:ext uri="{BB962C8B-B14F-4D97-AF65-F5344CB8AC3E}">
        <p14:creationId xmlns:p14="http://schemas.microsoft.com/office/powerpoint/2010/main" val="263090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628800"/>
            <a:ext cx="6965245" cy="1202485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u="sng" dirty="0" smtClean="0">
                <a:latin typeface="Times New Roman" pitchFamily="18" charset="0"/>
                <a:cs typeface="Times New Roman" pitchFamily="18" charset="0"/>
              </a:rPr>
              <a:t>Работа </a:t>
            </a:r>
            <a:r>
              <a:rPr lang="ru-RU" sz="2700" b="1" u="sng" dirty="0">
                <a:latin typeface="Times New Roman" pitchFamily="18" charset="0"/>
                <a:cs typeface="Times New Roman" pitchFamily="18" charset="0"/>
              </a:rPr>
              <a:t>над проектом включает деятельность </a:t>
            </a:r>
            <a:r>
              <a:rPr lang="ru-RU" sz="2700" b="1" u="sng" dirty="0" smtClean="0">
                <a:latin typeface="Times New Roman" pitchFamily="18" charset="0"/>
                <a:cs typeface="Times New Roman" pitchFamily="18" charset="0"/>
              </a:rPr>
              <a:t>             педагога </a:t>
            </a:r>
            <a:r>
              <a:rPr lang="ru-RU" sz="2700" b="1" u="sng" dirty="0">
                <a:latin typeface="Times New Roman" pitchFamily="18" charset="0"/>
                <a:cs typeface="Times New Roman" pitchFamily="18" charset="0"/>
              </a:rPr>
              <a:t>и детей. </a:t>
            </a:r>
            <a:r>
              <a:rPr lang="ru-RU" sz="2700" b="1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u="sng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200" u="sng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2200" u="sng" dirty="0">
                <a:latin typeface="Times New Roman" pitchFamily="18" charset="0"/>
                <a:cs typeface="Times New Roman" pitchFamily="18" charset="0"/>
              </a:rPr>
              <a:t>этап. Деятельность педагога:</a:t>
            </a:r>
            <a:br>
              <a:rPr lang="ru-RU" sz="2200" u="sng" dirty="0">
                <a:latin typeface="Times New Roman" pitchFamily="18" charset="0"/>
                <a:cs typeface="Times New Roman" pitchFamily="18" charset="0"/>
              </a:rPr>
            </a:b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1. Формулирует проблему (цель). (При постановке цели определяется и продукт проекта).</a:t>
            </a:r>
            <a:br>
              <a:rPr lang="ru-RU" sz="2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. Вводит в игровую (сюжетную) ситуацию.</a:t>
            </a:r>
            <a:br>
              <a:rPr lang="ru-RU" sz="2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. Формулирует задачу.</a:t>
            </a:r>
            <a:br>
              <a:rPr lang="ru-RU" sz="2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u="sng" dirty="0">
                <a:latin typeface="Times New Roman" pitchFamily="18" charset="0"/>
                <a:cs typeface="Times New Roman" pitchFamily="18" charset="0"/>
              </a:rPr>
              <a:t>Деятельность детей:</a:t>
            </a:r>
            <a:br>
              <a:rPr lang="ru-RU" sz="2200" u="sng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. Вхождение в проблему.</a:t>
            </a:r>
            <a:br>
              <a:rPr lang="ru-RU" sz="2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. Вживание в игровую ситуацию.</a:t>
            </a:r>
            <a:br>
              <a:rPr lang="ru-RU" sz="2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. Принятие задачи.</a:t>
            </a:r>
            <a:br>
              <a:rPr lang="ru-RU" sz="2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. Дополнение задач проекта.</a:t>
            </a:r>
            <a:br>
              <a:rPr lang="ru-RU" sz="2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>
                <a:latin typeface="Times New Roman" pitchFamily="18" charset="0"/>
                <a:cs typeface="Times New Roman" pitchFamily="18" charset="0"/>
              </a:rPr>
            </a:br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245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sz="2400" b="1" u="sng" dirty="0">
                <a:latin typeface="Times New Roman" pitchFamily="18" charset="0"/>
                <a:cs typeface="Times New Roman" pitchFamily="18" charset="0"/>
              </a:rPr>
              <a:t>этап.</a:t>
            </a:r>
            <a:br>
              <a:rPr lang="ru-RU" sz="2400" b="1" u="sng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Деятельность </a:t>
            </a:r>
            <a:r>
              <a:rPr lang="ru-RU" sz="2400" b="1" u="sng" dirty="0">
                <a:latin typeface="Times New Roman" pitchFamily="18" charset="0"/>
                <a:cs typeface="Times New Roman" pitchFamily="18" charset="0"/>
              </a:rPr>
              <a:t>педагога:</a:t>
            </a:r>
            <a:br>
              <a:rPr lang="ru-RU" sz="2400" b="1" u="sng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Помогает в решении задачи.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Помогает спланировать деятельность.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Организует деятельность.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u="sng" dirty="0">
                <a:latin typeface="Times New Roman" pitchFamily="18" charset="0"/>
                <a:cs typeface="Times New Roman" pitchFamily="18" charset="0"/>
              </a:rPr>
              <a:t>Деятельность детей:</a:t>
            </a:r>
            <a:br>
              <a:rPr lang="ru-RU" sz="2400" b="1" u="sng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Объединение детей в рабочие группы.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Распределение амплуа.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37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III </a:t>
            </a:r>
            <a:r>
              <a:rPr lang="ru-RU" sz="2400" b="1" u="sng" dirty="0">
                <a:latin typeface="Times New Roman" pitchFamily="18" charset="0"/>
                <a:cs typeface="Times New Roman" pitchFamily="18" charset="0"/>
              </a:rPr>
              <a:t>этап.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u="sng" dirty="0">
                <a:latin typeface="Times New Roman" pitchFamily="18" charset="0"/>
                <a:cs typeface="Times New Roman" pitchFamily="18" charset="0"/>
              </a:rPr>
              <a:t>Деятельность педагога:</a:t>
            </a:r>
            <a:br>
              <a:rPr lang="ru-RU" sz="2400" b="1" u="sng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7. Практическая помощь (по необходимости).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8. Направляет и контролирует осуществление проекта.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Деятельность </a:t>
            </a:r>
            <a:r>
              <a:rPr lang="ru-RU" sz="2400" b="1" u="sng" dirty="0">
                <a:latin typeface="Times New Roman" pitchFamily="18" charset="0"/>
                <a:cs typeface="Times New Roman" pitchFamily="18" charset="0"/>
              </a:rPr>
              <a:t>детей:</a:t>
            </a:r>
            <a:br>
              <a:rPr lang="ru-RU" sz="2400" b="1" u="sng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Формирование специфических знаний, умений, навыков.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IV </a:t>
            </a:r>
            <a:r>
              <a:rPr lang="ru-RU" sz="2400" b="1" u="sng" dirty="0">
                <a:latin typeface="Times New Roman" pitchFamily="18" charset="0"/>
                <a:cs typeface="Times New Roman" pitchFamily="18" charset="0"/>
              </a:rPr>
              <a:t>этап.</a:t>
            </a:r>
            <a:br>
              <a:rPr lang="ru-RU" sz="2400" b="1" u="sng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Деятельность </a:t>
            </a:r>
            <a:r>
              <a:rPr lang="ru-RU" sz="2400" b="1" u="sng" dirty="0">
                <a:latin typeface="Times New Roman" pitchFamily="18" charset="0"/>
                <a:cs typeface="Times New Roman" pitchFamily="18" charset="0"/>
              </a:rPr>
              <a:t>педагога:</a:t>
            </a:r>
            <a:br>
              <a:rPr lang="ru-RU" sz="2400" b="1" u="sng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Подготовка к презентации. Презентация.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Деятельность </a:t>
            </a:r>
            <a:r>
              <a:rPr lang="ru-RU" sz="2400" b="1" u="sng" dirty="0">
                <a:latin typeface="Times New Roman" pitchFamily="18" charset="0"/>
                <a:cs typeface="Times New Roman" pitchFamily="18" charset="0"/>
              </a:rPr>
              <a:t>детей:</a:t>
            </a:r>
            <a:br>
              <a:rPr lang="ru-RU" sz="2400" b="1" u="sng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Продукт деятельности готовят к презентации.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Представляют (зрителям или экспертам) продукт.</a:t>
            </a:r>
          </a:p>
        </p:txBody>
      </p:sp>
    </p:spTree>
    <p:extLst>
      <p:ext uri="{BB962C8B-B14F-4D97-AF65-F5344CB8AC3E}">
        <p14:creationId xmlns:p14="http://schemas.microsoft.com/office/powerpoint/2010/main" val="489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276872"/>
            <a:ext cx="6965245" cy="1202485"/>
          </a:xfrm>
        </p:spPr>
        <p:txBody>
          <a:bodyPr>
            <a:normAutofit fontScale="90000"/>
          </a:bodyPr>
          <a:lstStyle/>
          <a:p>
            <a:pPr marL="457200" indent="-457200" algn="l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Правила </a:t>
            </a:r>
            <a:r>
              <a:rPr lang="ru-RU" sz="2400" b="1" u="sng" dirty="0">
                <a:latin typeface="Times New Roman" pitchFamily="18" charset="0"/>
                <a:cs typeface="Times New Roman" pitchFamily="18" charset="0"/>
              </a:rPr>
              <a:t>для педагогов при работе над проектом: </a:t>
            </a: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1.Глубоко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изучите тему проекта;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При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составлении плана работы с детьми над проектом поддерживайте детскую инициативу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3.Заинтересуйте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каждого ребенка тематикой проекта, поддерживайте его любознательность и устойчивый интерес к проблеме.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 Создавайте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игровую ситуацию, опираясь на интересы детей и их эмоциональный отклик;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5. Вводите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детей в проблемную ситуацию, доступную для их понимания и с опорой на детский личный опыт.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6. Ребенок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должен иметь право на ошибку и не бояться высказываться.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920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7. Последовательно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регулярно работайте над проектом.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8. Создавайте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атмосферу сотворчества. 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9. Используйте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индивидуальный подход.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10. Творчески подходите к реализации проекта, ориентируйте детей на использование накопленных знаний, впечатлений.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11. Привлекайте родителей: информируйте их о тематике проектов, сроках и содержании каждого этапа, предлагая конкретное участие соблюдайте добровольность, вызывайте чувство успешности, благодарите.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1252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196752"/>
            <a:ext cx="6965245" cy="1202485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b="1" u="sng" dirty="0">
                <a:latin typeface="Times New Roman" pitchFamily="18" charset="0"/>
                <a:cs typeface="Times New Roman" pitchFamily="18" charset="0"/>
              </a:rPr>
              <a:t>Таким образом,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метод проектов в работе с дошкольниками сегодня - это оптимальный, инновационный и перспективный метод, который должен занять свое достойное место в системе дошкольного образования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2564904"/>
            <a:ext cx="727280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u="sng" dirty="0" smtClean="0">
                <a:latin typeface="Times New Roman" pitchFamily="18" charset="0"/>
                <a:cs typeface="Times New Roman" pitchFamily="18" charset="0"/>
              </a:rPr>
              <a:t>Использование </a:t>
            </a:r>
            <a:r>
              <a:rPr lang="ru-RU" sz="2200" b="1" u="sng" dirty="0">
                <a:latin typeface="Times New Roman" pitchFamily="18" charset="0"/>
                <a:cs typeface="Times New Roman" pitchFamily="18" charset="0"/>
              </a:rPr>
              <a:t>метода проекта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в образовательном процессе ДОУ помогает научиться работать в единой команде педагогам и воспитанникам, вырабатывается собственный алгоритм действий для достижения поставленной цели, педагоги свободны в выборе способов и видов деятельности.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самое главное, каждый ребёнок сможет проявить себя, почувствовать себя нужным, а значит, появится уверенность в себе.</a:t>
            </a:r>
          </a:p>
        </p:txBody>
      </p:sp>
    </p:spTree>
    <p:extLst>
      <p:ext uri="{BB962C8B-B14F-4D97-AF65-F5344CB8AC3E}">
        <p14:creationId xmlns:p14="http://schemas.microsoft.com/office/powerpoint/2010/main" val="674256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Сегодня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одним из наиболее ярких, развивающих, интересных, значимых методов, как для взрослых, так и для детей дошкольного возраста является проектная деятельность.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обусловлено тем, что проектирование во всех сферах человеческой деятельности становится универсальным инструментарием, позволяющим обеспечить ее системность, целеориентированность и результативность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34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Метод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проектной деятельности не является принципиально новым. Он был разработан в начале 20-го столетия американским философом, психологом и педагогом Джоном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Дьюи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(1859–1952). По мнению Д.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Дьюи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обучение должно строиться «на активной основе через целесообразную деятельность в соответствии с их личными интересами и личностными ценностями. Чтобы ребенок воспринимал действительно нужные ему знания, изучаемая проблема должна быть взята из реальной жизни и быть значимой, прежде всего, для ребенка, а ее решение должно требовать от него познавательной активности и умения использовать имеющиеся знания для получения новых.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5411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132856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u="sng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u="sng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u="sng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u="sng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u="sng" dirty="0" smtClean="0">
                <a:latin typeface="Times New Roman" pitchFamily="18" charset="0"/>
                <a:cs typeface="Times New Roman" pitchFamily="18" charset="0"/>
              </a:rPr>
              <a:t>Проектная </a:t>
            </a:r>
            <a:r>
              <a:rPr lang="ru-RU" sz="2700" b="1" u="sng" dirty="0">
                <a:latin typeface="Times New Roman" pitchFamily="18" charset="0"/>
                <a:cs typeface="Times New Roman" pitchFamily="18" charset="0"/>
              </a:rPr>
              <a:t>деятельность 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— это самостоятельная и совместная деятельность взрослых и детей по планированию и организации педагогического процесса в рамках определенной темы, имеющая социально значимый результат.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>Все, что я познаю, я знаю, для чего мне это надо и где и как я могу эти знания применить» 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— вот основной тезис современного понимания метода проектов.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u="sng" dirty="0" smtClean="0">
                <a:latin typeface="Times New Roman" pitchFamily="18" charset="0"/>
                <a:cs typeface="Times New Roman" pitchFamily="18" charset="0"/>
              </a:rPr>
              <a:t>Проект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— это способ организации педагогического процесса, основанный на взаимодействии педагога и воспитанника, способ взаимодействия с окружающей средой, поэтапная практическая деятельность по достижению поставленной цели.</a:t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83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492896"/>
            <a:ext cx="6965245" cy="1171258"/>
          </a:xfrm>
        </p:spPr>
        <p:txBody>
          <a:bodyPr>
            <a:normAutofit fontScale="90000"/>
          </a:bodyPr>
          <a:lstStyle/>
          <a:p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Основной целью проектного метода в дошкольных учреждениях  является:</a:t>
            </a:r>
            <a:b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развитие свободной творческой личности ребёнка</a:t>
            </a:r>
            <a:br>
              <a:rPr lang="ru-RU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 развития: </a:t>
            </a:r>
            <a:br>
              <a:rPr lang="ru-RU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1. развитие творческого воображения и мышления</a:t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2. обеспечение психологического благополучия и здоровья детей</a:t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3. развитие коммуникативных навыков</a:t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4. развитие познавательных способностей</a:t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7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35168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10" y="620688"/>
            <a:ext cx="7483006" cy="5654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223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988840"/>
            <a:ext cx="6965245" cy="1202485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Классификация проектов</a:t>
            </a:r>
            <a:r>
              <a:rPr lang="ru-RU" sz="2400" b="1" u="sng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u="sng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практике современных дошкольных учреждений используются следующие типы проектов: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1. исследовательское-творческие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дети экспериментируют, а затем результаты оформляют в виде газет, драматизации, детского дизайна;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2.ролево-игровые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(с элементами творческих игр, когда дети входят в образ персонажей сказки и решают по-своему поставленные проблемы);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3.информационно-практико-ориентированные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дети собирают информацию и реализуют её, ориентируясь на социальные интересы (оформление и дизайн группы, витражи и др.);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4.творческие продуктивные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(оформление результата в виде детского праздника, детского дизайна, например «Театральная неделя»).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3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988840"/>
            <a:ext cx="6965245" cy="1202485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Виды </a:t>
            </a:r>
            <a:r>
              <a:rPr lang="ru-RU" sz="2400" b="1" u="sng" dirty="0">
                <a:latin typeface="Times New Roman" pitchFamily="18" charset="0"/>
                <a:cs typeface="Times New Roman" pitchFamily="18" charset="0"/>
              </a:rPr>
              <a:t>проектов по количеству участников:</a:t>
            </a:r>
            <a:br>
              <a:rPr lang="ru-RU" sz="2400" b="1" u="sng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-индивидуальные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-  парные 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(объединение двоих детей или ребенка и родителя);</a:t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-  групповые 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(организуется небольшая подгруппа детей-участников, иногда – совместно с их родителями);</a:t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- коллективные 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(в проекте участвуют все дети группы);</a:t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- массовые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20442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132856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400" b="1" u="sng" dirty="0">
                <a:latin typeface="Times New Roman" pitchFamily="18" charset="0"/>
                <a:cs typeface="Times New Roman" pitchFamily="18" charset="0"/>
              </a:rPr>
              <a:t>длительности реализации:</a:t>
            </a:r>
            <a:br>
              <a:rPr lang="ru-RU" sz="2400" b="1" u="sng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краткосрочные  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1-2 недели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ru-RU" sz="2400" b="1" u="sng" dirty="0">
                <a:latin typeface="Times New Roman" pitchFamily="18" charset="0"/>
                <a:cs typeface="Times New Roman" pitchFamily="18" charset="0"/>
              </a:rPr>
              <a:t>среднесрочные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1-3 месяца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долгосрочный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до года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257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81</TotalTime>
  <Words>122</Words>
  <Application>Microsoft Office PowerPoint</Application>
  <PresentationFormat>Экран (4:3)</PresentationFormat>
  <Paragraphs>19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Кнопка</vt:lpstr>
      <vt:lpstr>Что  такое проектная деятельность в детском саду?</vt:lpstr>
      <vt:lpstr>            Сегодня одним из наиболее ярких, развивающих, интересных, значимых методов, как для взрослых, так и для детей дошкольного возраста является проектная деятельность.  Это обусловлено тем, что проектирование во всех сферах человеческой деятельности становится универсальным инструментарием, позволяющим обеспечить ее системность, целеориентированность и результативность.    </vt:lpstr>
      <vt:lpstr>             Метод проектной деятельности не является принципиально новым. Он был разработан в начале 20-го столетия американским философом, психологом и педагогом Джоном Дьюи (1859–1952). По мнению Д. Дьюи, обучение должно строиться «на активной основе через целесообразную деятельность в соответствии с их личными интересами и личностными ценностями. Чтобы ребенок воспринимал действительно нужные ему знания, изучаемая проблема должна быть взята из реальной жизни и быть значимой, прежде всего, для ребенка, а ее решение должно требовать от него познавательной активности и умения использовать имеющиеся знания для получения новых. </vt:lpstr>
      <vt:lpstr>      Проектная деятельность — это самостоятельная и совместная деятельность взрослых и детей по планированию и организации педагогического процесса в рамках определенной темы, имеющая социально значимый результат.  «Все, что я познаю, я знаю, для чего мне это надо и где и как я могу эти знания применить» — вот основной тезис современного понимания метода проектов.  Проект — это способ организации педагогического процесса, основанный на взаимодействии педагога и воспитанника, способ взаимодействия с окружающей средой, поэтапная практическая деятельность по достижению поставленной цели.  </vt:lpstr>
      <vt:lpstr>Основной целью проектного метода в дошкольных учреждениях  является: развитие свободной творческой личности ребёнка  Задачи развития:  1. развитие творческого воображения и мышления 2. обеспечение психологического благополучия и здоровья детей 3. развитие коммуникативных навыков 4. развитие познавательных способностей   </vt:lpstr>
      <vt:lpstr>Презентация PowerPoint</vt:lpstr>
      <vt:lpstr>       Классификация проектов  В практике современных дошкольных учреждений используются следующие типы проектов:  1. исследовательское-творческие: дети экспериментируют, а затем результаты оформляют в виде газет, драматизации, детского дизайна;  2.ролево-игровые (с элементами творческих игр, когда дети входят в образ персонажей сказки и решают по-своему поставленные проблемы);  3.информационно-практико-ориентированные: дети собирают информацию и реализуют её, ориентируясь на социальные интересы (оформление и дизайн группы, витражи и др.);  4.творческие продуктивные (оформление результата в виде детского праздника, детского дизайна, например «Театральная неделя»).  </vt:lpstr>
      <vt:lpstr>                       Виды проектов по количеству участников:  -индивидуальные  -  парные (объединение двоих детей или ребенка и родителя);  -  групповые (организуется небольшая подгруппа детей-участников, иногда – совместно с их родителями);  - коллективные (в проекте участвуют все дети группы);  - массовые.</vt:lpstr>
      <vt:lpstr>По длительности реализации:   - краткосрочные  1-2 недели  -  среднесрочные  1-3 месяца  - долгосрочный  до года</vt:lpstr>
      <vt:lpstr>Основные этапы разработки метода проектов:  1. Постановка проблемы 2. Выдвижение гипотез – путей решения проблемы 3. Планирование деятельности по реализации проекта 4. Сбор информации 5. Структурирование информации 6. Изготовление продукта 7. Выбор формы презентации 8. Подготовка презентации 9. Презентация 10. Самоанализ и самооценка</vt:lpstr>
      <vt:lpstr>       Работа над проектом включает деятельность              педагога и детей.       I этап. Деятельность педагога:  1. Формулирует проблему (цель). (При постановке цели определяется и продукт проекта). 2. Вводит в игровую (сюжетную) ситуацию. 3. Формулирует задачу.  Деятельность детей: 1. Вхождение в проблему. 2. Вживание в игровую ситуацию. 3. Принятие задачи. 4. Дополнение задач проекта.  </vt:lpstr>
      <vt:lpstr>             II этап. Деятельность педагога: 4. Помогает в решении задачи. 5. Помогает спланировать деятельность. 6. Организует деятельность.  Деятельность детей: 5. Объединение детей в рабочие группы. 6. Распределение амплуа.  </vt:lpstr>
      <vt:lpstr>            III этап. Деятельность педагога: 7. Практическая помощь (по необходимости). 8. Направляет и контролирует осуществление проекта. Деятельность детей: 7. Формирование специфических знаний, умений, навыков. IV этап. Деятельность педагога: 9. Подготовка к презентации. Презентация. Деятельность детей: 8. Продукт деятельности готовят к презентации. 9. Представляют (зрителям или экспертам) продукт.</vt:lpstr>
      <vt:lpstr>     Правила для педагогов при работе над проектом:  1.Глубоко изучите тему проекта;  2. При составлении плана работы с детьми над проектом поддерживайте детскую инициативу;  3.Заинтересуйте каждого ребенка тематикой проекта, поддерживайте его любознательность и устойчивый интерес к проблеме.  4. Создавайте игровую ситуацию, опираясь на интересы детей и их эмоциональный отклик;  5. Вводите детей в проблемную ситуацию, доступную для их понимания и с опорой на детский личный опыт.  6. Ребенок должен иметь право на ошибку и не бояться высказываться.    </vt:lpstr>
      <vt:lpstr>           7. Последовательно и регулярно работайте над проектом.  8. Создавайте атмосферу сотворчества.  9. Используйте индивидуальный подход. 10. Творчески подходите к реализации проекта, ориентируйте детей на использование накопленных знаний, впечатлений.  11. Привлекайте родителей: информируйте их о тематике проектов, сроках и содержании каждого этапа, предлагая конкретное участие соблюдайте добровольность, вызывайте чувство успешности, благодарите. </vt:lpstr>
      <vt:lpstr>Таким образом, метод проектов в работе с дошкольниками сегодня - это оптимальный, инновационный и перспективный метод, который должен занять свое достойное место в системе дошкольного образования.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 такое проектная деятельность в детском саду?</dc:title>
  <dc:creator>acer</dc:creator>
  <cp:lastModifiedBy>шкерина марина</cp:lastModifiedBy>
  <cp:revision>9</cp:revision>
  <dcterms:created xsi:type="dcterms:W3CDTF">2018-03-29T02:14:06Z</dcterms:created>
  <dcterms:modified xsi:type="dcterms:W3CDTF">2018-04-01T13:49:32Z</dcterms:modified>
</cp:coreProperties>
</file>