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8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4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0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164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74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278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8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68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3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9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7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5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5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7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8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1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FE519D-64AB-42E0-837A-BAED2C3E0D2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81DB71-6E46-4414-B463-C858A0A6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05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4254" y="517891"/>
            <a:ext cx="7193820" cy="1060056"/>
          </a:xfrm>
        </p:spPr>
        <p:txBody>
          <a:bodyPr/>
          <a:lstStyle/>
          <a:p>
            <a:r>
              <a:rPr lang="ru-RU" b="1" dirty="0" smtClean="0"/>
              <a:t>ПЕРЕЛЁТНЫЙ ПТИЦЫ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08297" y="3074973"/>
            <a:ext cx="5000877" cy="271622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Воспитатель первой квалификационной категории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Ухтиярова Ольга Ивановна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МБДОУ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dirty="0" smtClean="0">
                <a:solidFill>
                  <a:schemeClr val="bg1"/>
                </a:solidFill>
              </a:rPr>
              <a:t>Детский сад №164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dirty="0" smtClean="0">
                <a:solidFill>
                  <a:schemeClr val="bg1"/>
                </a:solidFill>
              </a:rPr>
              <a:t>Ромашка</a:t>
            </a:r>
            <a:r>
              <a:rPr lang="en-US" dirty="0" smtClean="0">
                <a:solidFill>
                  <a:schemeClr val="bg1"/>
                </a:solidFill>
              </a:rPr>
              <a:t>””</a:t>
            </a:r>
            <a:r>
              <a:rPr lang="ru-RU" dirty="0" smtClean="0">
                <a:solidFill>
                  <a:schemeClr val="bg1"/>
                </a:solidFill>
              </a:rPr>
              <a:t>, г. Чебоксары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rus.ventasbalss.lv/upload/photo_galleries/1257/cad4c38146daf11be9a81f6cd5566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6" y="2589450"/>
            <a:ext cx="4539632" cy="30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66442"/>
            <a:ext cx="11122069" cy="2338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cf2.ppt-online.org/files2/slide/q/qeRj2V4nKxWG8aChl3BDfrdvZkOz9yNXJUcoQF/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96184" cy="419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s04.infourok.ru/uploads/ex/0bd8/0006fd2f-1e4b6637/img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95" y="1909720"/>
            <a:ext cx="6597705" cy="49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80326"/>
            <a:ext cx="10798386" cy="23628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Перелётные</a:t>
            </a:r>
            <a:r>
              <a:rPr lang="ru-RU" sz="2000" dirty="0"/>
              <a:t> </a:t>
            </a:r>
            <a:r>
              <a:rPr lang="ru-RU" sz="2000" b="1" dirty="0"/>
              <a:t>птицы</a:t>
            </a:r>
            <a:r>
              <a:rPr lang="ru-RU" sz="2000" dirty="0"/>
              <a:t> — </a:t>
            </a:r>
            <a:r>
              <a:rPr lang="ru-RU" sz="2000" b="1" dirty="0"/>
              <a:t>птицы</a:t>
            </a:r>
            <a:r>
              <a:rPr lang="ru-RU" sz="2000" dirty="0"/>
              <a:t>, улетающие зимой в тёплые края. </a:t>
            </a:r>
            <a:r>
              <a:rPr lang="ru-RU" sz="2000" b="1" dirty="0"/>
              <a:t>Перелётные</a:t>
            </a:r>
            <a:r>
              <a:rPr lang="ru-RU" sz="2000" dirty="0"/>
              <a:t> </a:t>
            </a:r>
            <a:r>
              <a:rPr lang="ru-RU" sz="2000" b="1" dirty="0"/>
              <a:t>птицы</a:t>
            </a:r>
            <a:r>
              <a:rPr lang="ru-RU" sz="2000" dirty="0"/>
              <a:t> совершают регулярные сезонные перемещения между местами гнездовий и местами зимовок. Переселения могут совершаться как на близкие, так и на дальние расстояния.</a:t>
            </a:r>
          </a:p>
        </p:txBody>
      </p:sp>
      <p:pic>
        <p:nvPicPr>
          <p:cNvPr id="2050" name="Picture 2" descr="https://avatars.mds.yandex.net/get-pdb/1613577/c8524788-be82-4c04-bf92-0c1b184c596f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15" y="2281364"/>
            <a:ext cx="5632057" cy="422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31774"/>
            <a:ext cx="10766018" cy="2144389"/>
          </a:xfrm>
        </p:spPr>
        <p:txBody>
          <a:bodyPr>
            <a:normAutofit/>
          </a:bodyPr>
          <a:lstStyle/>
          <a:p>
            <a:r>
              <a:rPr lang="ru-RU" sz="2000" dirty="0"/>
              <a:t>Полевой </a:t>
            </a:r>
            <a:r>
              <a:rPr lang="ru-RU" sz="2000" b="1" dirty="0"/>
              <a:t>жаворонок</a:t>
            </a:r>
            <a:r>
              <a:rPr lang="ru-RU" sz="2000" dirty="0"/>
              <a:t> считается первым предвестником весны. </a:t>
            </a:r>
            <a:r>
              <a:rPr lang="ru-RU" sz="2000" b="1" dirty="0"/>
              <a:t>Жаворонок</a:t>
            </a:r>
            <a:r>
              <a:rPr lang="ru-RU" sz="2000" dirty="0"/>
              <a:t> - типичная для сельского пейзажа птица. Его характерные трели раздаются над полями и опушками. В связи с развитием сельского хозяйства, использованием человеком сельхозтехники, минеральных удобрений и пестицидов численность </a:t>
            </a:r>
            <a:r>
              <a:rPr lang="ru-RU" sz="2000" b="1" dirty="0"/>
              <a:t>жаворонков</a:t>
            </a:r>
            <a:r>
              <a:rPr lang="ru-RU" sz="2000" dirty="0"/>
              <a:t> начала сокращаться.</a:t>
            </a:r>
          </a:p>
        </p:txBody>
      </p:sp>
      <p:pic>
        <p:nvPicPr>
          <p:cNvPr id="3074" name="Picture 2" descr="https://birds.kz/photos/0030/001/003000464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1" y="2598120"/>
            <a:ext cx="3738562" cy="37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4.infourok.ru/uploads/ex/0898/00160197-e85c3cee/2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96" y="2598120"/>
            <a:ext cx="4830213" cy="36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61246"/>
            <a:ext cx="11122068" cy="236287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Грач</a:t>
            </a:r>
            <a:r>
              <a:rPr lang="ru-RU" sz="1800" dirty="0"/>
              <a:t> — широко распространённая в Евразии </a:t>
            </a:r>
            <a:r>
              <a:rPr lang="ru-RU" sz="1800" dirty="0" smtClean="0"/>
              <a:t>птица</a:t>
            </a:r>
            <a:r>
              <a:rPr lang="ru-RU" sz="1800" dirty="0"/>
              <a:t> рода </a:t>
            </a:r>
            <a:r>
              <a:rPr lang="ru-RU" sz="1800" dirty="0" err="1" smtClean="0"/>
              <a:t>врановых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Длина 45—47 см. Перья чёрные, с фиолетовым отливом. У взрослых птиц основание клюва голое; у молодых птиц перья у основания клюва есть, но позже они выпадают.</a:t>
            </a:r>
            <a:br>
              <a:rPr lang="ru-RU" sz="1800" dirty="0"/>
            </a:br>
            <a:r>
              <a:rPr lang="ru-RU" sz="1800" dirty="0"/>
              <a:t>От </a:t>
            </a:r>
            <a:r>
              <a:rPr lang="ru-RU" sz="1800" dirty="0" smtClean="0"/>
              <a:t>серой вороны</a:t>
            </a:r>
            <a:r>
              <a:rPr lang="ru-RU" sz="1800" dirty="0"/>
              <a:t> грач отличается окраской, от чёрной </a:t>
            </a:r>
            <a:r>
              <a:rPr lang="ru-RU" sz="1800" dirty="0" smtClean="0"/>
              <a:t>вороны</a:t>
            </a:r>
            <a:r>
              <a:rPr lang="ru-RU" sz="1800" dirty="0"/>
              <a:t> — цветом клюва (у грача светлый) и формой тела, от ворона — размерами: ворон значительно крупнее.</a:t>
            </a:r>
            <a:br>
              <a:rPr lang="ru-RU" sz="1800" dirty="0"/>
            </a:br>
            <a:r>
              <a:rPr lang="ru-RU" sz="1800" dirty="0"/>
              <a:t>Чёрный цвет оперения позволяет птицам жить в более холодных условиях.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098" name="Picture 2" descr="https://o-prirode.ru/wp-content/uploads/2021/02/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8" y="2824120"/>
            <a:ext cx="4482813" cy="297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ds02.infourok.ru/uploads/ex/0ba5/00071084-1a978f06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96" y="2681034"/>
            <a:ext cx="4755581" cy="35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3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75129"/>
            <a:ext cx="11024963" cy="2403335"/>
          </a:xfrm>
        </p:spPr>
        <p:txBody>
          <a:bodyPr>
            <a:normAutofit/>
          </a:bodyPr>
          <a:lstStyle/>
          <a:p>
            <a:r>
              <a:rPr lang="ru-RU" sz="2000" b="1" dirty="0"/>
              <a:t>Скворцы</a:t>
            </a:r>
            <a:r>
              <a:rPr lang="ru-RU" sz="2000" dirty="0"/>
              <a:t> – птицы размером с дрозда с длинным и прямым клювом с немного сплюснутым кончиком, коротким хвостом и острыми крыльями.</a:t>
            </a:r>
          </a:p>
        </p:txBody>
      </p:sp>
      <p:pic>
        <p:nvPicPr>
          <p:cNvPr id="5122" name="Picture 2" descr="https://poster.nicefon.ru/2016_08/11/1080x610/1352635519470f1f38a46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4" y="2274355"/>
            <a:ext cx="3609502" cy="20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bs.twimg.com/media/D3DihDFWoAIXoVq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44" y="3418884"/>
            <a:ext cx="3265136" cy="32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s02.infourok.ru/uploads/ex/0ba5/00071084-1a978f06/img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560" y="2274355"/>
            <a:ext cx="3890442" cy="29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5062"/>
            <a:ext cx="11016871" cy="1408013"/>
          </a:xfrm>
        </p:spPr>
        <p:txBody>
          <a:bodyPr>
            <a:normAutofit/>
          </a:bodyPr>
          <a:lstStyle/>
          <a:p>
            <a:r>
              <a:rPr lang="ru-RU" sz="2000" b="1" dirty="0"/>
              <a:t>Кукушка</a:t>
            </a:r>
            <a:r>
              <a:rPr lang="ru-RU" sz="2000" dirty="0"/>
              <a:t> – это одна из самых известных птиц, типичный обитатель лесов, парков, частый гость на садовых участках.</a:t>
            </a:r>
          </a:p>
        </p:txBody>
      </p:sp>
      <p:pic>
        <p:nvPicPr>
          <p:cNvPr id="6146" name="Picture 2" descr="https://placepic.ru/wp-content/uploads/2018/11/kukushka_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6" y="2101742"/>
            <a:ext cx="3315694" cy="22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0-tub-ru.yandex.net/i?id=cffa59ee21cce5b4197f579723808066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87" y="3698179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ds02.infourok.ru/uploads/ex/0ba5/00071084-1a978f06/img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86" y="1920385"/>
            <a:ext cx="3869959" cy="29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91314"/>
            <a:ext cx="10466613" cy="2095836"/>
          </a:xfrm>
        </p:spPr>
        <p:txBody>
          <a:bodyPr>
            <a:normAutofit/>
          </a:bodyPr>
          <a:lstStyle/>
          <a:p>
            <a:r>
              <a:rPr lang="ru-RU" sz="2000" dirty="0"/>
              <a:t>Птица </a:t>
            </a:r>
            <a:r>
              <a:rPr lang="ru-RU" sz="2000" b="1" dirty="0"/>
              <a:t>стриж</a:t>
            </a:r>
            <a:r>
              <a:rPr lang="ru-RU" sz="2000" dirty="0"/>
              <a:t>, пожалуй, известна всем. Ее можно увидеть как в городе, так и за его пределами. И это неудивительно, ведь </a:t>
            </a:r>
            <a:r>
              <a:rPr lang="ru-RU" sz="2000" b="1" dirty="0"/>
              <a:t>стрижи</a:t>
            </a:r>
            <a:r>
              <a:rPr lang="ru-RU" sz="2000" dirty="0"/>
              <a:t> – одни из наиболее распространенных представителей пернатых на планете.</a:t>
            </a:r>
          </a:p>
        </p:txBody>
      </p:sp>
      <p:pic>
        <p:nvPicPr>
          <p:cNvPr id="7170" name="Picture 2" descr="http://s2.fotokto.ru/photo/full/437/4374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91" y="2387150"/>
            <a:ext cx="4566644" cy="30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ds04.infourok.ru/uploads/ex/0116/000669b5-107a4fd2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3554" r="1031" b="45931"/>
          <a:stretch/>
        </p:blipFill>
        <p:spPr bwMode="auto">
          <a:xfrm>
            <a:off x="5767015" y="2840305"/>
            <a:ext cx="6190407" cy="23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47958"/>
            <a:ext cx="10911675" cy="2241493"/>
          </a:xfrm>
        </p:spPr>
        <p:txBody>
          <a:bodyPr>
            <a:normAutofit/>
          </a:bodyPr>
          <a:lstStyle/>
          <a:p>
            <a:r>
              <a:rPr lang="ru-RU" sz="2000" b="1" dirty="0"/>
              <a:t>Соловей</a:t>
            </a:r>
            <a:r>
              <a:rPr lang="ru-RU" sz="2000" dirty="0"/>
              <a:t> – перелетная птица. Миграция начинается с середины августа и длится до середины октября. </a:t>
            </a:r>
            <a:r>
              <a:rPr lang="ru-RU" sz="2000" b="1" dirty="0"/>
              <a:t>Соловей</a:t>
            </a:r>
            <a:r>
              <a:rPr lang="ru-RU" sz="2000" dirty="0"/>
              <a:t> на зиму улетает в южные страны. Зимует в Африке, южнее экватора, но не севернее юга Эфиопии.</a:t>
            </a:r>
          </a:p>
        </p:txBody>
      </p:sp>
      <p:pic>
        <p:nvPicPr>
          <p:cNvPr id="8196" name="Picture 4" descr="https://avatars.mds.yandex.net/get-zen_doc/1862846/pub_5f00717b3ca8280a84605b08_5f0074eca6ddd749eadfed5d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9" y="2510047"/>
            <a:ext cx="4282457" cy="28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tihi.ru/pics/2017/02/27/17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21797" r="4024" b="10938"/>
          <a:stretch/>
        </p:blipFill>
        <p:spPr bwMode="auto">
          <a:xfrm>
            <a:off x="6077037" y="3107343"/>
            <a:ext cx="5591679" cy="299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61247"/>
            <a:ext cx="10644638" cy="2014916"/>
          </a:xfrm>
        </p:spPr>
        <p:txBody>
          <a:bodyPr>
            <a:normAutofit/>
          </a:bodyPr>
          <a:lstStyle/>
          <a:p>
            <a:r>
              <a:rPr lang="ru-RU" sz="2000" b="1" dirty="0"/>
              <a:t>Ласточка</a:t>
            </a:r>
            <a:r>
              <a:rPr lang="ru-RU" sz="2000" dirty="0"/>
              <a:t> – небольшая птица, принадлежащая к одноименному семейству. Ее относят к отряду воробьиных. Изначально такие птицы обитали высоко в горах, но со временем они адаптировались к жизни около человека.</a:t>
            </a:r>
          </a:p>
        </p:txBody>
      </p:sp>
      <p:pic>
        <p:nvPicPr>
          <p:cNvPr id="9218" name="Picture 2" descr="https://birds.kz/blocks/photos_photoresize.php?a=001100258&amp;n=3&amp;w=975&amp;h=7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8" y="2807937"/>
            <a:ext cx="4079781" cy="30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ds04.infourok.ru/uploads/ex/0116/000669b5-107a4fd2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53249" r="1402" b="4862"/>
          <a:stretch/>
        </p:blipFill>
        <p:spPr bwMode="auto">
          <a:xfrm>
            <a:off x="4848281" y="2899099"/>
            <a:ext cx="7192667" cy="24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</TotalTime>
  <Words>32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Сектор</vt:lpstr>
      <vt:lpstr>ПЕРЕЛЁТНЫЙ ПТИЦЫ</vt:lpstr>
      <vt:lpstr>Перелётные птицы — птицы, улетающие зимой в тёплые края. Перелётные птицы совершают регулярные сезонные перемещения между местами гнездовий и местами зимовок. Переселения могут совершаться как на близкие, так и на дальние расстояния.</vt:lpstr>
      <vt:lpstr>Полевой жаворонок считается первым предвестником весны. Жаворонок - типичная для сельского пейзажа птица. Его характерные трели раздаются над полями и опушками. В связи с развитием сельского хозяйства, использованием человеком сельхозтехники, минеральных удобрений и пестицидов численность жаворонков начала сокращаться.</vt:lpstr>
      <vt:lpstr>Грач — широко распространённая в Евразии птица рода врановых.  Длина 45—47 см. Перья чёрные, с фиолетовым отливом. У взрослых птиц основание клюва голое; у молодых птиц перья у основания клюва есть, но позже они выпадают. От серой вороны грач отличается окраской, от чёрной вороны — цветом клюва (у грача светлый) и формой тела, от ворона — размерами: ворон значительно крупнее. Чёрный цвет оперения позволяет птицам жить в более холодных условиях. </vt:lpstr>
      <vt:lpstr>Скворцы – птицы размером с дрозда с длинным и прямым клювом с немного сплюснутым кончиком, коротким хвостом и острыми крыльями.</vt:lpstr>
      <vt:lpstr>Кукушка – это одна из самых известных птиц, типичный обитатель лесов, парков, частый гость на садовых участках.</vt:lpstr>
      <vt:lpstr>Птица стриж, пожалуй, известна всем. Ее можно увидеть как в городе, так и за его пределами. И это неудивительно, ведь стрижи – одни из наиболее распространенных представителей пернатых на планете.</vt:lpstr>
      <vt:lpstr>Соловей – перелетная птица. Миграция начинается с середины августа и длится до середины октября. Соловей на зиму улетает в южные страны. Зимует в Африке, южнее экватора, но не севернее юга Эфиопии.</vt:lpstr>
      <vt:lpstr>Ласточка – небольшая птица, принадлежащая к одноименному семейству. Ее относят к отряду воробьиных. Изначально такие птицы обитали высоко в горах, но со временем они адаптировались к жизни около человека.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ПЕРЕЛЁТНЫЙ ПТИЦЫ</dc:title>
  <dc:creator>Admin</dc:creator>
  <cp:lastModifiedBy>Admin</cp:lastModifiedBy>
  <cp:revision>7</cp:revision>
  <dcterms:created xsi:type="dcterms:W3CDTF">2021-04-11T08:36:40Z</dcterms:created>
  <dcterms:modified xsi:type="dcterms:W3CDTF">2021-08-23T17:40:46Z</dcterms:modified>
</cp:coreProperties>
</file>