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3" descr="C:\Users\user\Downloads\фон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374005" cy="6357982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00108"/>
            <a:ext cx="7415242" cy="4286280"/>
          </a:xfrm>
        </p:spPr>
        <p:txBody>
          <a:bodyPr anchor="b"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sz="6300" b="1" i="1" dirty="0" smtClean="0">
                <a:solidFill>
                  <a:srgbClr val="FF0000"/>
                </a:solidFill>
              </a:rPr>
              <a:t>Адаптация ребёнка </a:t>
            </a:r>
          </a:p>
          <a:p>
            <a:r>
              <a:rPr lang="ru-RU" sz="6300" b="1" i="1" dirty="0" smtClean="0">
                <a:solidFill>
                  <a:srgbClr val="FF0000"/>
                </a:solidFill>
              </a:rPr>
              <a:t>в детском саду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Консультация для родителей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>
              <a:lnSpc>
                <a:spcPct val="120000"/>
              </a:lnSpc>
            </a:pPr>
            <a:endParaRPr lang="ru-RU" dirty="0" smtClean="0"/>
          </a:p>
          <a:p>
            <a:pPr algn="r">
              <a:lnSpc>
                <a:spcPct val="120000"/>
              </a:lnSpc>
            </a:pPr>
            <a:endParaRPr lang="ru-RU" sz="2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20000"/>
              </a:lnSpc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Провели </a:t>
            </a:r>
          </a:p>
          <a:p>
            <a:pPr algn="r">
              <a:lnSpc>
                <a:spcPct val="120000"/>
              </a:lnSpc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Воспитатели:</a:t>
            </a:r>
          </a:p>
          <a:p>
            <a:pPr algn="r">
              <a:lnSpc>
                <a:spcPct val="120000"/>
              </a:lnSpc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Ордина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Н.Е.</a:t>
            </a:r>
          </a:p>
          <a:p>
            <a:pPr algn="r">
              <a:lnSpc>
                <a:spcPct val="120000"/>
              </a:lnSpc>
            </a:pP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user\Downloads\пол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000372"/>
            <a:ext cx="2214578" cy="2952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user\Downloads\фон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9"/>
            <a:ext cx="8532340" cy="63552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392909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Спасибо за внимание!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До новых встреч!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ownloads\фон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997" y="285728"/>
            <a:ext cx="8887726" cy="62865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адаптация-к-детскому-саду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285860"/>
            <a:ext cx="600079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user\Downloads\фон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658167" cy="61436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401080" cy="385765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70C0"/>
                </a:solidFill>
              </a:rPr>
              <a:t/>
            </a:r>
            <a:br>
              <a:rPr lang="ru-RU" b="1" u="sng" dirty="0" smtClean="0">
                <a:solidFill>
                  <a:srgbClr val="0070C0"/>
                </a:solidFill>
              </a:rPr>
            </a:br>
            <a:r>
              <a:rPr lang="ru-RU" b="1" u="sng" dirty="0" smtClean="0">
                <a:solidFill>
                  <a:srgbClr val="0070C0"/>
                </a:solidFill>
              </a:rPr>
              <a:t/>
            </a:r>
            <a:br>
              <a:rPr lang="ru-RU" b="1" u="sng" dirty="0" smtClean="0">
                <a:solidFill>
                  <a:srgbClr val="0070C0"/>
                </a:solidFill>
              </a:rPr>
            </a:br>
            <a:r>
              <a:rPr lang="ru-RU" b="1" i="1" u="sng" dirty="0" smtClean="0">
                <a:solidFill>
                  <a:srgbClr val="FF0000"/>
                </a:solidFill>
              </a:rPr>
              <a:t>Советы:</a:t>
            </a:r>
            <a:r>
              <a:rPr lang="ru-RU" b="1" u="sng" dirty="0" smtClean="0">
                <a:solidFill>
                  <a:srgbClr val="0070C0"/>
                </a:solidFill>
              </a:rPr>
              <a:t/>
            </a:r>
            <a:br>
              <a:rPr lang="ru-RU" b="1" u="sng" dirty="0" smtClean="0">
                <a:solidFill>
                  <a:srgbClr val="0070C0"/>
                </a:solidFill>
              </a:rPr>
            </a:br>
            <a:r>
              <a:rPr lang="ru-RU" sz="3600" b="1" u="sng" dirty="0" smtClean="0">
                <a:solidFill>
                  <a:srgbClr val="0070C0"/>
                </a:solidFill>
              </a:rPr>
              <a:t>Чтобы привыкание прошло менее болезненно,</a:t>
            </a:r>
            <a:r>
              <a:rPr lang="ru-RU" sz="3600" dirty="0" smtClean="0">
                <a:solidFill>
                  <a:srgbClr val="0070C0"/>
                </a:solidFill>
              </a:rPr>
              <a:t> необходимо за несколько месяцев до поступления в сад пройти с малышом «курс молодого бойца» :).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b="1" u="sng" dirty="0" smtClean="0">
                <a:solidFill>
                  <a:srgbClr val="0070C0"/>
                </a:solidFill>
              </a:rPr>
              <a:t>Поощряйте у детей инициативу в самообслуживании.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user\Downloads\фон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5632" y="402233"/>
            <a:ext cx="8371210" cy="62784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Готовьте к общению </a:t>
            </a:r>
            <a:r>
              <a:rPr lang="ru-RU" sz="2800" b="1" dirty="0" smtClean="0">
                <a:solidFill>
                  <a:srgbClr val="0070C0"/>
                </a:solidFill>
              </a:rPr>
              <a:t>со сверстниками: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чаще ходите на игровые площадки, в гости.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Помогайте крохе </a:t>
            </a:r>
            <a:r>
              <a:rPr lang="ru-RU" sz="2800" b="1" dirty="0" smtClean="0">
                <a:solidFill>
                  <a:srgbClr val="0070C0"/>
                </a:solidFill>
              </a:rPr>
              <a:t>налаживать контакт,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преподавая образец поведения: «Мальчик, как тебя зовут?», «Посмотри, какая у меня машинка», «Давай поиграем вместе».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user\Downloads\прогул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214686"/>
            <a:ext cx="3714776" cy="2786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wnloads\фон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501122" cy="63758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229600" cy="35719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 приводите своего ребенка</a:t>
            </a: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 на ознакомительную экскурсию в детсад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рано утром</a:t>
            </a:r>
            <a:r>
              <a:rPr lang="ru-RU" sz="2800" b="1" dirty="0" smtClean="0">
                <a:solidFill>
                  <a:srgbClr val="0070C0"/>
                </a:solidFill>
              </a:rPr>
              <a:t>, когда туда приводят других детей. Ведь не исключено, что он увидит их слезы.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У него может сложиться мнение, что детский сад – это плохо. Он задаст вам вполне резонный вопрос: «Раз другие тут плачут – зачем мне туда идти? </a:t>
            </a:r>
            <a:r>
              <a:rPr lang="ru-RU" sz="2800" b="1" dirty="0" smtClean="0">
                <a:solidFill>
                  <a:srgbClr val="FF0000"/>
                </a:solidFill>
              </a:rPr>
              <a:t>Постарайтесь познакомить ребенка </a:t>
            </a:r>
            <a:r>
              <a:rPr lang="ru-RU" sz="2800" b="1" dirty="0" smtClean="0">
                <a:solidFill>
                  <a:srgbClr val="0070C0"/>
                </a:solidFill>
              </a:rPr>
              <a:t>с </a:t>
            </a:r>
            <a:r>
              <a:rPr lang="ru-RU" sz="2800" b="1" dirty="0" smtClean="0">
                <a:solidFill>
                  <a:srgbClr val="FF0000"/>
                </a:solidFill>
              </a:rPr>
              <a:t>воспитателями</a:t>
            </a:r>
            <a:r>
              <a:rPr lang="ru-RU" sz="2800" b="1" dirty="0" smtClean="0">
                <a:solidFill>
                  <a:srgbClr val="0070C0"/>
                </a:solidFill>
              </a:rPr>
              <a:t>. Он должен не просто увидеть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ту самую «тетю», но и пообщаться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 с ней в вашем присутствии.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фон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1704" y="285728"/>
            <a:ext cx="8526576" cy="62865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Побродите по территории садика,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понаблюдайте за играющими дошкольниками, сделав особый акцент на том, что </a:t>
            </a:r>
            <a:r>
              <a:rPr lang="ru-RU" sz="2800" b="1" dirty="0" smtClean="0">
                <a:solidFill>
                  <a:srgbClr val="FF0000"/>
                </a:solidFill>
              </a:rPr>
              <a:t>родители всегда забирают детей домой.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     Подкорректируйте домашний режим</a:t>
            </a:r>
            <a:r>
              <a:rPr lang="ru-RU" sz="2800" b="1" dirty="0" smtClean="0">
                <a:solidFill>
                  <a:srgbClr val="0070C0"/>
                </a:solidFill>
              </a:rPr>
              <a:t>,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сделав его максимально схожим с детсадовским распорядком дня.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(Если вы не знаете режим дня вашего детского сада – сходите и поинтересуйтесь, воспитатели с удовольствием вам расскажут).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ownloads\фон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1907" y="214290"/>
            <a:ext cx="8667811" cy="65008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328614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Запаситесь терпением: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0070C0"/>
                </a:solidFill>
              </a:rPr>
              <a:t>дети консервативны и не меняют свои привычки по мановению волшебной палочки.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Читаем полезную статью</a:t>
            </a:r>
            <a:r>
              <a:rPr lang="ru-RU" sz="2800" b="1" dirty="0" smtClean="0">
                <a:solidFill>
                  <a:srgbClr val="0070C0"/>
                </a:solidFill>
              </a:rPr>
              <a:t>: как будить ребенка в детский сад.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Подготовьте ребенка </a:t>
            </a:r>
            <a:r>
              <a:rPr lang="ru-RU" sz="2800" b="1" dirty="0" smtClean="0">
                <a:solidFill>
                  <a:srgbClr val="0070C0"/>
                </a:solidFill>
              </a:rPr>
              <a:t>к неминуемой разлуке с любимой мамочкой, оставляя малыша с бабушками и другими родственниками.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Чтобы ребенок скорее начал завтракать и обедать в садике, </a:t>
            </a:r>
            <a:r>
              <a:rPr lang="ru-RU" sz="2800" b="1" dirty="0" smtClean="0">
                <a:solidFill>
                  <a:srgbClr val="FF0000"/>
                </a:solidFill>
              </a:rPr>
              <a:t>вводите в его рацион детсадовские блюда</a:t>
            </a:r>
            <a:r>
              <a:rPr lang="ru-RU" sz="2800" b="1" dirty="0" smtClean="0">
                <a:solidFill>
                  <a:srgbClr val="0070C0"/>
                </a:solidFill>
              </a:rPr>
              <a:t>:</a:t>
            </a:r>
            <a:r>
              <a:rPr lang="ru-RU" sz="2800" b="1" i="1" dirty="0" smtClean="0">
                <a:solidFill>
                  <a:srgbClr val="0070C0"/>
                </a:solidFill>
              </a:rPr>
              <a:t> всевозможные запеканки, фруктовые супы, овощные салатики!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user\Downloads\фон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429684" cy="63813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Обязательно придите вовремя!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Совет психолога (родителям): оставить в ящичке ребенка ключик и сказать, что мы идем на работу, а после работы зайдете за малышом, возьмете ключик и пойдете вместе домой. Без малыша и ключика вы домой всё равно не сможете попасть, так что заберете кроху в любом случае.   </a:t>
            </a:r>
            <a:r>
              <a:rPr lang="ru-RU" sz="2400" dirty="0" smtClean="0">
                <a:solidFill>
                  <a:srgbClr val="FF0000"/>
                </a:solidFill>
              </a:rPr>
              <a:t>Выработайте особый ритуал расставания</a:t>
            </a:r>
            <a:r>
              <a:rPr lang="ru-RU" sz="2400" dirty="0" smtClean="0">
                <a:solidFill>
                  <a:srgbClr val="0070C0"/>
                </a:solidFill>
              </a:rPr>
              <a:t>: целуйтесь в обе щечки, машите ручками, тритесь носиками.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    </a:t>
            </a:r>
            <a:r>
              <a:rPr lang="ru-RU" sz="2400" dirty="0" smtClean="0">
                <a:solidFill>
                  <a:srgbClr val="FF0000"/>
                </a:solidFill>
              </a:rPr>
              <a:t>Чтобы малыш не расстраивался, уходите сразу же </a:t>
            </a:r>
            <a:r>
              <a:rPr lang="ru-RU" sz="2400" dirty="0" smtClean="0">
                <a:solidFill>
                  <a:srgbClr val="0070C0"/>
                </a:solidFill>
              </a:rPr>
              <a:t>– спокойно и не обращая внимания на крики.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Ваша нерешительность и беспокойство лишь усилят его переживания.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user\Downloads\фон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580887" cy="623851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514353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Оставляйте на весь день постепенно: 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сначала забирайте после утренней прогулки, со второй недели – после обеда, а примерно через месяц (можно и раньше) попробуйте оставить и на дневной сон. </a:t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При встрече не демонстрируйте собственную обеспокоенность.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     </a:t>
            </a:r>
            <a:r>
              <a:rPr lang="ru-RU" sz="2700" b="1" dirty="0" smtClean="0">
                <a:solidFill>
                  <a:srgbClr val="FF0000"/>
                </a:solidFill>
              </a:rPr>
              <a:t>Поинтересуйтесь у крохи</a:t>
            </a:r>
            <a:r>
              <a:rPr lang="ru-RU" sz="2700" b="1" dirty="0" smtClean="0">
                <a:solidFill>
                  <a:srgbClr val="0070C0"/>
                </a:solidFill>
              </a:rPr>
              <a:t>, чем он занимался, с кем подружился, что нового успел узнать. </a:t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Как он кушал, плакал ли без вас, можно узнать и у воспитательницы</a:t>
            </a:r>
            <a:r>
              <a:rPr lang="ru-RU" sz="2700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43</Words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  Советы: Чтобы привыкание прошло менее болезненно, необходимо за несколько месяцев до поступления в сад пройти с малышом «курс молодого бойца» :).  Поощряйте у детей инициативу в самообслуживании. </vt:lpstr>
      <vt:lpstr>Готовьте к общению со сверстниками:  чаще ходите на игровые площадки, в гости.  Помогайте крохе налаживать контакт,  преподавая образец поведения: «Мальчик, как тебя зовут?», «Посмотри, какая у меня машинка», «Давай поиграем вместе».  </vt:lpstr>
      <vt:lpstr>Не приводите своего ребенка  на ознакомительную экскурсию в детсад  рано утром, когда туда приводят других детей. Ведь не исключено, что он увидит их слезы.  У него может сложиться мнение, что детский сад – это плохо. Он задаст вам вполне резонный вопрос: «Раз другие тут плачут – зачем мне туда идти? Постарайтесь познакомить ребенка с воспитателями. Он должен не просто увидеть  ту самую «тетю», но и пообщаться  с ней в вашем присутствии.</vt:lpstr>
      <vt:lpstr>   Побродите по территории садика,  понаблюдайте за играющими дошкольниками, сделав особый акцент на том, что родители всегда забирают детей домой.        Подкорректируйте домашний режим,  сделав его максимально схожим с детсадовским распорядком дня.  (Если вы не знаете режим дня вашего детского сада – сходите и поинтересуйтесь, воспитатели с удовольствием вам расскажут).</vt:lpstr>
      <vt:lpstr>Запаситесь терпением:  дети консервативны и не меняют свои привычки по мановению волшебной палочки.  Читаем полезную статью: как будить ребенка в детский сад.  Подготовьте ребенка к неминуемой разлуке с любимой мамочкой, оставляя малыша с бабушками и другими родственниками.  Чтобы ребенок скорее начал завтракать и обедать в садике, вводите в его рацион детсадовские блюда: всевозможные запеканки, фруктовые супы, овощные салатики!</vt:lpstr>
      <vt:lpstr>Обязательно придите вовремя!  Совет психолога (родителям): оставить в ящичке ребенка ключик и сказать, что мы идем на работу, а после работы зайдете за малышом, возьмете ключик и пойдете вместе домой. Без малыша и ключика вы домой всё равно не сможете попасть, так что заберете кроху в любом случае.   Выработайте особый ритуал расставания: целуйтесь в обе щечки, машите ручками, тритесь носиками.      Чтобы малыш не расстраивался, уходите сразу же – спокойно и не обращая внимания на крики.  Ваша нерешительность и беспокойство лишь усилят его переживания.</vt:lpstr>
      <vt:lpstr>Оставляйте на весь день постепенно:  сначала забирайте после утренней прогулки, со второй недели – после обеда, а примерно через месяц (можно и раньше) попробуйте оставить и на дневной сон.  При встрече не демонстрируйте собственную обеспокоенность.      Поинтересуйтесь у крохи, чем он занимался, с кем подружился, что нового успел узнать.  Как он кушал, плакал ли без вас, можно узнать и у воспитательницы.  </vt:lpstr>
      <vt:lpstr>Спасибо за внимание! До новых встреч!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Наталья</cp:lastModifiedBy>
  <cp:revision>10</cp:revision>
  <dcterms:created xsi:type="dcterms:W3CDTF">2020-03-30T05:39:13Z</dcterms:created>
  <dcterms:modified xsi:type="dcterms:W3CDTF">2021-07-28T13:04:24Z</dcterms:modified>
</cp:coreProperties>
</file>