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70" r:id="rId3"/>
    <p:sldId id="272" r:id="rId4"/>
    <p:sldId id="274" r:id="rId5"/>
    <p:sldId id="264" r:id="rId6"/>
    <p:sldId id="263" r:id="rId7"/>
    <p:sldId id="288" r:id="rId8"/>
    <p:sldId id="262" r:id="rId9"/>
    <p:sldId id="261" r:id="rId10"/>
    <p:sldId id="290" r:id="rId11"/>
    <p:sldId id="265" r:id="rId12"/>
    <p:sldId id="259" r:id="rId13"/>
    <p:sldId id="277" r:id="rId14"/>
    <p:sldId id="282" r:id="rId15"/>
    <p:sldId id="267" r:id="rId16"/>
    <p:sldId id="286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anya Orange" initials="VO" lastIdx="4" clrIdx="0">
    <p:extLst>
      <p:ext uri="{19B8F6BF-5375-455C-9EA6-DF929625EA0E}">
        <p15:presenceInfo xmlns:p15="http://schemas.microsoft.com/office/powerpoint/2012/main" userId="5817193ced819cc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  <a:srgbClr val="00CC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581" y="10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4-23T08:33:52.539" idx="1">
    <p:pos x="10" y="10"/>
    <p:text>назовите природное ископаемое нашего края, люди его называют чёрныи золотом оно приводит в движение автомобили трактора самолётыы корабли</p:text>
    <p:extLst>
      <p:ext uri="{C676402C-5697-4E1C-873F-D02D1690AC5C}">
        <p15:threadingInfo xmlns:p15="http://schemas.microsoft.com/office/powerpoint/2012/main" timeZoneBias="-30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CA9D3-FE57-4685-A8E2-C74C52D8074C}" type="datetimeFigureOut">
              <a:rPr lang="ru-RU" smtClean="0"/>
              <a:pPr/>
              <a:t>22.06.2021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FF6C8-6ADB-4F0E-A186-342DEF9FE5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750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CA9D3-FE57-4685-A8E2-C74C52D8074C}" type="datetimeFigureOut">
              <a:rPr lang="ru-RU" smtClean="0"/>
              <a:pPr/>
              <a:t>22.06.2021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FF6C8-6ADB-4F0E-A186-342DEF9FE5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7755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CA9D3-FE57-4685-A8E2-C74C52D8074C}" type="datetimeFigureOut">
              <a:rPr lang="ru-RU" smtClean="0"/>
              <a:pPr/>
              <a:t>22.06.2021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FF6C8-6ADB-4F0E-A186-342DEF9FE5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453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CA9D3-FE57-4685-A8E2-C74C52D8074C}" type="datetimeFigureOut">
              <a:rPr lang="ru-RU" smtClean="0"/>
              <a:pPr/>
              <a:t>22.06.2021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FF6C8-6ADB-4F0E-A186-342DEF9FE5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4140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CA9D3-FE57-4685-A8E2-C74C52D8074C}" type="datetimeFigureOut">
              <a:rPr lang="ru-RU" smtClean="0"/>
              <a:pPr/>
              <a:t>22.06.2021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FF6C8-6ADB-4F0E-A186-342DEF9FE5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1305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CA9D3-FE57-4685-A8E2-C74C52D8074C}" type="datetimeFigureOut">
              <a:rPr lang="ru-RU" smtClean="0"/>
              <a:pPr/>
              <a:t>22.06.2021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FF6C8-6ADB-4F0E-A186-342DEF9FE5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3010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CA9D3-FE57-4685-A8E2-C74C52D8074C}" type="datetimeFigureOut">
              <a:rPr lang="ru-RU" smtClean="0"/>
              <a:pPr/>
              <a:t>22.06.2021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FF6C8-6ADB-4F0E-A186-342DEF9FE5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3886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CA9D3-FE57-4685-A8E2-C74C52D8074C}" type="datetimeFigureOut">
              <a:rPr lang="ru-RU" smtClean="0"/>
              <a:pPr/>
              <a:t>22.06.2021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FF6C8-6ADB-4F0E-A186-342DEF9FE5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8383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CA9D3-FE57-4685-A8E2-C74C52D8074C}" type="datetimeFigureOut">
              <a:rPr lang="ru-RU" smtClean="0"/>
              <a:pPr/>
              <a:t>22.06.2021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FF6C8-6ADB-4F0E-A186-342DEF9FE5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4540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CA9D3-FE57-4685-A8E2-C74C52D8074C}" type="datetimeFigureOut">
              <a:rPr lang="ru-RU" smtClean="0"/>
              <a:pPr/>
              <a:t>22.06.2021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FF6C8-6ADB-4F0E-A186-342DEF9FE5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908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CA9D3-FE57-4685-A8E2-C74C52D8074C}" type="datetimeFigureOut">
              <a:rPr lang="ru-RU" smtClean="0"/>
              <a:pPr/>
              <a:t>22.06.2021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FF6C8-6ADB-4F0E-A186-342DEF9FE5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703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ECA9D3-FE57-4685-A8E2-C74C52D8074C}" type="datetimeFigureOut">
              <a:rPr lang="ru-RU" smtClean="0"/>
              <a:pPr/>
              <a:t>22.06.2021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FF6C8-6ADB-4F0E-A186-342DEF9FE5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07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image" Target="../media/image26.png"/><Relationship Id="rId3" Type="http://schemas.microsoft.com/office/2007/relationships/media" Target="../media/media3.mp3"/><Relationship Id="rId7" Type="http://schemas.openxmlformats.org/officeDocument/2006/relationships/image" Target="../media/image4.png"/><Relationship Id="rId12" Type="http://schemas.openxmlformats.org/officeDocument/2006/relationships/image" Target="../media/image25.jpe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7.png"/><Relationship Id="rId11" Type="http://schemas.openxmlformats.org/officeDocument/2006/relationships/image" Target="../media/image24.jpeg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10.png"/><Relationship Id="rId10" Type="http://schemas.openxmlformats.org/officeDocument/2006/relationships/image" Target="../media/image23.jpeg"/><Relationship Id="rId4" Type="http://schemas.openxmlformats.org/officeDocument/2006/relationships/audio" Target="../media/media3.mp3"/><Relationship Id="rId9" Type="http://schemas.openxmlformats.org/officeDocument/2006/relationships/image" Target="../media/image22.jpeg"/><Relationship Id="rId1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gif"/><Relationship Id="rId13" Type="http://schemas.openxmlformats.org/officeDocument/2006/relationships/image" Target="../media/image3.jpeg"/><Relationship Id="rId3" Type="http://schemas.microsoft.com/office/2007/relationships/media" Target="../media/media3.mp3"/><Relationship Id="rId7" Type="http://schemas.openxmlformats.org/officeDocument/2006/relationships/image" Target="../media/image4.png"/><Relationship Id="rId12" Type="http://schemas.openxmlformats.org/officeDocument/2006/relationships/image" Target="../media/image32.jpe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audio" Target="../media/audio1.wav"/><Relationship Id="rId11" Type="http://schemas.openxmlformats.org/officeDocument/2006/relationships/image" Target="../media/image31.jpe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30.jpeg"/><Relationship Id="rId4" Type="http://schemas.openxmlformats.org/officeDocument/2006/relationships/audio" Target="../media/media3.mp3"/><Relationship Id="rId9" Type="http://schemas.openxmlformats.org/officeDocument/2006/relationships/image" Target="../media/image29.jpeg"/><Relationship Id="rId1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.jpeg"/><Relationship Id="rId3" Type="http://schemas.microsoft.com/office/2007/relationships/media" Target="../media/media5.mp3"/><Relationship Id="rId7" Type="http://schemas.openxmlformats.org/officeDocument/2006/relationships/image" Target="../media/image4.png"/><Relationship Id="rId12" Type="http://schemas.openxmlformats.org/officeDocument/2006/relationships/image" Target="../media/image1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audio" Target="../media/audio1.wav"/><Relationship Id="rId11" Type="http://schemas.microsoft.com/office/2007/relationships/hdphoto" Target="../media/hdphoto3.wdp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34.png"/><Relationship Id="rId4" Type="http://schemas.openxmlformats.org/officeDocument/2006/relationships/audio" Target="../media/media5.mp3"/><Relationship Id="rId9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35.jpe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4.png"/><Relationship Id="rId7" Type="http://schemas.openxmlformats.org/officeDocument/2006/relationships/image" Target="../media/image4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10" Type="http://schemas.openxmlformats.org/officeDocument/2006/relationships/image" Target="../media/image3.jpeg"/><Relationship Id="rId4" Type="http://schemas.openxmlformats.org/officeDocument/2006/relationships/image" Target="../media/image38.jpeg"/><Relationship Id="rId9" Type="http://schemas.openxmlformats.org/officeDocument/2006/relationships/image" Target="../media/image4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46.gif"/><Relationship Id="rId4" Type="http://schemas.openxmlformats.org/officeDocument/2006/relationships/image" Target="../media/image45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slideLayout" Target="../slideLayouts/slideLayout7.xml"/><Relationship Id="rId7" Type="http://schemas.openxmlformats.org/officeDocument/2006/relationships/slide" Target="slide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slide" Target="slide5.xml"/><Relationship Id="rId11" Type="http://schemas.openxmlformats.org/officeDocument/2006/relationships/image" Target="../media/image3.jpeg"/><Relationship Id="rId5" Type="http://schemas.openxmlformats.org/officeDocument/2006/relationships/image" Target="../media/image1.png"/><Relationship Id="rId10" Type="http://schemas.openxmlformats.org/officeDocument/2006/relationships/image" Target="../media/image2.png"/><Relationship Id="rId4" Type="http://schemas.openxmlformats.org/officeDocument/2006/relationships/audio" Target="../media/audio1.wav"/><Relationship Id="rId9" Type="http://schemas.openxmlformats.org/officeDocument/2006/relationships/slide" Target="slide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3.jpeg"/><Relationship Id="rId3" Type="http://schemas.microsoft.com/office/2007/relationships/media" Target="../media/media3.mp3"/><Relationship Id="rId7" Type="http://schemas.openxmlformats.org/officeDocument/2006/relationships/image" Target="../media/image4.png"/><Relationship Id="rId12" Type="http://schemas.openxmlformats.org/officeDocument/2006/relationships/image" Target="../media/image9.jpe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audio" Target="../media/audio1.wav"/><Relationship Id="rId11" Type="http://schemas.openxmlformats.org/officeDocument/2006/relationships/image" Target="../media/image8.jpeg"/><Relationship Id="rId5" Type="http://schemas.openxmlformats.org/officeDocument/2006/relationships/slideLayout" Target="../slideLayouts/slideLayout7.xml"/><Relationship Id="rId15" Type="http://schemas.openxmlformats.org/officeDocument/2006/relationships/comments" Target="../comments/comment1.xml"/><Relationship Id="rId10" Type="http://schemas.openxmlformats.org/officeDocument/2006/relationships/image" Target="../media/image7.jpeg"/><Relationship Id="rId4" Type="http://schemas.openxmlformats.org/officeDocument/2006/relationships/audio" Target="../media/media3.mp3"/><Relationship Id="rId9" Type="http://schemas.openxmlformats.org/officeDocument/2006/relationships/image" Target="../media/image6.jpeg"/><Relationship Id="rId1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2.png"/><Relationship Id="rId12" Type="http://schemas.microsoft.com/office/2007/relationships/hdphoto" Target="../media/hdphoto1.wdp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1.jpeg"/><Relationship Id="rId11" Type="http://schemas.openxmlformats.org/officeDocument/2006/relationships/image" Target="../media/image16.png"/><Relationship Id="rId5" Type="http://schemas.openxmlformats.org/officeDocument/2006/relationships/image" Target="../media/image4.png"/><Relationship Id="rId10" Type="http://schemas.openxmlformats.org/officeDocument/2006/relationships/image" Target="../media/image15.jpeg"/><Relationship Id="rId4" Type="http://schemas.openxmlformats.org/officeDocument/2006/relationships/audio" Target="../media/audio1.wav"/><Relationship Id="rId9" Type="http://schemas.openxmlformats.org/officeDocument/2006/relationships/image" Target="../media/image14.jpeg"/><Relationship Id="rId1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4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7868" y="5834800"/>
            <a:ext cx="3414717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Выполнили:</a:t>
            </a:r>
          </a:p>
          <a:p>
            <a:r>
              <a:rPr lang="ru-RU" sz="16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Козлова Елена Александровна</a:t>
            </a:r>
          </a:p>
          <a:p>
            <a:r>
              <a:rPr lang="ru-RU" sz="16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Шергина Ольга Николаевна</a:t>
            </a:r>
          </a:p>
          <a:p>
            <a:r>
              <a:rPr lang="ru-RU" sz="1600" b="1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Леконцева</a:t>
            </a:r>
            <a:r>
              <a:rPr lang="ru-RU" sz="16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Надежда Сергеевна </a:t>
            </a:r>
            <a:endParaRPr lang="ru-RU" sz="16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9930" y="457200"/>
            <a:ext cx="112069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Муниципальное Бюджетное Дошкольное Образовательное учреждение </a:t>
            </a:r>
          </a:p>
          <a:p>
            <a:pPr algn="ctr"/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Детский сад № 36 «Звоночек»</a:t>
            </a:r>
            <a:endParaRPr lang="ru-RU" sz="24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24448" y="1751916"/>
            <a:ext cx="9291325" cy="2000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ИНТЕРАКТИВНАЯ ИГРА </a:t>
            </a:r>
          </a:p>
          <a:p>
            <a:pPr algn="ctr"/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п</a:t>
            </a: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о краеведению  </a:t>
            </a:r>
          </a:p>
          <a:p>
            <a:pPr algn="ctr"/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«ЖЕМЧУЖИНА ПЕРМСКОГО КРАЯ»</a:t>
            </a:r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94823" y="6272784"/>
            <a:ext cx="24785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г</a:t>
            </a:r>
            <a:r>
              <a:rPr lang="ru-RU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.Чайковский</a:t>
            </a:r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2021г</a:t>
            </a:r>
            <a:endParaRPr lang="ru-RU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18304" y="5203128"/>
            <a:ext cx="80145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Выполнили воспитатели: Козлова Елена Александровна</a:t>
            </a:r>
          </a:p>
          <a:p>
            <a:r>
              <a:rPr lang="ru-RU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ru-RU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                             Шергина Ольга Николаевна</a:t>
            </a:r>
          </a:p>
          <a:p>
            <a:r>
              <a:rPr lang="ru-RU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ru-RU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                              </a:t>
            </a:r>
          </a:p>
          <a:p>
            <a:endParaRPr lang="ru-RU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513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430140" y="233106"/>
            <a:ext cx="632066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Игра со зрителями </a:t>
            </a:r>
            <a:endParaRPr lang="ru-RU" sz="3200" b="1" dirty="0">
              <a:ln w="11430"/>
              <a:solidFill>
                <a:srgbClr val="7030A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0" name="Скругленный прямоугольник 49"/>
          <p:cNvSpPr/>
          <p:nvPr/>
        </p:nvSpPr>
        <p:spPr bwMode="auto">
          <a:xfrm>
            <a:off x="1682278" y="884396"/>
            <a:ext cx="7726898" cy="1072420"/>
          </a:xfrm>
          <a:prstGeom prst="roundRect">
            <a:avLst/>
          </a:prstGeom>
          <a:solidFill>
            <a:srgbClr val="99FF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Из предложенных животных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выберите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тех, которые обитают в Пермском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крае и занесены в КРАСНУЮ КНИГУ 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55" name="Управляющая кнопка: настраиваемая 54">
            <a:hlinkClick r:id="" action="ppaction://hlinkshowjump?jump=endshow" highlightClick="1"/>
          </p:cNvPr>
          <p:cNvSpPr/>
          <p:nvPr/>
        </p:nvSpPr>
        <p:spPr bwMode="auto">
          <a:xfrm>
            <a:off x="70040" y="120829"/>
            <a:ext cx="344488" cy="404664"/>
          </a:xfrm>
          <a:prstGeom prst="actionButtonBlank">
            <a:avLst/>
          </a:prstGeom>
          <a:solidFill>
            <a:srgbClr val="FF00FF"/>
          </a:solidFill>
          <a:ln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b="1" dirty="0" err="1">
                <a:solidFill>
                  <a:schemeClr val="bg1"/>
                </a:solidFill>
                <a:ea typeface="Microsoft YaHei" panose="020B0503020204020204" pitchFamily="34" charset="-122"/>
                <a:cs typeface="Arial" panose="020B0604020202020204" pitchFamily="34" charset="0"/>
              </a:rPr>
              <a:t>х</a:t>
            </a:r>
            <a:endParaRPr lang="ru-RU" b="1" dirty="0">
              <a:solidFill>
                <a:schemeClr val="bg1"/>
              </a:solidFill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58370" name="Picture 2" descr="http://www.edustartup.com.ua/wp-content/uploads/2016/07/%D0%B4%D0%B8%D0%BA%D1%82%D0%B0%D0%BD%D1%8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99201" y="4686071"/>
            <a:ext cx="1958923" cy="2171930"/>
          </a:xfrm>
          <a:prstGeom prst="rect">
            <a:avLst/>
          </a:prstGeom>
          <a:noFill/>
        </p:spPr>
      </p:pic>
      <p:pic>
        <p:nvPicPr>
          <p:cNvPr id="43" name="Picture 6" descr="C:\Users\Svetlana\Desktop\ЗСП поле чудес\Рисунок1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9387645" y="1499617"/>
            <a:ext cx="2874378" cy="4482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Рисунок 43" descr="https://www.aureus-butterflies.de/WebRoot/Store18/Shops/17926950/5ADD/D661/E202/1DCF/34AF/0A0C/6D04/B9E5/P1100309.JPG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74" t="6208" r="11882" b="4628"/>
          <a:stretch/>
        </p:blipFill>
        <p:spPr bwMode="auto">
          <a:xfrm>
            <a:off x="2603604" y="4621776"/>
            <a:ext cx="1915456" cy="168802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6" name="Рисунок 45" descr="https://wildlife.by/upload/iblock/bbc/bbc4b1b4ce9a523c02940e46a8ce4fbd.jpg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53" t="9863" r="34696" b="6840"/>
          <a:stretch/>
        </p:blipFill>
        <p:spPr bwMode="auto">
          <a:xfrm>
            <a:off x="5509021" y="2320892"/>
            <a:ext cx="1816079" cy="19656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7" name="Рисунок 46" descr="https://mc.rgo.ru/sites/default/files/styles/page_width/public/vyhuhol.jpg?itok=PiRdEGvq"/>
          <p:cNvPicPr/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67" t="4286" r="4844" b="3082"/>
          <a:stretch/>
        </p:blipFill>
        <p:spPr bwMode="auto">
          <a:xfrm>
            <a:off x="6459821" y="4636544"/>
            <a:ext cx="1929095" cy="166779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9" name="Рисунок 48" descr="https://ds04.infourok.ru/uploads/ex/113d/000b2144-5e627d2f/img24.jpg"/>
          <p:cNvPicPr/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76" t="25940" r="13086" b="23314"/>
          <a:stretch/>
        </p:blipFill>
        <p:spPr bwMode="auto">
          <a:xfrm>
            <a:off x="2535014" y="2315058"/>
            <a:ext cx="2847205" cy="197102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2" name="Рисунок 51" descr="https://printonic.ru/uploads/images/2016/03/01/img_56d5818e8e5d0.jpg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977" y="2304465"/>
            <a:ext cx="1535037" cy="194727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2777251" y="6309801"/>
            <a:ext cx="16962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Обыкновенный</a:t>
            </a:r>
          </a:p>
          <a:p>
            <a:pPr algn="ctr"/>
            <a:r>
              <a:rPr lang="ru-RU" sz="16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Махаон  </a:t>
            </a:r>
            <a:endParaRPr lang="ru-RU" sz="16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54785" y="4251742"/>
            <a:ext cx="10134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Жираф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501360" y="6233340"/>
            <a:ext cx="13837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Русская </a:t>
            </a:r>
          </a:p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выхухоль 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73841" y="4217090"/>
            <a:ext cx="2929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Обыкновенная медянка 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77144" y="4223818"/>
            <a:ext cx="981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Беркут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6" name="Рисунок 55" descr="https://zooblog.ru/wp-content/uploads/2021/02/izobrazhenie_2021-02-10_211824.png"/>
          <p:cNvPicPr/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7" t="12588" r="42108" b="2278"/>
          <a:stretch/>
        </p:blipFill>
        <p:spPr bwMode="auto">
          <a:xfrm>
            <a:off x="4785926" y="4621775"/>
            <a:ext cx="1472438" cy="16880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855499" y="6309800"/>
            <a:ext cx="1228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Пингвин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7" name="Рисунок 56" descr="https://i.pinimg.com/originals/46/b9/5e/46b95eef10ec1c59a03c1a76eef2152e.jpg"/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050" y="2315058"/>
            <a:ext cx="1583810" cy="190203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7305927" y="4201120"/>
            <a:ext cx="21659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Розовый фламинго </a:t>
            </a:r>
            <a:endParaRPr lang="ru-RU" sz="16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54" name="Овальная выноска 53"/>
          <p:cNvSpPr/>
          <p:nvPr/>
        </p:nvSpPr>
        <p:spPr bwMode="auto">
          <a:xfrm>
            <a:off x="1449075" y="740664"/>
            <a:ext cx="6670820" cy="1840360"/>
          </a:xfrm>
          <a:prstGeom prst="wedgeEllipseCallout">
            <a:avLst>
              <a:gd name="adj1" fmla="val 84735"/>
              <a:gd name="adj2" fmla="val 22451"/>
            </a:avLst>
          </a:prstGeom>
          <a:solidFill>
            <a:srgbClr val="CCFF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139700">
              <a:srgbClr val="FFC000"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Microsoft YaHei" panose="020B0503020204020204" pitchFamily="34" charset="-122"/>
                <a:cs typeface="Arial" panose="020B0604020202020204" pitchFamily="34" charset="0"/>
              </a:rPr>
              <a:t>Вопрос  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2" name="звук правильной буквы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3806176" y="5623740"/>
            <a:ext cx="609600" cy="609600"/>
          </a:xfrm>
          <a:prstGeom prst="rect">
            <a:avLst/>
          </a:prstGeom>
        </p:spPr>
      </p:pic>
      <p:pic>
        <p:nvPicPr>
          <p:cNvPr id="13" name="звук правильной буквы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6562593" y="3598698"/>
            <a:ext cx="609600" cy="609600"/>
          </a:xfrm>
          <a:prstGeom prst="rect">
            <a:avLst/>
          </a:prstGeom>
        </p:spPr>
      </p:pic>
      <p:pic>
        <p:nvPicPr>
          <p:cNvPr id="14" name="звук правильной буквы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7673347" y="5623740"/>
            <a:ext cx="609600" cy="609600"/>
          </a:xfrm>
          <a:prstGeom prst="rect">
            <a:avLst/>
          </a:prstGeom>
        </p:spPr>
      </p:pic>
      <p:pic>
        <p:nvPicPr>
          <p:cNvPr id="15" name="звук правильной буквы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4578833" y="3521854"/>
            <a:ext cx="609600" cy="609600"/>
          </a:xfrm>
          <a:prstGeom prst="rect">
            <a:avLst/>
          </a:prstGeom>
        </p:spPr>
      </p:pic>
      <p:pic>
        <p:nvPicPr>
          <p:cNvPr id="16" name="звук неправильной буквы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554922" y="3554507"/>
            <a:ext cx="609600" cy="609600"/>
          </a:xfrm>
          <a:prstGeom prst="rect">
            <a:avLst/>
          </a:prstGeom>
        </p:spPr>
      </p:pic>
      <p:pic>
        <p:nvPicPr>
          <p:cNvPr id="17" name="звук неправильной буквы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5618348" y="5580067"/>
            <a:ext cx="609600" cy="609600"/>
          </a:xfrm>
          <a:prstGeom prst="rect">
            <a:avLst/>
          </a:prstGeom>
        </p:spPr>
      </p:pic>
      <p:pic>
        <p:nvPicPr>
          <p:cNvPr id="18" name="звук неправильной буквы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8388916" y="354685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109777"/>
      </p:ext>
    </p:extLst>
  </p:cSld>
  <p:clrMapOvr>
    <a:masterClrMapping/>
  </p:clrMapOvr>
  <p:transition advClick="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5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250"/>
                            </p:stCondLst>
                            <p:childTnLst>
                              <p:par>
                                <p:cTn id="3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750"/>
                            </p:stCondLst>
                            <p:childTnLst>
                              <p:par>
                                <p:cTn id="3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250"/>
                            </p:stCondLst>
                            <p:childTnLst>
                              <p:par>
                                <p:cTn id="4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750"/>
                            </p:stCondLst>
                            <p:childTnLst>
                              <p:par>
                                <p:cTn id="5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250"/>
                            </p:stCondLst>
                            <p:childTnLst>
                              <p:par>
                                <p:cTn id="6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7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audio>
              <p:cMediaNode vol="80000" showWhenStopped="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5" dur="1253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audio>
              <p:cMediaNode vol="80000" showWhenStopped="0">
                <p:cTn id="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1" dur="1253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audio>
              <p:cMediaNode vol="80000" showWhenStopped="0">
                <p:cTn id="9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7" dur="1253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audio>
              <p:cMediaNode vol="80000" showWhenStopped="0">
                <p:cTn id="9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3" dur="1253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audio>
              <p:cMediaNode vol="80000" showWhenStopped="0">
                <p:cTn id="10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9" dur="1488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audio>
              <p:cMediaNode vol="80000" showWhenStopped="0">
                <p:cTn id="1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5" dur="1488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audio>
              <p:cMediaNode vol="80000" showWhenStopped="0">
                <p:cTn id="1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1" dur="1488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</p:childTnLst>
        </p:cTn>
      </p:par>
    </p:tnLst>
    <p:bldLst>
      <p:bldP spid="50" grpId="0" animBg="1"/>
      <p:bldP spid="2" grpId="0"/>
      <p:bldP spid="4" grpId="0"/>
      <p:bldP spid="5" grpId="0"/>
      <p:bldP spid="6" grpId="0"/>
      <p:bldP spid="7" grpId="0"/>
      <p:bldP spid="8" grpId="0"/>
      <p:bldP spid="9" grpId="0"/>
      <p:bldP spid="5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49374" y="-40970"/>
            <a:ext cx="374441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  <a:t>5</a:t>
            </a:r>
            <a:r>
              <a:rPr lang="ru-RU" sz="5400" b="1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5400" b="1" dirty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  <a:t>тур</a:t>
            </a:r>
          </a:p>
        </p:txBody>
      </p:sp>
      <p:sp>
        <p:nvSpPr>
          <p:cNvPr id="34" name="Прямоугольник 33"/>
          <p:cNvSpPr/>
          <p:nvPr/>
        </p:nvSpPr>
        <p:spPr bwMode="auto">
          <a:xfrm>
            <a:off x="5362178" y="328904"/>
            <a:ext cx="1080120" cy="1008112"/>
          </a:xfrm>
          <a:prstGeom prst="rect">
            <a:avLst/>
          </a:prstGeom>
          <a:ln w="28575">
            <a:solidFill>
              <a:srgbClr val="9900CC"/>
            </a:solidFill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sz="6600" b="1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л</a:t>
            </a:r>
          </a:p>
        </p:txBody>
      </p:sp>
      <p:sp>
        <p:nvSpPr>
          <p:cNvPr id="35" name="Прямоугольник 34"/>
          <p:cNvSpPr/>
          <p:nvPr/>
        </p:nvSpPr>
        <p:spPr bwMode="auto">
          <a:xfrm>
            <a:off x="6442301" y="328904"/>
            <a:ext cx="1080120" cy="1008112"/>
          </a:xfrm>
          <a:prstGeom prst="rect">
            <a:avLst/>
          </a:prstGeom>
          <a:ln w="28575">
            <a:solidFill>
              <a:srgbClr val="9900CC"/>
            </a:solidFill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sz="6600" b="1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е</a:t>
            </a:r>
          </a:p>
        </p:txBody>
      </p:sp>
      <p:sp>
        <p:nvSpPr>
          <p:cNvPr id="36" name="Прямоугольник 35"/>
          <p:cNvSpPr/>
          <p:nvPr/>
        </p:nvSpPr>
        <p:spPr bwMode="auto">
          <a:xfrm>
            <a:off x="7542617" y="327028"/>
            <a:ext cx="1080120" cy="1011864"/>
          </a:xfrm>
          <a:prstGeom prst="rect">
            <a:avLst/>
          </a:prstGeom>
          <a:ln w="28575">
            <a:solidFill>
              <a:srgbClr val="9900CC"/>
            </a:solidFill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sz="6600" b="1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с</a:t>
            </a:r>
          </a:p>
        </p:txBody>
      </p:sp>
      <p:sp>
        <p:nvSpPr>
          <p:cNvPr id="38" name="Прямоугольник 37"/>
          <p:cNvSpPr/>
          <p:nvPr/>
        </p:nvSpPr>
        <p:spPr bwMode="auto">
          <a:xfrm>
            <a:off x="6452399" y="356240"/>
            <a:ext cx="1080120" cy="1008112"/>
          </a:xfrm>
          <a:prstGeom prst="rect">
            <a:avLst/>
          </a:prstGeom>
          <a:gradFill flip="none" rotWithShape="1">
            <a:gsLst>
              <a:gs pos="0">
                <a:srgbClr val="FF00FF"/>
              </a:gs>
              <a:gs pos="50000">
                <a:srgbClr val="FF00FF"/>
              </a:gs>
              <a:gs pos="100000">
                <a:srgbClr val="9900CC"/>
              </a:gs>
            </a:gsLst>
            <a:path path="rect">
              <a:fillToRect l="50000" t="50000" r="50000" b="50000"/>
            </a:path>
            <a:tileRect/>
          </a:gradFill>
          <a:ln w="38100">
            <a:solidFill>
              <a:srgbClr val="6600CC"/>
            </a:solidFill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ru-RU" sz="6600" b="1" dirty="0">
              <a:solidFill>
                <a:schemeClr val="tx1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 bwMode="auto">
          <a:xfrm>
            <a:off x="7542617" y="359864"/>
            <a:ext cx="1080120" cy="1008112"/>
          </a:xfrm>
          <a:prstGeom prst="rect">
            <a:avLst/>
          </a:prstGeom>
          <a:gradFill flip="none" rotWithShape="1">
            <a:gsLst>
              <a:gs pos="0">
                <a:srgbClr val="FF00FF"/>
              </a:gs>
              <a:gs pos="50000">
                <a:srgbClr val="FF00FF"/>
              </a:gs>
              <a:gs pos="100000">
                <a:srgbClr val="9900CC"/>
              </a:gs>
            </a:gsLst>
            <a:path path="rect">
              <a:fillToRect l="50000" t="50000" r="50000" b="50000"/>
            </a:path>
            <a:tileRect/>
          </a:gradFill>
          <a:ln w="38100">
            <a:solidFill>
              <a:srgbClr val="6600CC"/>
            </a:solidFill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ru-RU" sz="6600" b="1" dirty="0">
              <a:solidFill>
                <a:schemeClr val="tx1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 bwMode="auto">
          <a:xfrm>
            <a:off x="5364712" y="356240"/>
            <a:ext cx="1080120" cy="1008112"/>
          </a:xfrm>
          <a:prstGeom prst="rect">
            <a:avLst/>
          </a:prstGeom>
          <a:gradFill flip="none" rotWithShape="1">
            <a:gsLst>
              <a:gs pos="0">
                <a:srgbClr val="FF00FF"/>
              </a:gs>
              <a:gs pos="50000">
                <a:srgbClr val="FF00FF"/>
              </a:gs>
              <a:gs pos="100000">
                <a:srgbClr val="9900CC"/>
              </a:gs>
            </a:gsLst>
            <a:path path="rect">
              <a:fillToRect l="50000" t="50000" r="50000" b="50000"/>
            </a:path>
            <a:tileRect/>
          </a:gradFill>
          <a:ln w="38100">
            <a:solidFill>
              <a:srgbClr val="6600CC"/>
            </a:solidFill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ru-RU" sz="6600" b="1" dirty="0">
              <a:solidFill>
                <a:schemeClr val="tx1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0" name="Скругленный прямоугольник 49"/>
          <p:cNvSpPr/>
          <p:nvPr/>
        </p:nvSpPr>
        <p:spPr bwMode="auto">
          <a:xfrm>
            <a:off x="3914475" y="1613488"/>
            <a:ext cx="5900666" cy="1191882"/>
          </a:xfrm>
          <a:prstGeom prst="roundRect">
            <a:avLst/>
          </a:prstGeom>
          <a:solidFill>
            <a:srgbClr val="CC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ru-RU" sz="2000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Рассмотрите картинки, назовите их. </a:t>
            </a:r>
          </a:p>
          <a:p>
            <a:pPr algn="ctr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ru-RU" sz="2000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Найдите, что лишнего на них изображено? </a:t>
            </a:r>
          </a:p>
          <a:p>
            <a:pPr algn="ctr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ru-RU" sz="2000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Объясни почему?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/>
              <a:t/>
            </a:r>
            <a:br>
              <a:rPr lang="ru-RU" sz="3200" dirty="0"/>
            </a:br>
            <a:endParaRPr lang="ru-RU" sz="3200" dirty="0"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4" name="Овальная выноска 53"/>
          <p:cNvSpPr/>
          <p:nvPr/>
        </p:nvSpPr>
        <p:spPr bwMode="auto">
          <a:xfrm>
            <a:off x="3953425" y="1420360"/>
            <a:ext cx="5575115" cy="1440160"/>
          </a:xfrm>
          <a:prstGeom prst="wedgeEllipseCallout">
            <a:avLst>
              <a:gd name="adj1" fmla="val 77479"/>
              <a:gd name="adj2" fmla="val 15613"/>
            </a:avLst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Microsoft YaHei" panose="020B0503020204020204" pitchFamily="34" charset="-122"/>
                <a:cs typeface="Arial" panose="020B0604020202020204" pitchFamily="34" charset="0"/>
              </a:rPr>
              <a:t>Вопрос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Microsoft YaHei" panose="020B0503020204020204" pitchFamily="34" charset="-122"/>
                <a:cs typeface="Arial" panose="020B0604020202020204" pitchFamily="34" charset="0"/>
              </a:rPr>
              <a:t>5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5" name="Управляющая кнопка: настраиваемая 54">
            <a:hlinkClick r:id="" action="ppaction://hlinkshowjump?jump=endshow" highlightClick="1"/>
          </p:cNvPr>
          <p:cNvSpPr/>
          <p:nvPr/>
        </p:nvSpPr>
        <p:spPr bwMode="auto">
          <a:xfrm>
            <a:off x="328903" y="160631"/>
            <a:ext cx="416496" cy="360040"/>
          </a:xfrm>
          <a:prstGeom prst="actionButtonBlank">
            <a:avLst/>
          </a:prstGeom>
          <a:solidFill>
            <a:srgbClr val="FF00FF"/>
          </a:solidFill>
          <a:ln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b="1" dirty="0">
                <a:solidFill>
                  <a:schemeClr val="bg1"/>
                </a:solidFill>
                <a:ea typeface="Microsoft YaHei" panose="020B0503020204020204" pitchFamily="34" charset="-122"/>
                <a:cs typeface="Arial" panose="020B0604020202020204" pitchFamily="34" charset="0"/>
              </a:rPr>
              <a:t>х</a:t>
            </a:r>
          </a:p>
        </p:txBody>
      </p:sp>
      <p:pic>
        <p:nvPicPr>
          <p:cNvPr id="57" name="Picture 6" descr="C:\Users\Svetlana\Desktop\ЗСП поле чудес\Рисунок1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9489590" y="160631"/>
            <a:ext cx="2874378" cy="38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" name="Рисунок 61" descr="http://coloringway.com/wp-content/gallery/boat/boat2.gif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455" y="4897935"/>
            <a:ext cx="1650859" cy="1373687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Рисунок 62" descr="https://mishka-knizhka.ru/wp-content/uploads/2019/01/raskraska_korabli25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3425" y="4887358"/>
            <a:ext cx="1705102" cy="1392582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Рисунок 63" descr="https://ds05.infourok.ru/uploads/ex/040e/000595d5-27ce4dd1/hello_html_77c32eb6.jpg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0869" y="4896805"/>
            <a:ext cx="1367358" cy="1373687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Рисунок 64" descr="https://raskraska1.com/assets/images/resources/629/raskraska-tetrad14.jpg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9208" y="4876780"/>
            <a:ext cx="1348024" cy="1394842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Рисунок 66" descr="https://cdn1.vectorstock.com/i/1000x1000/07/05/oil-barrel-icon-vector-14850705.jpg"/>
          <p:cNvPicPr/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4" r="10125" b="7481"/>
          <a:stretch/>
        </p:blipFill>
        <p:spPr bwMode="auto">
          <a:xfrm>
            <a:off x="432446" y="4876780"/>
            <a:ext cx="942041" cy="141373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51" name="Группа 50"/>
          <p:cNvGrpSpPr/>
          <p:nvPr/>
        </p:nvGrpSpPr>
        <p:grpSpPr>
          <a:xfrm>
            <a:off x="262652" y="941790"/>
            <a:ext cx="3442440" cy="3529961"/>
            <a:chOff x="350944" y="2319604"/>
            <a:chExt cx="4017589" cy="3983071"/>
          </a:xfrm>
        </p:grpSpPr>
        <p:grpSp>
          <p:nvGrpSpPr>
            <p:cNvPr id="52" name="Группа 54"/>
            <p:cNvGrpSpPr/>
            <p:nvPr/>
          </p:nvGrpSpPr>
          <p:grpSpPr>
            <a:xfrm>
              <a:off x="350944" y="2319604"/>
              <a:ext cx="4017589" cy="3983071"/>
              <a:chOff x="883673" y="1671532"/>
              <a:chExt cx="4017589" cy="3983071"/>
            </a:xfrm>
          </p:grpSpPr>
          <p:grpSp>
            <p:nvGrpSpPr>
              <p:cNvPr id="56" name="Группа 56"/>
              <p:cNvGrpSpPr/>
              <p:nvPr/>
            </p:nvGrpSpPr>
            <p:grpSpPr>
              <a:xfrm>
                <a:off x="883673" y="1671532"/>
                <a:ext cx="4017589" cy="3983071"/>
                <a:chOff x="883673" y="1671532"/>
                <a:chExt cx="4017589" cy="3983071"/>
              </a:xfrm>
            </p:grpSpPr>
            <p:grpSp>
              <p:nvGrpSpPr>
                <p:cNvPr id="59" name="Группа 58"/>
                <p:cNvGrpSpPr/>
                <p:nvPr/>
              </p:nvGrpSpPr>
              <p:grpSpPr>
                <a:xfrm>
                  <a:off x="883673" y="1671532"/>
                  <a:ext cx="4017589" cy="3983071"/>
                  <a:chOff x="883673" y="1671532"/>
                  <a:chExt cx="4017589" cy="3983071"/>
                </a:xfrm>
              </p:grpSpPr>
              <p:grpSp>
                <p:nvGrpSpPr>
                  <p:cNvPr id="61" name="Группа 60"/>
                  <p:cNvGrpSpPr/>
                  <p:nvPr/>
                </p:nvGrpSpPr>
                <p:grpSpPr>
                  <a:xfrm>
                    <a:off x="883673" y="1671532"/>
                    <a:ext cx="4017589" cy="3983071"/>
                    <a:chOff x="883673" y="1671532"/>
                    <a:chExt cx="4017589" cy="3983071"/>
                  </a:xfrm>
                </p:grpSpPr>
                <p:grpSp>
                  <p:nvGrpSpPr>
                    <p:cNvPr id="68" name="Группа 62"/>
                    <p:cNvGrpSpPr/>
                    <p:nvPr/>
                  </p:nvGrpSpPr>
                  <p:grpSpPr>
                    <a:xfrm>
                      <a:off x="883673" y="1671532"/>
                      <a:ext cx="4017589" cy="3983071"/>
                      <a:chOff x="883673" y="1671532"/>
                      <a:chExt cx="4017589" cy="3983071"/>
                    </a:xfrm>
                  </p:grpSpPr>
                  <p:grpSp>
                    <p:nvGrpSpPr>
                      <p:cNvPr id="70" name="Группа 64"/>
                      <p:cNvGrpSpPr/>
                      <p:nvPr/>
                    </p:nvGrpSpPr>
                    <p:grpSpPr>
                      <a:xfrm>
                        <a:off x="883673" y="1671532"/>
                        <a:ext cx="4017589" cy="3983071"/>
                        <a:chOff x="883673" y="1671532"/>
                        <a:chExt cx="4017589" cy="3983071"/>
                      </a:xfrm>
                    </p:grpSpPr>
                    <p:grpSp>
                      <p:nvGrpSpPr>
                        <p:cNvPr id="72" name="Группа 66"/>
                        <p:cNvGrpSpPr/>
                        <p:nvPr/>
                      </p:nvGrpSpPr>
                      <p:grpSpPr>
                        <a:xfrm>
                          <a:off x="883673" y="1671532"/>
                          <a:ext cx="4017589" cy="3983071"/>
                          <a:chOff x="883673" y="1671532"/>
                          <a:chExt cx="4017589" cy="3983071"/>
                        </a:xfrm>
                      </p:grpSpPr>
                      <p:grpSp>
                        <p:nvGrpSpPr>
                          <p:cNvPr id="74" name="Группа 68"/>
                          <p:cNvGrpSpPr/>
                          <p:nvPr/>
                        </p:nvGrpSpPr>
                        <p:grpSpPr>
                          <a:xfrm>
                            <a:off x="883673" y="1671532"/>
                            <a:ext cx="4017589" cy="3983071"/>
                            <a:chOff x="883673" y="1671532"/>
                            <a:chExt cx="4017589" cy="3983071"/>
                          </a:xfrm>
                        </p:grpSpPr>
                        <p:grpSp>
                          <p:nvGrpSpPr>
                            <p:cNvPr id="76" name="Группа 70"/>
                            <p:cNvGrpSpPr/>
                            <p:nvPr/>
                          </p:nvGrpSpPr>
                          <p:grpSpPr>
                            <a:xfrm>
                              <a:off x="883673" y="1671532"/>
                              <a:ext cx="4017589" cy="3983071"/>
                              <a:chOff x="883673" y="1671532"/>
                              <a:chExt cx="4017589" cy="3983071"/>
                            </a:xfrm>
                          </p:grpSpPr>
                          <p:grpSp>
                            <p:nvGrpSpPr>
                              <p:cNvPr id="78" name="Группа 72"/>
                              <p:cNvGrpSpPr/>
                              <p:nvPr/>
                            </p:nvGrpSpPr>
                            <p:grpSpPr>
                              <a:xfrm>
                                <a:off x="883673" y="1671532"/>
                                <a:ext cx="4017589" cy="3983071"/>
                                <a:chOff x="883673" y="1671532"/>
                                <a:chExt cx="4017589" cy="3983071"/>
                              </a:xfrm>
                            </p:grpSpPr>
                            <p:grpSp>
                              <p:nvGrpSpPr>
                                <p:cNvPr id="80" name="Группа 74"/>
                                <p:cNvGrpSpPr/>
                                <p:nvPr/>
                              </p:nvGrpSpPr>
                              <p:grpSpPr>
                                <a:xfrm>
                                  <a:off x="883673" y="1671532"/>
                                  <a:ext cx="4017589" cy="3983071"/>
                                  <a:chOff x="739657" y="1641397"/>
                                  <a:chExt cx="4017589" cy="3983071"/>
                                </a:xfrm>
                              </p:grpSpPr>
                              <p:pic>
                                <p:nvPicPr>
                                  <p:cNvPr id="82" name="Picture 28" descr="оля-ля"/>
                                  <p:cNvPicPr>
                                    <a:picLocks noChangeAspect="1" noChangeArrowheads="1"/>
                                  </p:cNvPicPr>
                                  <p:nvPr/>
                                </p:nvPicPr>
                                <p:blipFill>
                                  <a:blip r:embed="rId13" cstate="email">
                                    <a:clrChange>
                                      <a:clrFrom>
                                        <a:srgbClr val="FFFEBB"/>
                                      </a:clrFrom>
                                      <a:clrTo>
                                        <a:srgbClr val="FFFEBB">
                                          <a:alpha val="0"/>
                                        </a:srgbClr>
                                      </a:clrTo>
                                    </a:clrChange>
                                  </a:blip>
                                  <a:srcRect/>
                                  <a:stretch>
                                    <a:fillRect/>
                                  </a:stretch>
                                </p:blipFill>
                                <p:spPr bwMode="auto">
                                  <a:xfrm>
                                    <a:off x="739657" y="1641397"/>
                                    <a:ext cx="4017589" cy="3983071"/>
                                  </a:xfrm>
                                  <a:prstGeom prst="rect">
                                    <a:avLst/>
                                  </a:prstGeom>
                                  <a:noFill/>
                                </p:spPr>
                              </p:pic>
                              <p:sp>
                                <p:nvSpPr>
                                  <p:cNvPr id="83" name="Прямоугольник 82"/>
                                  <p:cNvSpPr/>
                                  <p:nvPr/>
                                </p:nvSpPr>
                                <p:spPr>
                                  <a:xfrm rot="622995">
                                    <a:off x="2949664" y="1693132"/>
                                    <a:ext cx="494273" cy="590381"/>
                                  </a:xfrm>
                                  <a:prstGeom prst="rect">
                                    <a:avLst/>
                                  </a:prstGeom>
                                  <a:noFill/>
                                </p:spPr>
                                <p:txBody>
                                  <a:bodyPr wrap="none" lIns="91440" tIns="45720" rIns="91440" bIns="45720">
                                    <a:spAutoFit/>
                                    <a:scene3d>
                                      <a:camera prst="orthographicFront"/>
                                      <a:lightRig rig="soft" dir="t">
                                        <a:rot lat="0" lon="0" rev="10800000"/>
                                      </a:lightRig>
                                    </a:scene3d>
                                    <a:sp3d>
                                      <a:bevelT w="27940" h="12700"/>
                                      <a:contourClr>
                                        <a:srgbClr val="DDDDDD"/>
                                      </a:contourClr>
                                    </a:sp3d>
                                  </a:bodyPr>
                                  <a:lstStyle/>
                                  <a:p>
                                    <a:pPr algn="ctr"/>
                                    <a:r>
                                      <a:rPr lang="ru-RU" sz="2800" b="1" spc="150" dirty="0" smtClean="0">
                                        <a:ln w="11430"/>
                                        <a:solidFill>
                                          <a:srgbClr val="F8F8F8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omic Sans MS" panose="030F0702030302020204" pitchFamily="66" charset="0"/>
                                        <a:cs typeface="Arial" panose="020B0604020202020204" pitchFamily="34" charset="0"/>
                                      </a:rPr>
                                      <a:t>1</a:t>
                                    </a:r>
                                    <a:endParaRPr lang="ru-RU" sz="2800" b="1" spc="150" dirty="0">
                                      <a:ln w="11430"/>
                                      <a:solidFill>
                                        <a:srgbClr val="F8F8F8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omic Sans MS" panose="030F0702030302020204" pitchFamily="66" charset="0"/>
                                      <a:cs typeface="Arial" panose="020B0604020202020204" pitchFamily="34" charset="0"/>
                                    </a:endParaRPr>
                                  </a:p>
                                </p:txBody>
                              </p:sp>
                            </p:grpSp>
                            <p:sp>
                              <p:nvSpPr>
                                <p:cNvPr id="81" name="Прямоугольник 80"/>
                                <p:cNvSpPr/>
                                <p:nvPr/>
                              </p:nvSpPr>
                              <p:spPr>
                                <a:xfrm rot="3033672">
                                  <a:off x="3818945" y="2098489"/>
                                  <a:ext cx="456172" cy="610637"/>
                                </a:xfrm>
                                <a:prstGeom prst="rect">
                                  <a:avLst/>
                                </a:prstGeom>
                                <a:noFill/>
                              </p:spPr>
                              <p:txBody>
                                <a:bodyPr wrap="none" lIns="91440" tIns="45720" rIns="91440" bIns="45720">
                                  <a:spAutoFit/>
                                </a:bodyPr>
                                <a:lstStyle/>
                                <a:p>
                                  <a:pPr algn="ctr"/>
                                  <a:r>
                                    <a:rPr lang="ru-RU" sz="2800" b="1" dirty="0" smtClean="0">
                                      <a:ln w="17780" cmpd="sng">
                                        <a:solidFill>
                                          <a:sysClr val="windowText" lastClr="000000"/>
                                        </a:solidFill>
                                        <a:prstDash val="solid"/>
                                        <a:miter lim="800000"/>
                                      </a:ln>
                                      <a:solidFill>
                                        <a:sysClr val="windowText" lastClr="00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omic Sans MS" panose="030F0702030302020204" pitchFamily="66" charset="0"/>
                                      <a:cs typeface="Arial" panose="020B0604020202020204" pitchFamily="34" charset="0"/>
                                    </a:rPr>
                                    <a:t>4</a:t>
                                  </a:r>
                                  <a:endParaRPr lang="ru-RU" sz="2800" b="1" dirty="0">
                                    <a:ln w="17780" cmpd="sng">
                                      <a:solidFill>
                                        <a:sysClr val="windowText" lastClr="000000"/>
                                      </a:solidFill>
                                      <a:prstDash val="solid"/>
                                      <a:miter lim="800000"/>
                                    </a:ln>
                                    <a:solidFill>
                                      <a:sysClr val="windowText" lastClr="00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omic Sans MS" panose="030F0702030302020204" pitchFamily="66" charset="0"/>
                                    <a:cs typeface="Arial" panose="020B0604020202020204" pitchFamily="34" charset="0"/>
                                  </a:endParaRPr>
                                </a:p>
                              </p:txBody>
                            </p:sp>
                          </p:grpSp>
                          <p:sp>
                            <p:nvSpPr>
                              <p:cNvPr id="79" name="Прямоугольник 78"/>
                              <p:cNvSpPr/>
                              <p:nvPr/>
                            </p:nvSpPr>
                            <p:spPr>
                              <a:xfrm rot="4922632">
                                <a:off x="4309463" y="2933333"/>
                                <a:ext cx="456172" cy="610637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  <p:txBody>
                              <a:bodyPr wrap="none" lIns="91440" tIns="45720" rIns="91440" bIns="45720">
                                <a:spAutoFit/>
                              </a:bodyPr>
                              <a:lstStyle/>
                              <a:p>
                                <a:pPr algn="ctr"/>
                                <a:r>
                                  <a:rPr lang="ru-RU" sz="2800" b="1" dirty="0" smtClean="0">
                                    <a:ln w="18415" cmpd="sng">
                                      <a:solidFill>
                                        <a:srgbClr val="FFFFFF"/>
                                      </a:solidFill>
                                      <a:prstDash val="solid"/>
                                    </a:ln>
                                    <a:solidFill>
                                      <a:srgbClr val="FFFFFF"/>
                                    </a:solidFill>
                                    <a:effectLst>
                                      <a:outerShdw blurRad="38100" dist="38100" dir="2700000" algn="tl" rotWithShape="0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omic Sans MS" panose="030F0702030302020204" pitchFamily="66" charset="0"/>
                                    <a:cs typeface="Arial" panose="020B0604020202020204" pitchFamily="34" charset="0"/>
                                  </a:rPr>
                                  <a:t>3</a:t>
                                </a:r>
                                <a:endParaRPr lang="ru-RU" sz="2800" b="1" dirty="0">
                                  <a:ln w="18415" cmpd="sng">
                                    <a:solidFill>
                                      <a:srgbClr val="FFFFFF"/>
                                    </a:solidFill>
                                    <a:prstDash val="solid"/>
                                  </a:ln>
                                  <a:solidFill>
                                    <a:srgbClr val="FFFFFF"/>
                                  </a:solidFill>
                                  <a:effectLst>
                                    <a:outerShdw blurRad="38100" dist="38100" dir="2700000" algn="tl" rotWithShape="0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omic Sans MS" panose="030F0702030302020204" pitchFamily="66" charset="0"/>
                                  <a:cs typeface="Arial" panose="020B0604020202020204" pitchFamily="34" charset="0"/>
                                </a:endParaRPr>
                              </a:p>
                            </p:txBody>
                          </p:sp>
                        </p:grpSp>
                        <p:sp>
                          <p:nvSpPr>
                            <p:cNvPr id="77" name="Прямоугольник 76"/>
                            <p:cNvSpPr/>
                            <p:nvPr/>
                          </p:nvSpPr>
                          <p:spPr>
                            <a:xfrm rot="6308384">
                              <a:off x="4240318" y="3950996"/>
                              <a:ext cx="734288" cy="359199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wrap="none" lIns="91440" tIns="45720" rIns="91440" bIns="45720">
                              <a:spAutoFit/>
                            </a:bodyPr>
                            <a:lstStyle/>
                            <a:p>
                              <a:pPr algn="ctr"/>
                              <a:r>
                                <a:rPr lang="ru-RU" sz="1400" dirty="0" smtClean="0">
                                  <a:ln w="17780" cmpd="sng">
                                    <a:solidFill>
                                      <a:sysClr val="windowText" lastClr="000000"/>
                                    </a:solidFill>
                                    <a:prstDash val="solid"/>
                                    <a:miter lim="800000"/>
                                  </a:ln>
                                  <a:latin typeface="Arial" panose="020B0604020202020204" pitchFamily="34" charset="0"/>
                                  <a:cs typeface="Arial" panose="020B0604020202020204" pitchFamily="34" charset="0"/>
                                </a:rPr>
                                <a:t>пауза</a:t>
                              </a:r>
                              <a:endParaRPr lang="ru-RU" sz="1400" dirty="0">
                                <a:ln w="17780" cmpd="sng">
                                  <a:solidFill>
                                    <a:sysClr val="windowText" lastClr="000000"/>
                                  </a:solidFill>
                                  <a:prstDash val="solid"/>
                                  <a:miter lim="800000"/>
                                </a:ln>
                                <a:latin typeface="Arial" panose="020B0604020202020204" pitchFamily="34" charset="0"/>
                                <a:cs typeface="Arial" panose="020B0604020202020204" pitchFamily="34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75" name="Прямоугольник 74"/>
                          <p:cNvSpPr/>
                          <p:nvPr/>
                        </p:nvSpPr>
                        <p:spPr>
                          <a:xfrm rot="8136348">
                            <a:off x="3757739" y="4438522"/>
                            <a:ext cx="471823" cy="590381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none" lIns="91440" tIns="45720" rIns="91440" bIns="45720">
                            <a:spAutoFit/>
                          </a:bodyPr>
                          <a:lstStyle/>
                          <a:p>
                            <a:pPr algn="ctr"/>
                            <a:r>
                              <a:rPr lang="ru-RU" sz="2800" b="1" dirty="0" smtClean="0">
                                <a:ln w="18415" cmpd="sng">
                                  <a:solidFill>
                                    <a:srgbClr val="FFFFFF"/>
                                  </a:solidFill>
                                  <a:prstDash val="solid"/>
                                </a:ln>
                                <a:solidFill>
                                  <a:srgbClr val="FFFFFF"/>
                                </a:solidFill>
                                <a:effectLst>
                                  <a:outerShdw blurRad="38100" dist="38100" dir="2700000" algn="tl" rotWithShape="0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omic Sans MS" panose="030F0702030302020204" pitchFamily="66" charset="0"/>
                                <a:cs typeface="Arial" panose="020B0604020202020204" pitchFamily="34" charset="0"/>
                              </a:rPr>
                              <a:t>5</a:t>
                            </a:r>
                            <a:endParaRPr lang="ru-RU" sz="2800" b="1" dirty="0">
                              <a:ln w="18415" cmpd="sng">
                                <a:solidFill>
                                  <a:srgbClr val="FFFFFF"/>
                                </a:solidFill>
                                <a:prstDash val="solid"/>
                              </a:ln>
                              <a:solidFill>
                                <a:srgbClr val="FFFFFF"/>
                              </a:solidFill>
                              <a:effectLst>
                                <a:outerShdw blurRad="38100" dist="38100" dir="2700000" algn="tl" rotWithShape="0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omic Sans MS" panose="030F0702030302020204" pitchFamily="66" charset="0"/>
                              <a:cs typeface="Arial" panose="020B0604020202020204" pitchFamily="34" charset="0"/>
                            </a:endParaRPr>
                          </a:p>
                        </p:txBody>
                      </p:sp>
                    </p:grpSp>
                    <p:sp>
                      <p:nvSpPr>
                        <p:cNvPr id="73" name="Прямоугольник 72"/>
                        <p:cNvSpPr/>
                        <p:nvPr/>
                      </p:nvSpPr>
                      <p:spPr>
                        <a:xfrm rot="9991816">
                          <a:off x="3168301" y="5030417"/>
                          <a:ext cx="453115" cy="590381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lIns="91440" tIns="45720" rIns="91440" bIns="45720">
                          <a:spAutoFit/>
                        </a:bodyPr>
                        <a:lstStyle/>
                        <a:p>
                          <a:pPr algn="ctr"/>
                          <a:r>
                            <a:rPr lang="ru-RU" sz="2800" b="1" dirty="0" smtClean="0">
                              <a:ln w="17780" cmpd="sng">
                                <a:solidFill>
                                  <a:schemeClr val="tx1"/>
                                </a:solidFill>
                                <a:prstDash val="solid"/>
                                <a:miter lim="800000"/>
                              </a:ln>
                              <a:effectLst>
                                <a:outerShdw blurRad="38100" dist="38100" dir="2700000" algn="tl" rotWithShape="0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omic Sans MS" panose="030F0702030302020204" pitchFamily="66" charset="0"/>
                            </a:rPr>
                            <a:t>?</a:t>
                          </a:r>
                          <a:endParaRPr lang="ru-RU" sz="2800" b="1" dirty="0">
                            <a:ln w="17780" cmpd="sng">
                              <a:solidFill>
                                <a:schemeClr val="tx1"/>
                              </a:solidFill>
                              <a:prstDash val="solid"/>
                              <a:miter lim="800000"/>
                            </a:ln>
                            <a:effectLst>
                              <a:outerShdw blurRad="38100" dist="38100" dir="2700000" algn="tl" rotWithShape="0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omic Sans MS" panose="030F0702030302020204" pitchFamily="66" charset="0"/>
                          </a:endParaRPr>
                        </a:p>
                      </p:txBody>
                    </p:sp>
                  </p:grpSp>
                  <p:sp>
                    <p:nvSpPr>
                      <p:cNvPr id="71" name="Прямоугольник 70"/>
                      <p:cNvSpPr/>
                      <p:nvPr/>
                    </p:nvSpPr>
                    <p:spPr>
                      <a:xfrm rot="11752548">
                        <a:off x="2016794" y="5048011"/>
                        <a:ext cx="862825" cy="520925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lIns="91440" tIns="45720" rIns="91440" bIns="45720">
                        <a:spAutoFit/>
                      </a:bodyPr>
                      <a:lstStyle/>
                      <a:p>
                        <a:pPr algn="ctr"/>
                        <a:r>
                          <a:rPr lang="ru-RU" sz="1200" dirty="0" smtClean="0">
                            <a:ln w="18415" cmpd="sng">
                              <a:solidFill>
                                <a:srgbClr val="FFFFFF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63500" dir="3600000" algn="tl" rotWithShape="0">
                                <a:srgbClr val="000000">
                                  <a:alpha val="70000"/>
                                </a:srgbClr>
                              </a:outerShdw>
                            </a:effectLst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Черный</a:t>
                        </a:r>
                      </a:p>
                      <a:p>
                        <a:pPr algn="ctr"/>
                        <a:r>
                          <a:rPr lang="ru-RU" sz="1200" dirty="0" smtClean="0">
                            <a:ln w="18415" cmpd="sng">
                              <a:solidFill>
                                <a:srgbClr val="FFFFFF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63500" dir="3600000" algn="tl" rotWithShape="0">
                                <a:srgbClr val="000000">
                                  <a:alpha val="70000"/>
                                </a:srgbClr>
                              </a:outerShdw>
                            </a:effectLst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 ящик </a:t>
                        </a:r>
                        <a:endParaRPr lang="ru-RU" sz="1200" dirty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</p:grpSp>
                <p:sp>
                  <p:nvSpPr>
                    <p:cNvPr id="69" name="Прямоугольник 68"/>
                    <p:cNvSpPr/>
                    <p:nvPr/>
                  </p:nvSpPr>
                  <p:spPr>
                    <a:xfrm rot="16872433">
                      <a:off x="752494" y="2932752"/>
                      <a:ext cx="1061358" cy="61063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91440" tIns="45720" rIns="91440" bIns="45720">
                      <a:spAutoFit/>
                    </a:bodyPr>
                    <a:lstStyle/>
                    <a:p>
                      <a:pPr algn="ctr"/>
                      <a:r>
                        <a:rPr lang="ru-RU" sz="2800" b="1" dirty="0" smtClean="0">
                          <a:ln w="17780" cmpd="sng">
                            <a:solidFill>
                              <a:sysClr val="windowText" lastClr="000000"/>
                            </a:solidFill>
                            <a:prstDash val="solid"/>
                            <a:miter lim="800000"/>
                          </a:ln>
                          <a:solidFill>
                            <a:sysClr val="windowText" lastClr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  <a:cs typeface="Arial" panose="020B0604020202020204" pitchFamily="34" charset="0"/>
                        </a:rPr>
                        <a:t>?</a:t>
                      </a:r>
                      <a:endParaRPr lang="ru-RU" sz="2800" b="1" dirty="0">
                        <a:ln w="17780" cmpd="sng">
                          <a:solidFill>
                            <a:sysClr val="windowText" lastClr="000000"/>
                          </a:solidFill>
                          <a:prstDash val="solid"/>
                          <a:miter lim="800000"/>
                        </a:ln>
                        <a:solidFill>
                          <a:sysClr val="windowText" lastClr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anose="030F0702030302020204" pitchFamily="66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  <p:cxnSp>
                <p:nvCxnSpPr>
                  <p:cNvPr id="66" name="Прямая со стрелкой 65"/>
                  <p:cNvCxnSpPr/>
                  <p:nvPr/>
                </p:nvCxnSpPr>
                <p:spPr>
                  <a:xfrm flipH="1" flipV="1">
                    <a:off x="1475656" y="4581128"/>
                    <a:ext cx="360040" cy="360040"/>
                  </a:xfrm>
                  <a:prstGeom prst="straightConnector1">
                    <a:avLst/>
                  </a:prstGeom>
                  <a:ln w="57150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60" name="Прямоугольник 59"/>
                <p:cNvSpPr/>
                <p:nvPr/>
              </p:nvSpPr>
              <p:spPr>
                <a:xfrm rot="15408026">
                  <a:off x="1090350" y="3802096"/>
                  <a:ext cx="456172" cy="610637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algn="ctr"/>
                  <a:r>
                    <a:rPr lang="ru-RU" sz="2800" b="1" dirty="0" smtClean="0">
                      <a:ln w="18415" cmpd="sng">
                        <a:solidFill>
                          <a:srgbClr val="FFFFFF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blurRad="38100" dist="38100" dir="2700000" algn="tl" rotWithShape="0">
                          <a:srgbClr val="000000">
                            <a:alpha val="43137"/>
                          </a:srgbClr>
                        </a:outerShdw>
                      </a:effectLst>
                      <a:latin typeface="Comic Sans MS" panose="030F0702030302020204" pitchFamily="66" charset="0"/>
                      <a:cs typeface="Arial" panose="020B0604020202020204" pitchFamily="34" charset="0"/>
                    </a:rPr>
                    <a:t>6</a:t>
                  </a:r>
                  <a:endParaRPr lang="ru-RU" sz="2800" b="1" dirty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38100" dist="38100" dir="2700000" algn="tl" rotWithShape="0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58" name="Прямоугольник 57"/>
              <p:cNvSpPr/>
              <p:nvPr/>
            </p:nvSpPr>
            <p:spPr>
              <a:xfrm rot="18986304">
                <a:off x="1155843" y="2101567"/>
                <a:ext cx="1144080" cy="590381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ru-RU" sz="2800" b="1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38100" dist="38100" dir="2700000" algn="tl" rotWithShape="0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cs typeface="Arial" panose="020B0604020202020204" pitchFamily="34" charset="0"/>
                  </a:rPr>
                  <a:t>2</a:t>
                </a:r>
                <a:r>
                  <a:rPr lang="ru-RU" sz="2800" b="1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38100" dist="38100" dir="2700000" algn="tl" rotWithShape="0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endParaRPr lang="ru-RU" sz="2800" b="1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8100" dir="2700000" algn="tl" rotWithShape="0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</p:grpSp>
        <p:sp>
          <p:nvSpPr>
            <p:cNvPr id="53" name="Прямоугольник 52"/>
            <p:cNvSpPr/>
            <p:nvPr/>
          </p:nvSpPr>
          <p:spPr>
            <a:xfrm rot="20933116">
              <a:off x="1761479" y="2349867"/>
              <a:ext cx="453115" cy="59038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800" b="1" dirty="0" smtClean="0">
                  <a:ln w="17780" cmpd="sng">
                    <a:solidFill>
                      <a:schemeClr val="tx1"/>
                    </a:solidFill>
                    <a:prstDash val="solid"/>
                    <a:miter lim="800000"/>
                  </a:ln>
                  <a:effectLst>
                    <a:outerShdw blurRad="50800" algn="tl" rotWithShape="0">
                      <a:srgbClr val="000000"/>
                    </a:outerShdw>
                  </a:effectLst>
                  <a:latin typeface="Comic Sans MS" panose="030F0702030302020204" pitchFamily="66" charset="0"/>
                </a:rPr>
                <a:t>?</a:t>
              </a:r>
              <a:endParaRPr lang="ru-RU" sz="2800" b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84" name="Группа 83"/>
          <p:cNvGrpSpPr/>
          <p:nvPr/>
        </p:nvGrpSpPr>
        <p:grpSpPr>
          <a:xfrm rot="14525451">
            <a:off x="1279060" y="2863753"/>
            <a:ext cx="1411078" cy="771484"/>
            <a:chOff x="1005942" y="3040380"/>
            <a:chExt cx="2036077" cy="1108700"/>
          </a:xfrm>
          <a:solidFill>
            <a:srgbClr val="FFFF00"/>
          </a:solidFill>
        </p:grpSpPr>
        <p:sp>
          <p:nvSpPr>
            <p:cNvPr id="113" name="Стрелка вниз 112"/>
            <p:cNvSpPr/>
            <p:nvPr/>
          </p:nvSpPr>
          <p:spPr>
            <a:xfrm rot="18853060" flipV="1">
              <a:off x="1808094" y="2238228"/>
              <a:ext cx="431774" cy="2036077"/>
            </a:xfrm>
            <a:prstGeom prst="downArrow">
              <a:avLst>
                <a:gd name="adj1" fmla="val 50000"/>
                <a:gd name="adj2" fmla="val 215942"/>
              </a:avLst>
            </a:prstGeom>
            <a:grpFill/>
            <a:ln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n>
                  <a:solidFill>
                    <a:srgbClr val="00B050"/>
                  </a:solidFill>
                </a:ln>
              </a:endParaRPr>
            </a:p>
          </p:txBody>
        </p:sp>
        <p:sp>
          <p:nvSpPr>
            <p:cNvPr id="114" name="Овал 113"/>
            <p:cNvSpPr/>
            <p:nvPr/>
          </p:nvSpPr>
          <p:spPr>
            <a:xfrm>
              <a:off x="2555776" y="3789040"/>
              <a:ext cx="360040" cy="360040"/>
            </a:xfrm>
            <a:prstGeom prst="ellipse">
              <a:avLst/>
            </a:prstGeom>
            <a:grpFill/>
            <a:ln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pic>
        <p:nvPicPr>
          <p:cNvPr id="6" name="звук правильной буквы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2025284" y="6014975"/>
            <a:ext cx="609600" cy="609600"/>
          </a:xfrm>
          <a:prstGeom prst="rect">
            <a:avLst/>
          </a:prstGeom>
        </p:spPr>
      </p:pic>
      <p:pic>
        <p:nvPicPr>
          <p:cNvPr id="7" name="звук неправильной буквы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4159552" y="5959042"/>
            <a:ext cx="609600" cy="622900"/>
          </a:xfrm>
          <a:prstGeom prst="rect">
            <a:avLst/>
          </a:prstGeom>
        </p:spPr>
      </p:pic>
      <p:pic>
        <p:nvPicPr>
          <p:cNvPr id="8" name="звук правильной буквы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396776" y="5965692"/>
            <a:ext cx="609600" cy="609600"/>
          </a:xfrm>
          <a:prstGeom prst="rect">
            <a:avLst/>
          </a:prstGeom>
        </p:spPr>
      </p:pic>
      <p:pic>
        <p:nvPicPr>
          <p:cNvPr id="9" name="звук правильной буквы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8237465" y="5965692"/>
            <a:ext cx="609600" cy="609600"/>
          </a:xfrm>
          <a:prstGeom prst="rect">
            <a:avLst/>
          </a:prstGeom>
        </p:spPr>
      </p:pic>
      <p:pic>
        <p:nvPicPr>
          <p:cNvPr id="10" name="звук неправильной буквы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04960" y="595534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164449"/>
      </p:ext>
    </p:extLst>
  </p:cSld>
  <p:clrMapOvr>
    <a:masterClrMapping/>
  </p:clrMapOvr>
  <p:transition advClick="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Left)">
                                      <p:cBhvr>
                                        <p:cTn id="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Left)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Left)">
                                      <p:cBhvr>
                                        <p:cTn id="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43" dur="5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7" dur="5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3200000">
                                      <p:cBhvr>
                                        <p:cTn id="51" dur="5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8700000">
                                      <p:cBhvr>
                                        <p:cTn id="55" dur="5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3400000">
                                      <p:cBhvr>
                                        <p:cTn id="59" dur="5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4000000">
                                      <p:cBhvr>
                                        <p:cTn id="63" dur="5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3200000">
                                      <p:cBhvr>
                                        <p:cTn id="67" dur="5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71" dur="5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4000000">
                                      <p:cBhvr>
                                        <p:cTn id="75" dur="5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000000">
                                      <p:cBhvr>
                                        <p:cTn id="79" dur="5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3200000">
                                      <p:cBhvr>
                                        <p:cTn id="83" dur="5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87" dur="5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6200000">
                                      <p:cBhvr>
                                        <p:cTn id="91" dur="5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13620000">
                                      <p:cBhvr>
                                        <p:cTn id="95" dur="5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9360000">
                                      <p:cBhvr>
                                        <p:cTn id="99" dur="5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8400000">
                                      <p:cBhvr>
                                        <p:cTn id="103" dur="5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3700000">
                                      <p:cBhvr>
                                        <p:cTn id="107" dur="5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audio>
              <p:cMediaNode vol="80000" showWhenStopped="0">
                <p:cTn id="10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3" dur="125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audio>
              <p:cMediaNode vol="80000" showWhenStopped="0">
                <p:cTn id="1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9" dur="148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audio>
              <p:cMediaNode vol="80000" showWhenStopped="0">
                <p:cTn id="1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5" dur="125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audio>
              <p:cMediaNode vol="80000" showWhenStopped="0">
                <p:cTn id="1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125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audio>
              <p:cMediaNode vol="80000" showWhenStopped="0">
                <p:cTn id="1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7" dur="148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1" grpId="0" animBg="1"/>
      <p:bldP spid="50" grpId="0" animBg="1"/>
      <p:bldP spid="5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4514" y="1470614"/>
            <a:ext cx="374441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  <a:t>6</a:t>
            </a:r>
            <a:r>
              <a:rPr lang="ru-RU" sz="5400" b="1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5400" b="1" dirty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  <a:t>тур</a:t>
            </a:r>
          </a:p>
        </p:txBody>
      </p:sp>
      <p:sp>
        <p:nvSpPr>
          <p:cNvPr id="34" name="Прямоугольник 33"/>
          <p:cNvSpPr/>
          <p:nvPr/>
        </p:nvSpPr>
        <p:spPr bwMode="auto">
          <a:xfrm>
            <a:off x="4373092" y="328904"/>
            <a:ext cx="1080120" cy="1008112"/>
          </a:xfrm>
          <a:prstGeom prst="rect">
            <a:avLst/>
          </a:prstGeom>
          <a:ln w="28575">
            <a:solidFill>
              <a:srgbClr val="9900CC"/>
            </a:solidFill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sz="6600" b="1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К</a:t>
            </a:r>
          </a:p>
        </p:txBody>
      </p:sp>
      <p:sp>
        <p:nvSpPr>
          <p:cNvPr id="35" name="Прямоугольник 34"/>
          <p:cNvSpPr/>
          <p:nvPr/>
        </p:nvSpPr>
        <p:spPr bwMode="auto">
          <a:xfrm>
            <a:off x="5453215" y="328904"/>
            <a:ext cx="1080120" cy="1008112"/>
          </a:xfrm>
          <a:prstGeom prst="rect">
            <a:avLst/>
          </a:prstGeom>
          <a:ln w="28575">
            <a:solidFill>
              <a:srgbClr val="9900CC"/>
            </a:solidFill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sz="6600" b="1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О</a:t>
            </a:r>
          </a:p>
        </p:txBody>
      </p:sp>
      <p:sp>
        <p:nvSpPr>
          <p:cNvPr id="36" name="Прямоугольник 35"/>
          <p:cNvSpPr/>
          <p:nvPr/>
        </p:nvSpPr>
        <p:spPr bwMode="auto">
          <a:xfrm>
            <a:off x="6553531" y="327028"/>
            <a:ext cx="1080120" cy="1011864"/>
          </a:xfrm>
          <a:prstGeom prst="rect">
            <a:avLst/>
          </a:prstGeom>
          <a:ln w="28575">
            <a:solidFill>
              <a:srgbClr val="9900CC"/>
            </a:solidFill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sz="6600" b="1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В</a:t>
            </a:r>
          </a:p>
        </p:txBody>
      </p:sp>
      <p:sp>
        <p:nvSpPr>
          <p:cNvPr id="37" name="Прямоугольник 36"/>
          <p:cNvSpPr/>
          <p:nvPr/>
        </p:nvSpPr>
        <p:spPr bwMode="auto">
          <a:xfrm>
            <a:off x="7633651" y="328904"/>
            <a:ext cx="1080120" cy="1008112"/>
          </a:xfrm>
          <a:prstGeom prst="rect">
            <a:avLst/>
          </a:prstGeom>
          <a:ln w="28575">
            <a:solidFill>
              <a:srgbClr val="9900CC"/>
            </a:solidFill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sz="6600" b="1" dirty="0" smtClean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С</a:t>
            </a:r>
            <a:endParaRPr lang="ru-RU" sz="6600" b="1" dirty="0">
              <a:solidFill>
                <a:schemeClr val="tx1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 bwMode="auto">
          <a:xfrm>
            <a:off x="5422403" y="319263"/>
            <a:ext cx="1080120" cy="1008112"/>
          </a:xfrm>
          <a:prstGeom prst="rect">
            <a:avLst/>
          </a:prstGeom>
          <a:gradFill flip="none" rotWithShape="1">
            <a:gsLst>
              <a:gs pos="0">
                <a:srgbClr val="FF00FF"/>
              </a:gs>
              <a:gs pos="50000">
                <a:srgbClr val="FF00FF"/>
              </a:gs>
              <a:gs pos="100000">
                <a:srgbClr val="9900CC"/>
              </a:gs>
            </a:gsLst>
            <a:path path="rect">
              <a:fillToRect l="50000" t="50000" r="50000" b="50000"/>
            </a:path>
            <a:tileRect/>
          </a:gradFill>
          <a:ln w="38100">
            <a:solidFill>
              <a:srgbClr val="6600CC"/>
            </a:solidFill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ru-RU" sz="6600" b="1" dirty="0">
              <a:solidFill>
                <a:schemeClr val="tx1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 bwMode="auto">
          <a:xfrm>
            <a:off x="6518596" y="319263"/>
            <a:ext cx="1080120" cy="1008112"/>
          </a:xfrm>
          <a:prstGeom prst="rect">
            <a:avLst/>
          </a:prstGeom>
          <a:gradFill flip="none" rotWithShape="1">
            <a:gsLst>
              <a:gs pos="0">
                <a:srgbClr val="FF00FF"/>
              </a:gs>
              <a:gs pos="50000">
                <a:srgbClr val="FF00FF"/>
              </a:gs>
              <a:gs pos="100000">
                <a:srgbClr val="9900CC"/>
              </a:gs>
            </a:gsLst>
            <a:path path="rect">
              <a:fillToRect l="50000" t="50000" r="50000" b="50000"/>
            </a:path>
            <a:tileRect/>
          </a:gradFill>
          <a:ln w="38100">
            <a:solidFill>
              <a:srgbClr val="6600CC"/>
            </a:solidFill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ru-RU" sz="6600" b="1" dirty="0">
              <a:solidFill>
                <a:schemeClr val="tx1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0" name="Скругленный прямоугольник 49"/>
          <p:cNvSpPr/>
          <p:nvPr/>
        </p:nvSpPr>
        <p:spPr bwMode="auto">
          <a:xfrm>
            <a:off x="3866369" y="1613488"/>
            <a:ext cx="5948771" cy="1667986"/>
          </a:xfrm>
          <a:prstGeom prst="roundRect">
            <a:avLst/>
          </a:prstGeom>
          <a:solidFill>
            <a:srgbClr val="CC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Дайте правильное название музыкальному произведению.</a:t>
            </a:r>
          </a:p>
          <a:p>
            <a:pPr algn="ctr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Назовите, кто написал детский музыкальный альбом…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/>
            </a:r>
            <a:b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4" name="Овальная выноска 53"/>
          <p:cNvSpPr/>
          <p:nvPr/>
        </p:nvSpPr>
        <p:spPr bwMode="auto">
          <a:xfrm>
            <a:off x="4314416" y="1542255"/>
            <a:ext cx="5000659" cy="1967863"/>
          </a:xfrm>
          <a:prstGeom prst="wedgeEllipseCallout">
            <a:avLst>
              <a:gd name="adj1" fmla="val 77479"/>
              <a:gd name="adj2" fmla="val 15613"/>
            </a:avLst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sz="2800" dirty="0">
                <a:latin typeface="Comic Sans MS" panose="030F0702030302020204" pitchFamily="66" charset="0"/>
                <a:ea typeface="Microsoft YaHei" panose="020B0503020204020204" pitchFamily="34" charset="-122"/>
                <a:cs typeface="Arial" panose="020B0604020202020204" pitchFamily="34" charset="0"/>
              </a:rPr>
              <a:t>Вопрос 6</a:t>
            </a:r>
          </a:p>
        </p:txBody>
      </p:sp>
      <p:sp>
        <p:nvSpPr>
          <p:cNvPr id="55" name="Управляющая кнопка: настраиваемая 54">
            <a:hlinkClick r:id="" action="ppaction://hlinkshowjump?jump=endshow" highlightClick="1"/>
          </p:cNvPr>
          <p:cNvSpPr/>
          <p:nvPr/>
        </p:nvSpPr>
        <p:spPr bwMode="auto">
          <a:xfrm>
            <a:off x="328903" y="160631"/>
            <a:ext cx="416496" cy="360040"/>
          </a:xfrm>
          <a:prstGeom prst="actionButtonBlank">
            <a:avLst/>
          </a:prstGeom>
          <a:solidFill>
            <a:srgbClr val="FF00FF"/>
          </a:solidFill>
          <a:ln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b="1" dirty="0">
                <a:solidFill>
                  <a:schemeClr val="bg1"/>
                </a:solidFill>
                <a:ea typeface="Microsoft YaHei" panose="020B0503020204020204" pitchFamily="34" charset="-122"/>
                <a:cs typeface="Arial" panose="020B0604020202020204" pitchFamily="34" charset="0"/>
              </a:rPr>
              <a:t>х</a:t>
            </a:r>
          </a:p>
        </p:txBody>
      </p:sp>
      <p:pic>
        <p:nvPicPr>
          <p:cNvPr id="62" name="Picture 6" descr="C:\Users\Svetlana\Desktop\ЗСП поле чудес\Рисунок1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9192521" y="1308085"/>
            <a:ext cx="2874378" cy="4215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" name="Прямоугольник 62"/>
          <p:cNvSpPr/>
          <p:nvPr/>
        </p:nvSpPr>
        <p:spPr bwMode="auto">
          <a:xfrm>
            <a:off x="3274861" y="321045"/>
            <a:ext cx="1080120" cy="1008112"/>
          </a:xfrm>
          <a:prstGeom prst="rect">
            <a:avLst/>
          </a:prstGeom>
          <a:ln w="28575">
            <a:solidFill>
              <a:srgbClr val="9900CC"/>
            </a:solidFill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sz="6600" b="1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Й</a:t>
            </a:r>
          </a:p>
        </p:txBody>
      </p:sp>
      <p:sp>
        <p:nvSpPr>
          <p:cNvPr id="64" name="Прямоугольник 63"/>
          <p:cNvSpPr/>
          <p:nvPr/>
        </p:nvSpPr>
        <p:spPr bwMode="auto">
          <a:xfrm>
            <a:off x="2165442" y="323363"/>
            <a:ext cx="1080120" cy="1008112"/>
          </a:xfrm>
          <a:prstGeom prst="rect">
            <a:avLst/>
          </a:prstGeom>
          <a:ln w="28575">
            <a:solidFill>
              <a:srgbClr val="9900CC"/>
            </a:solidFill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sz="6600" b="1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А</a:t>
            </a:r>
          </a:p>
        </p:txBody>
      </p:sp>
      <p:sp>
        <p:nvSpPr>
          <p:cNvPr id="65" name="Прямоугольник 64"/>
          <p:cNvSpPr/>
          <p:nvPr/>
        </p:nvSpPr>
        <p:spPr bwMode="auto">
          <a:xfrm>
            <a:off x="1052276" y="328904"/>
            <a:ext cx="1080120" cy="1008112"/>
          </a:xfrm>
          <a:prstGeom prst="rect">
            <a:avLst/>
          </a:prstGeom>
          <a:ln w="28575">
            <a:solidFill>
              <a:srgbClr val="9900CC"/>
            </a:solidFill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sz="6600" b="1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Ч</a:t>
            </a:r>
          </a:p>
        </p:txBody>
      </p:sp>
      <p:sp>
        <p:nvSpPr>
          <p:cNvPr id="66" name="Прямоугольник 65"/>
          <p:cNvSpPr/>
          <p:nvPr/>
        </p:nvSpPr>
        <p:spPr bwMode="auto">
          <a:xfrm>
            <a:off x="9705978" y="344194"/>
            <a:ext cx="1080120" cy="1008112"/>
          </a:xfrm>
          <a:prstGeom prst="rect">
            <a:avLst/>
          </a:prstGeom>
          <a:ln w="28575">
            <a:solidFill>
              <a:srgbClr val="9900CC"/>
            </a:solidFill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sz="6600" b="1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И</a:t>
            </a:r>
          </a:p>
        </p:txBody>
      </p:sp>
      <p:sp>
        <p:nvSpPr>
          <p:cNvPr id="67" name="Прямоугольник 66"/>
          <p:cNvSpPr/>
          <p:nvPr/>
        </p:nvSpPr>
        <p:spPr bwMode="auto">
          <a:xfrm>
            <a:off x="10802469" y="344194"/>
            <a:ext cx="1080120" cy="1008112"/>
          </a:xfrm>
          <a:prstGeom prst="rect">
            <a:avLst/>
          </a:prstGeom>
          <a:ln w="28575">
            <a:solidFill>
              <a:srgbClr val="9900CC"/>
            </a:solidFill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sz="6600" b="1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Й</a:t>
            </a:r>
          </a:p>
        </p:txBody>
      </p:sp>
      <p:sp>
        <p:nvSpPr>
          <p:cNvPr id="41" name="Прямоугольник 40"/>
          <p:cNvSpPr/>
          <p:nvPr/>
        </p:nvSpPr>
        <p:spPr bwMode="auto">
          <a:xfrm>
            <a:off x="1049646" y="323383"/>
            <a:ext cx="1080120" cy="1008112"/>
          </a:xfrm>
          <a:prstGeom prst="rect">
            <a:avLst/>
          </a:prstGeom>
          <a:gradFill flip="none" rotWithShape="1">
            <a:gsLst>
              <a:gs pos="0">
                <a:srgbClr val="FF00FF"/>
              </a:gs>
              <a:gs pos="50000">
                <a:srgbClr val="FF00FF"/>
              </a:gs>
              <a:gs pos="100000">
                <a:srgbClr val="9900CC"/>
              </a:gs>
            </a:gsLst>
            <a:path path="rect">
              <a:fillToRect l="50000" t="50000" r="50000" b="50000"/>
            </a:path>
            <a:tileRect/>
          </a:gradFill>
          <a:ln w="38100">
            <a:solidFill>
              <a:srgbClr val="6600CC"/>
            </a:solidFill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ru-RU" sz="6600" b="1" dirty="0">
              <a:solidFill>
                <a:schemeClr val="tx1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8" name="Прямоугольник 67"/>
          <p:cNvSpPr/>
          <p:nvPr/>
        </p:nvSpPr>
        <p:spPr bwMode="auto">
          <a:xfrm>
            <a:off x="2151283" y="327017"/>
            <a:ext cx="1080120" cy="1008112"/>
          </a:xfrm>
          <a:prstGeom prst="rect">
            <a:avLst/>
          </a:prstGeom>
          <a:gradFill flip="none" rotWithShape="1">
            <a:gsLst>
              <a:gs pos="0">
                <a:srgbClr val="FF00FF"/>
              </a:gs>
              <a:gs pos="50000">
                <a:srgbClr val="FF00FF"/>
              </a:gs>
              <a:gs pos="100000">
                <a:srgbClr val="9900CC"/>
              </a:gs>
            </a:gsLst>
            <a:path path="rect">
              <a:fillToRect l="50000" t="50000" r="50000" b="50000"/>
            </a:path>
            <a:tileRect/>
          </a:gradFill>
          <a:ln w="38100">
            <a:solidFill>
              <a:srgbClr val="6600CC"/>
            </a:solidFill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ru-RU" sz="6600" b="1" dirty="0">
              <a:solidFill>
                <a:schemeClr val="tx1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9" name="Прямоугольник 68"/>
          <p:cNvSpPr/>
          <p:nvPr/>
        </p:nvSpPr>
        <p:spPr bwMode="auto">
          <a:xfrm>
            <a:off x="3263680" y="324668"/>
            <a:ext cx="1080120" cy="1008112"/>
          </a:xfrm>
          <a:prstGeom prst="rect">
            <a:avLst/>
          </a:prstGeom>
          <a:gradFill flip="none" rotWithShape="1">
            <a:gsLst>
              <a:gs pos="0">
                <a:srgbClr val="FF00FF"/>
              </a:gs>
              <a:gs pos="50000">
                <a:srgbClr val="FF00FF"/>
              </a:gs>
              <a:gs pos="100000">
                <a:srgbClr val="9900CC"/>
              </a:gs>
            </a:gsLst>
            <a:path path="rect">
              <a:fillToRect l="50000" t="50000" r="50000" b="50000"/>
            </a:path>
            <a:tileRect/>
          </a:gradFill>
          <a:ln w="38100">
            <a:solidFill>
              <a:srgbClr val="6600CC"/>
            </a:solidFill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ru-RU" sz="6600" b="1" dirty="0">
              <a:solidFill>
                <a:schemeClr val="tx1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0" name="Прямоугольник 69"/>
          <p:cNvSpPr/>
          <p:nvPr/>
        </p:nvSpPr>
        <p:spPr bwMode="auto">
          <a:xfrm>
            <a:off x="4354633" y="328594"/>
            <a:ext cx="1080120" cy="1008112"/>
          </a:xfrm>
          <a:prstGeom prst="rect">
            <a:avLst/>
          </a:prstGeom>
          <a:gradFill flip="none" rotWithShape="1">
            <a:gsLst>
              <a:gs pos="0">
                <a:srgbClr val="FF00FF"/>
              </a:gs>
              <a:gs pos="50000">
                <a:srgbClr val="FF00FF"/>
              </a:gs>
              <a:gs pos="100000">
                <a:srgbClr val="9900CC"/>
              </a:gs>
            </a:gsLst>
            <a:path path="rect">
              <a:fillToRect l="50000" t="50000" r="50000" b="50000"/>
            </a:path>
            <a:tileRect/>
          </a:gradFill>
          <a:ln w="38100">
            <a:solidFill>
              <a:srgbClr val="6600CC"/>
            </a:solidFill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ru-RU" sz="6600" b="1" dirty="0">
              <a:solidFill>
                <a:schemeClr val="tx1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1" name="Прямоугольник 70"/>
          <p:cNvSpPr/>
          <p:nvPr/>
        </p:nvSpPr>
        <p:spPr bwMode="auto">
          <a:xfrm>
            <a:off x="8709452" y="340651"/>
            <a:ext cx="1080120" cy="1008112"/>
          </a:xfrm>
          <a:prstGeom prst="rect">
            <a:avLst/>
          </a:prstGeom>
          <a:ln w="28575">
            <a:solidFill>
              <a:srgbClr val="9900CC"/>
            </a:solidFill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sz="6600" b="1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К</a:t>
            </a:r>
          </a:p>
        </p:txBody>
      </p:sp>
      <p:sp>
        <p:nvSpPr>
          <p:cNvPr id="72" name="Прямоугольник 71"/>
          <p:cNvSpPr/>
          <p:nvPr/>
        </p:nvSpPr>
        <p:spPr bwMode="auto">
          <a:xfrm>
            <a:off x="7604172" y="335322"/>
            <a:ext cx="1080120" cy="1008112"/>
          </a:xfrm>
          <a:prstGeom prst="rect">
            <a:avLst/>
          </a:prstGeom>
          <a:gradFill flip="none" rotWithShape="1">
            <a:gsLst>
              <a:gs pos="0">
                <a:srgbClr val="FF00FF"/>
              </a:gs>
              <a:gs pos="50000">
                <a:srgbClr val="FF00FF"/>
              </a:gs>
              <a:gs pos="100000">
                <a:srgbClr val="9900CC"/>
              </a:gs>
            </a:gsLst>
            <a:path path="rect">
              <a:fillToRect l="50000" t="50000" r="50000" b="50000"/>
            </a:path>
            <a:tileRect/>
          </a:gradFill>
          <a:ln w="38100">
            <a:solidFill>
              <a:srgbClr val="6600CC"/>
            </a:solidFill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ru-RU" sz="6600" b="1" dirty="0">
              <a:solidFill>
                <a:schemeClr val="tx1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3" name="Прямоугольник 72"/>
          <p:cNvSpPr/>
          <p:nvPr/>
        </p:nvSpPr>
        <p:spPr bwMode="auto">
          <a:xfrm>
            <a:off x="8661629" y="328594"/>
            <a:ext cx="1080120" cy="1008112"/>
          </a:xfrm>
          <a:prstGeom prst="rect">
            <a:avLst/>
          </a:prstGeom>
          <a:gradFill flip="none" rotWithShape="1">
            <a:gsLst>
              <a:gs pos="0">
                <a:srgbClr val="FF00FF"/>
              </a:gs>
              <a:gs pos="50000">
                <a:srgbClr val="FF00FF"/>
              </a:gs>
              <a:gs pos="100000">
                <a:srgbClr val="9900CC"/>
              </a:gs>
            </a:gsLst>
            <a:path path="rect">
              <a:fillToRect l="50000" t="50000" r="50000" b="50000"/>
            </a:path>
            <a:tileRect/>
          </a:gradFill>
          <a:ln w="38100">
            <a:solidFill>
              <a:srgbClr val="6600CC"/>
            </a:solidFill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ru-RU" sz="6600" b="1" dirty="0">
              <a:solidFill>
                <a:schemeClr val="tx1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4" name="Прямоугольник 73"/>
          <p:cNvSpPr/>
          <p:nvPr/>
        </p:nvSpPr>
        <p:spPr bwMode="auto">
          <a:xfrm>
            <a:off x="10777912" y="335322"/>
            <a:ext cx="1080120" cy="1008112"/>
          </a:xfrm>
          <a:prstGeom prst="rect">
            <a:avLst/>
          </a:prstGeom>
          <a:gradFill flip="none" rotWithShape="1">
            <a:gsLst>
              <a:gs pos="0">
                <a:srgbClr val="FF00FF"/>
              </a:gs>
              <a:gs pos="50000">
                <a:srgbClr val="FF00FF"/>
              </a:gs>
              <a:gs pos="100000">
                <a:srgbClr val="9900CC"/>
              </a:gs>
            </a:gsLst>
            <a:path path="rect">
              <a:fillToRect l="50000" t="50000" r="50000" b="50000"/>
            </a:path>
            <a:tileRect/>
          </a:gradFill>
          <a:ln w="38100">
            <a:solidFill>
              <a:srgbClr val="6600CC"/>
            </a:solidFill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ru-RU" sz="6600" b="1" dirty="0">
              <a:solidFill>
                <a:schemeClr val="tx1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5" name="Прямоугольник 74"/>
          <p:cNvSpPr/>
          <p:nvPr/>
        </p:nvSpPr>
        <p:spPr bwMode="auto">
          <a:xfrm>
            <a:off x="9689606" y="329096"/>
            <a:ext cx="1080120" cy="1008112"/>
          </a:xfrm>
          <a:prstGeom prst="rect">
            <a:avLst/>
          </a:prstGeom>
          <a:gradFill flip="none" rotWithShape="1">
            <a:gsLst>
              <a:gs pos="0">
                <a:srgbClr val="FF00FF"/>
              </a:gs>
              <a:gs pos="50000">
                <a:srgbClr val="FF00FF"/>
              </a:gs>
              <a:gs pos="100000">
                <a:srgbClr val="9900CC"/>
              </a:gs>
            </a:gsLst>
            <a:path path="rect">
              <a:fillToRect l="50000" t="50000" r="50000" b="50000"/>
            </a:path>
            <a:tileRect/>
          </a:gradFill>
          <a:ln w="38100">
            <a:solidFill>
              <a:srgbClr val="6600CC"/>
            </a:solidFill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ru-RU" sz="6600" b="1" dirty="0">
              <a:solidFill>
                <a:schemeClr val="tx1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76" name="Рисунок 75" descr="https://makddu.ru/wp-content/uploads/kartinki-bez-fona-skripichniy-klyuch-6.jpg"/>
          <p:cNvPicPr/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9538" l="920" r="9875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8819" y="4158777"/>
            <a:ext cx="2260688" cy="2130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Рисунок 76" descr="https://makddu.ru/wp-content/uploads/kartinki-bez-fona-skripichniy-klyuch-6.jpg"/>
          <p:cNvPicPr/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9538" l="920" r="9875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6266" y="4158777"/>
            <a:ext cx="2260688" cy="2130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CHajkovskij_-_Marsh_derevyannyh_soldatikov_(Gybka.com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 cstate="print"/>
          <a:stretch>
            <a:fillRect/>
          </a:stretch>
        </p:blipFill>
        <p:spPr>
          <a:xfrm>
            <a:off x="4709296" y="5188241"/>
            <a:ext cx="311611" cy="311611"/>
          </a:xfrm>
          <a:prstGeom prst="rect">
            <a:avLst/>
          </a:prstGeom>
        </p:spPr>
      </p:pic>
      <p:pic>
        <p:nvPicPr>
          <p:cNvPr id="6" name="Чайковский (Плетнёв) - 'Детский альбом' - _6. Болезнь куклы (www.hotplayer.ru)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 cstate="print"/>
          <a:stretch>
            <a:fillRect/>
          </a:stretch>
        </p:blipFill>
        <p:spPr>
          <a:xfrm>
            <a:off x="8249673" y="5157934"/>
            <a:ext cx="321494" cy="321494"/>
          </a:xfrm>
          <a:prstGeom prst="rect">
            <a:avLst/>
          </a:prstGeom>
        </p:spPr>
      </p:pic>
      <p:grpSp>
        <p:nvGrpSpPr>
          <p:cNvPr id="59" name="Группа 58"/>
          <p:cNvGrpSpPr/>
          <p:nvPr/>
        </p:nvGrpSpPr>
        <p:grpSpPr>
          <a:xfrm>
            <a:off x="208636" y="2531883"/>
            <a:ext cx="3442440" cy="3529961"/>
            <a:chOff x="350944" y="2319604"/>
            <a:chExt cx="4017589" cy="3983071"/>
          </a:xfrm>
        </p:grpSpPr>
        <p:grpSp>
          <p:nvGrpSpPr>
            <p:cNvPr id="60" name="Группа 54"/>
            <p:cNvGrpSpPr/>
            <p:nvPr/>
          </p:nvGrpSpPr>
          <p:grpSpPr>
            <a:xfrm>
              <a:off x="350944" y="2319604"/>
              <a:ext cx="4017589" cy="3983071"/>
              <a:chOff x="883673" y="1671532"/>
              <a:chExt cx="4017589" cy="3983071"/>
            </a:xfrm>
          </p:grpSpPr>
          <p:grpSp>
            <p:nvGrpSpPr>
              <p:cNvPr id="78" name="Группа 56"/>
              <p:cNvGrpSpPr/>
              <p:nvPr/>
            </p:nvGrpSpPr>
            <p:grpSpPr>
              <a:xfrm>
                <a:off x="883673" y="1671532"/>
                <a:ext cx="4017589" cy="3983071"/>
                <a:chOff x="883673" y="1671532"/>
                <a:chExt cx="4017589" cy="3983071"/>
              </a:xfrm>
            </p:grpSpPr>
            <p:grpSp>
              <p:nvGrpSpPr>
                <p:cNvPr id="80" name="Группа 58"/>
                <p:cNvGrpSpPr/>
                <p:nvPr/>
              </p:nvGrpSpPr>
              <p:grpSpPr>
                <a:xfrm>
                  <a:off x="883673" y="1671532"/>
                  <a:ext cx="4017589" cy="3983071"/>
                  <a:chOff x="883673" y="1671532"/>
                  <a:chExt cx="4017589" cy="3983071"/>
                </a:xfrm>
              </p:grpSpPr>
              <p:grpSp>
                <p:nvGrpSpPr>
                  <p:cNvPr id="82" name="Группа 60"/>
                  <p:cNvGrpSpPr/>
                  <p:nvPr/>
                </p:nvGrpSpPr>
                <p:grpSpPr>
                  <a:xfrm>
                    <a:off x="883673" y="1671532"/>
                    <a:ext cx="4017589" cy="3983071"/>
                    <a:chOff x="883673" y="1671532"/>
                    <a:chExt cx="4017589" cy="3983071"/>
                  </a:xfrm>
                </p:grpSpPr>
                <p:grpSp>
                  <p:nvGrpSpPr>
                    <p:cNvPr id="84" name="Группа 62"/>
                    <p:cNvGrpSpPr/>
                    <p:nvPr/>
                  </p:nvGrpSpPr>
                  <p:grpSpPr>
                    <a:xfrm>
                      <a:off x="883673" y="1671532"/>
                      <a:ext cx="4017589" cy="3983071"/>
                      <a:chOff x="883673" y="1671532"/>
                      <a:chExt cx="4017589" cy="3983071"/>
                    </a:xfrm>
                  </p:grpSpPr>
                  <p:grpSp>
                    <p:nvGrpSpPr>
                      <p:cNvPr id="114" name="Группа 64"/>
                      <p:cNvGrpSpPr/>
                      <p:nvPr/>
                    </p:nvGrpSpPr>
                    <p:grpSpPr>
                      <a:xfrm>
                        <a:off x="883673" y="1671532"/>
                        <a:ext cx="4017589" cy="3983071"/>
                        <a:chOff x="883673" y="1671532"/>
                        <a:chExt cx="4017589" cy="3983071"/>
                      </a:xfrm>
                    </p:grpSpPr>
                    <p:grpSp>
                      <p:nvGrpSpPr>
                        <p:cNvPr id="116" name="Группа 66"/>
                        <p:cNvGrpSpPr/>
                        <p:nvPr/>
                      </p:nvGrpSpPr>
                      <p:grpSpPr>
                        <a:xfrm>
                          <a:off x="883673" y="1671532"/>
                          <a:ext cx="4017589" cy="3983071"/>
                          <a:chOff x="883673" y="1671532"/>
                          <a:chExt cx="4017589" cy="3983071"/>
                        </a:xfrm>
                      </p:grpSpPr>
                      <p:grpSp>
                        <p:nvGrpSpPr>
                          <p:cNvPr id="118" name="Группа 68"/>
                          <p:cNvGrpSpPr/>
                          <p:nvPr/>
                        </p:nvGrpSpPr>
                        <p:grpSpPr>
                          <a:xfrm>
                            <a:off x="883673" y="1671532"/>
                            <a:ext cx="4017589" cy="3983071"/>
                            <a:chOff x="883673" y="1671532"/>
                            <a:chExt cx="4017589" cy="3983071"/>
                          </a:xfrm>
                        </p:grpSpPr>
                        <p:grpSp>
                          <p:nvGrpSpPr>
                            <p:cNvPr id="120" name="Группа 70"/>
                            <p:cNvGrpSpPr/>
                            <p:nvPr/>
                          </p:nvGrpSpPr>
                          <p:grpSpPr>
                            <a:xfrm>
                              <a:off x="883673" y="1671532"/>
                              <a:ext cx="4017589" cy="3983071"/>
                              <a:chOff x="883673" y="1671532"/>
                              <a:chExt cx="4017589" cy="3983071"/>
                            </a:xfrm>
                          </p:grpSpPr>
                          <p:grpSp>
                            <p:nvGrpSpPr>
                              <p:cNvPr id="122" name="Группа 72"/>
                              <p:cNvGrpSpPr/>
                              <p:nvPr/>
                            </p:nvGrpSpPr>
                            <p:grpSpPr>
                              <a:xfrm>
                                <a:off x="883673" y="1671532"/>
                                <a:ext cx="4017589" cy="3983071"/>
                                <a:chOff x="883673" y="1671532"/>
                                <a:chExt cx="4017589" cy="3983071"/>
                              </a:xfrm>
                            </p:grpSpPr>
                            <p:grpSp>
                              <p:nvGrpSpPr>
                                <p:cNvPr id="124" name="Группа 74"/>
                                <p:cNvGrpSpPr/>
                                <p:nvPr/>
                              </p:nvGrpSpPr>
                              <p:grpSpPr>
                                <a:xfrm>
                                  <a:off x="883673" y="1671532"/>
                                  <a:ext cx="4017589" cy="3983071"/>
                                  <a:chOff x="739657" y="1641397"/>
                                  <a:chExt cx="4017589" cy="3983071"/>
                                </a:xfrm>
                              </p:grpSpPr>
                              <p:pic>
                                <p:nvPicPr>
                                  <p:cNvPr id="126" name="Picture 28" descr="оля-ля"/>
                                  <p:cNvPicPr>
                                    <a:picLocks noChangeAspect="1" noChangeArrowheads="1"/>
                                  </p:cNvPicPr>
                                  <p:nvPr/>
                                </p:nvPicPr>
                                <p:blipFill>
                                  <a:blip r:embed="rId13" cstate="email">
                                    <a:clrChange>
                                      <a:clrFrom>
                                        <a:srgbClr val="FFFEBB"/>
                                      </a:clrFrom>
                                      <a:clrTo>
                                        <a:srgbClr val="FFFEBB">
                                          <a:alpha val="0"/>
                                        </a:srgbClr>
                                      </a:clrTo>
                                    </a:clrChange>
                                  </a:blip>
                                  <a:srcRect/>
                                  <a:stretch>
                                    <a:fillRect/>
                                  </a:stretch>
                                </p:blipFill>
                                <p:spPr bwMode="auto">
                                  <a:xfrm>
                                    <a:off x="739657" y="1641397"/>
                                    <a:ext cx="4017589" cy="3983071"/>
                                  </a:xfrm>
                                  <a:prstGeom prst="rect">
                                    <a:avLst/>
                                  </a:prstGeom>
                                  <a:noFill/>
                                </p:spPr>
                              </p:pic>
                              <p:sp>
                                <p:nvSpPr>
                                  <p:cNvPr id="127" name="Прямоугольник 126"/>
                                  <p:cNvSpPr/>
                                  <p:nvPr/>
                                </p:nvSpPr>
                                <p:spPr>
                                  <a:xfrm rot="622995">
                                    <a:off x="2722505" y="1728626"/>
                                    <a:ext cx="819795" cy="312555"/>
                                  </a:xfrm>
                                  <a:prstGeom prst="rect">
                                    <a:avLst/>
                                  </a:prstGeom>
                                  <a:noFill/>
                                </p:spPr>
                                <p:txBody>
                                  <a:bodyPr wrap="none" lIns="91440" tIns="45720" rIns="91440" bIns="45720">
                                    <a:spAutoFit/>
                                    <a:scene3d>
                                      <a:camera prst="orthographicFront"/>
                                      <a:lightRig rig="soft" dir="t">
                                        <a:rot lat="0" lon="0" rev="10800000"/>
                                      </a:lightRig>
                                    </a:scene3d>
                                    <a:sp3d>
                                      <a:bevelT w="27940" h="12700"/>
                                      <a:contourClr>
                                        <a:srgbClr val="DDDDDD"/>
                                      </a:contourClr>
                                    </a:sp3d>
                                  </a:bodyPr>
                                  <a:lstStyle/>
                                  <a:p>
                                    <a:pPr algn="ctr"/>
                                    <a:r>
                                      <a:rPr lang="ru-RU" sz="1200" b="1" spc="150" dirty="0" smtClean="0">
                                        <a:ln w="11430"/>
                                        <a:solidFill>
                                          <a:srgbClr val="F8F8F8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omic Sans MS" panose="030F0702030302020204" pitchFamily="66" charset="0"/>
                                        <a:cs typeface="Arial" panose="020B0604020202020204" pitchFamily="34" charset="0"/>
                                      </a:rPr>
                                      <a:t>пауза</a:t>
                                    </a:r>
                                    <a:endParaRPr lang="ru-RU" sz="1200" b="1" spc="150" dirty="0">
                                      <a:ln w="11430"/>
                                      <a:solidFill>
                                        <a:srgbClr val="F8F8F8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omic Sans MS" panose="030F0702030302020204" pitchFamily="66" charset="0"/>
                                      <a:cs typeface="Arial" panose="020B0604020202020204" pitchFamily="34" charset="0"/>
                                    </a:endParaRPr>
                                  </a:p>
                                </p:txBody>
                              </p:sp>
                            </p:grpSp>
                            <p:sp>
                              <p:nvSpPr>
                                <p:cNvPr id="125" name="Прямоугольник 124"/>
                                <p:cNvSpPr/>
                                <p:nvPr/>
                              </p:nvSpPr>
                              <p:spPr>
                                <a:xfrm rot="3033672">
                                  <a:off x="3818945" y="2098489"/>
                                  <a:ext cx="456172" cy="610637"/>
                                </a:xfrm>
                                <a:prstGeom prst="rect">
                                  <a:avLst/>
                                </a:prstGeom>
                                <a:noFill/>
                              </p:spPr>
                              <p:txBody>
                                <a:bodyPr wrap="none" lIns="91440" tIns="45720" rIns="91440" bIns="45720">
                                  <a:spAutoFit/>
                                </a:bodyPr>
                                <a:lstStyle/>
                                <a:p>
                                  <a:pPr algn="ctr"/>
                                  <a:r>
                                    <a:rPr lang="ru-RU" sz="2800" b="1" dirty="0" smtClean="0">
                                      <a:ln w="17780" cmpd="sng">
                                        <a:solidFill>
                                          <a:sysClr val="windowText" lastClr="000000"/>
                                        </a:solidFill>
                                        <a:prstDash val="solid"/>
                                        <a:miter lim="800000"/>
                                      </a:ln>
                                      <a:solidFill>
                                        <a:sysClr val="windowText" lastClr="00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omic Sans MS" panose="030F0702030302020204" pitchFamily="66" charset="0"/>
                                      <a:cs typeface="Arial" panose="020B0604020202020204" pitchFamily="34" charset="0"/>
                                    </a:rPr>
                                    <a:t>4</a:t>
                                  </a:r>
                                  <a:endParaRPr lang="ru-RU" sz="2800" b="1" dirty="0">
                                    <a:ln w="17780" cmpd="sng">
                                      <a:solidFill>
                                        <a:sysClr val="windowText" lastClr="000000"/>
                                      </a:solidFill>
                                      <a:prstDash val="solid"/>
                                      <a:miter lim="800000"/>
                                    </a:ln>
                                    <a:solidFill>
                                      <a:sysClr val="windowText" lastClr="00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omic Sans MS" panose="030F0702030302020204" pitchFamily="66" charset="0"/>
                                    <a:cs typeface="Arial" panose="020B0604020202020204" pitchFamily="34" charset="0"/>
                                  </a:endParaRPr>
                                </a:p>
                              </p:txBody>
                            </p:sp>
                          </p:grpSp>
                          <p:sp>
                            <p:nvSpPr>
                              <p:cNvPr id="123" name="Прямоугольник 122"/>
                              <p:cNvSpPr/>
                              <p:nvPr/>
                            </p:nvSpPr>
                            <p:spPr>
                              <a:xfrm rot="4922632">
                                <a:off x="4309463" y="2933333"/>
                                <a:ext cx="456172" cy="610637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  <p:txBody>
                              <a:bodyPr wrap="none" lIns="91440" tIns="45720" rIns="91440" bIns="45720">
                                <a:spAutoFit/>
                              </a:bodyPr>
                              <a:lstStyle/>
                              <a:p>
                                <a:pPr algn="ctr"/>
                                <a:r>
                                  <a:rPr lang="ru-RU" sz="2800" b="1" dirty="0" smtClean="0">
                                    <a:ln w="18415" cmpd="sng">
                                      <a:solidFill>
                                        <a:srgbClr val="FFFFFF"/>
                                      </a:solidFill>
                                      <a:prstDash val="solid"/>
                                    </a:ln>
                                    <a:solidFill>
                                      <a:srgbClr val="FFFFFF"/>
                                    </a:solidFill>
                                    <a:effectLst>
                                      <a:outerShdw blurRad="38100" dist="38100" dir="2700000" algn="tl" rotWithShape="0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omic Sans MS" panose="030F0702030302020204" pitchFamily="66" charset="0"/>
                                    <a:cs typeface="Arial" panose="020B0604020202020204" pitchFamily="34" charset="0"/>
                                  </a:rPr>
                                  <a:t>3</a:t>
                                </a:r>
                                <a:endParaRPr lang="ru-RU" sz="2800" b="1" dirty="0">
                                  <a:ln w="18415" cmpd="sng">
                                    <a:solidFill>
                                      <a:srgbClr val="FFFFFF"/>
                                    </a:solidFill>
                                    <a:prstDash val="solid"/>
                                  </a:ln>
                                  <a:solidFill>
                                    <a:srgbClr val="FFFFFF"/>
                                  </a:solidFill>
                                  <a:effectLst>
                                    <a:outerShdw blurRad="38100" dist="38100" dir="2700000" algn="tl" rotWithShape="0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omic Sans MS" panose="030F0702030302020204" pitchFamily="66" charset="0"/>
                                  <a:cs typeface="Arial" panose="020B0604020202020204" pitchFamily="34" charset="0"/>
                                </a:endParaRPr>
                              </a:p>
                            </p:txBody>
                          </p:sp>
                        </p:grpSp>
                        <p:sp>
                          <p:nvSpPr>
                            <p:cNvPr id="121" name="Прямоугольник 120"/>
                            <p:cNvSpPr/>
                            <p:nvPr/>
                          </p:nvSpPr>
                          <p:spPr>
                            <a:xfrm rot="6308384">
                              <a:off x="4447206" y="3950996"/>
                              <a:ext cx="320513" cy="359199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wrap="none" lIns="91440" tIns="45720" rIns="91440" bIns="45720">
                              <a:spAutoFit/>
                            </a:bodyPr>
                            <a:lstStyle/>
                            <a:p>
                              <a:pPr algn="ctr"/>
                              <a:r>
                                <a:rPr lang="ru-RU" sz="1400" dirty="0" smtClean="0">
                                  <a:ln w="17780" cmpd="sng">
                                    <a:solidFill>
                                      <a:sysClr val="windowText" lastClr="000000"/>
                                    </a:solidFill>
                                    <a:prstDash val="solid"/>
                                    <a:miter lim="800000"/>
                                  </a:ln>
                                  <a:latin typeface="Arial" panose="020B0604020202020204" pitchFamily="34" charset="0"/>
                                  <a:cs typeface="Arial" panose="020B0604020202020204" pitchFamily="34" charset="0"/>
                                </a:rPr>
                                <a:t>2</a:t>
                              </a:r>
                              <a:endParaRPr lang="ru-RU" sz="1400" dirty="0">
                                <a:ln w="17780" cmpd="sng">
                                  <a:solidFill>
                                    <a:sysClr val="windowText" lastClr="000000"/>
                                  </a:solidFill>
                                  <a:prstDash val="solid"/>
                                  <a:miter lim="800000"/>
                                </a:ln>
                                <a:latin typeface="Arial" panose="020B0604020202020204" pitchFamily="34" charset="0"/>
                                <a:cs typeface="Arial" panose="020B0604020202020204" pitchFamily="34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119" name="Прямоугольник 118"/>
                          <p:cNvSpPr/>
                          <p:nvPr/>
                        </p:nvSpPr>
                        <p:spPr>
                          <a:xfrm rot="8136348">
                            <a:off x="3757739" y="4438522"/>
                            <a:ext cx="471823" cy="590381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none" lIns="91440" tIns="45720" rIns="91440" bIns="45720">
                            <a:spAutoFit/>
                          </a:bodyPr>
                          <a:lstStyle/>
                          <a:p>
                            <a:pPr algn="ctr"/>
                            <a:r>
                              <a:rPr lang="ru-RU" sz="2800" b="1" dirty="0" smtClean="0">
                                <a:ln w="18415" cmpd="sng">
                                  <a:solidFill>
                                    <a:srgbClr val="FFFFFF"/>
                                  </a:solidFill>
                                  <a:prstDash val="solid"/>
                                </a:ln>
                                <a:solidFill>
                                  <a:srgbClr val="FFFFFF"/>
                                </a:solidFill>
                                <a:effectLst>
                                  <a:outerShdw blurRad="38100" dist="38100" dir="2700000" algn="tl" rotWithShape="0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omic Sans MS" panose="030F0702030302020204" pitchFamily="66" charset="0"/>
                                <a:cs typeface="Arial" panose="020B0604020202020204" pitchFamily="34" charset="0"/>
                              </a:rPr>
                              <a:t>5</a:t>
                            </a:r>
                            <a:endParaRPr lang="ru-RU" sz="2800" b="1" dirty="0">
                              <a:ln w="18415" cmpd="sng">
                                <a:solidFill>
                                  <a:srgbClr val="FFFFFF"/>
                                </a:solidFill>
                                <a:prstDash val="solid"/>
                              </a:ln>
                              <a:solidFill>
                                <a:srgbClr val="FFFFFF"/>
                              </a:solidFill>
                              <a:effectLst>
                                <a:outerShdw blurRad="38100" dist="38100" dir="2700000" algn="tl" rotWithShape="0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omic Sans MS" panose="030F0702030302020204" pitchFamily="66" charset="0"/>
                              <a:cs typeface="Arial" panose="020B0604020202020204" pitchFamily="34" charset="0"/>
                            </a:endParaRPr>
                          </a:p>
                        </p:txBody>
                      </p:sp>
                    </p:grpSp>
                    <p:sp>
                      <p:nvSpPr>
                        <p:cNvPr id="117" name="Прямоугольник 116"/>
                        <p:cNvSpPr/>
                        <p:nvPr/>
                      </p:nvSpPr>
                      <p:spPr>
                        <a:xfrm rot="9991816">
                          <a:off x="3168301" y="5030417"/>
                          <a:ext cx="453115" cy="590381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lIns="91440" tIns="45720" rIns="91440" bIns="45720">
                          <a:spAutoFit/>
                        </a:bodyPr>
                        <a:lstStyle/>
                        <a:p>
                          <a:pPr algn="ctr"/>
                          <a:r>
                            <a:rPr lang="ru-RU" sz="2800" b="1" dirty="0" smtClean="0">
                              <a:ln w="17780" cmpd="sng">
                                <a:solidFill>
                                  <a:schemeClr val="tx1"/>
                                </a:solidFill>
                                <a:prstDash val="solid"/>
                                <a:miter lim="800000"/>
                              </a:ln>
                              <a:effectLst>
                                <a:outerShdw blurRad="38100" dist="38100" dir="2700000" algn="tl" rotWithShape="0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omic Sans MS" panose="030F0702030302020204" pitchFamily="66" charset="0"/>
                            </a:rPr>
                            <a:t>?</a:t>
                          </a:r>
                          <a:endParaRPr lang="ru-RU" sz="2800" b="1" dirty="0">
                            <a:ln w="17780" cmpd="sng">
                              <a:solidFill>
                                <a:schemeClr val="tx1"/>
                              </a:solidFill>
                              <a:prstDash val="solid"/>
                              <a:miter lim="800000"/>
                            </a:ln>
                            <a:effectLst>
                              <a:outerShdw blurRad="38100" dist="38100" dir="2700000" algn="tl" rotWithShape="0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omic Sans MS" panose="030F0702030302020204" pitchFamily="66" charset="0"/>
                          </a:endParaRPr>
                        </a:p>
                      </p:txBody>
                    </p:sp>
                  </p:grpSp>
                  <p:sp>
                    <p:nvSpPr>
                      <p:cNvPr id="115" name="Прямоугольник 114"/>
                      <p:cNvSpPr/>
                      <p:nvPr/>
                    </p:nvSpPr>
                    <p:spPr>
                      <a:xfrm rot="11752548">
                        <a:off x="2016794" y="5048011"/>
                        <a:ext cx="862825" cy="520925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lIns="91440" tIns="45720" rIns="91440" bIns="45720">
                        <a:spAutoFit/>
                      </a:bodyPr>
                      <a:lstStyle/>
                      <a:p>
                        <a:pPr algn="ctr"/>
                        <a:r>
                          <a:rPr lang="ru-RU" sz="1200" dirty="0" smtClean="0">
                            <a:ln w="18415" cmpd="sng">
                              <a:solidFill>
                                <a:srgbClr val="FFFFFF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63500" dir="3600000" algn="tl" rotWithShape="0">
                                <a:srgbClr val="000000">
                                  <a:alpha val="70000"/>
                                </a:srgbClr>
                              </a:outerShdw>
                            </a:effectLst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Черный</a:t>
                        </a:r>
                      </a:p>
                      <a:p>
                        <a:pPr algn="ctr"/>
                        <a:r>
                          <a:rPr lang="ru-RU" sz="1200" dirty="0" smtClean="0">
                            <a:ln w="18415" cmpd="sng">
                              <a:solidFill>
                                <a:srgbClr val="FFFFFF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63500" dir="3600000" algn="tl" rotWithShape="0">
                                <a:srgbClr val="000000">
                                  <a:alpha val="70000"/>
                                </a:srgbClr>
                              </a:outerShdw>
                            </a:effectLst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 ящик </a:t>
                        </a:r>
                        <a:endParaRPr lang="ru-RU" sz="1200" dirty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</p:grpSp>
                <p:sp>
                  <p:nvSpPr>
                    <p:cNvPr id="113" name="Прямоугольник 112"/>
                    <p:cNvSpPr/>
                    <p:nvPr/>
                  </p:nvSpPr>
                  <p:spPr>
                    <a:xfrm rot="16872433">
                      <a:off x="752494" y="2932752"/>
                      <a:ext cx="1061358" cy="61063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91440" tIns="45720" rIns="91440" bIns="45720">
                      <a:spAutoFit/>
                    </a:bodyPr>
                    <a:lstStyle/>
                    <a:p>
                      <a:pPr algn="ctr"/>
                      <a:r>
                        <a:rPr lang="ru-RU" sz="2800" b="1" dirty="0" smtClean="0">
                          <a:ln w="17780" cmpd="sng">
                            <a:solidFill>
                              <a:sysClr val="windowText" lastClr="000000"/>
                            </a:solidFill>
                            <a:prstDash val="solid"/>
                            <a:miter lim="800000"/>
                          </a:ln>
                          <a:solidFill>
                            <a:sysClr val="windowText" lastClr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  <a:cs typeface="Arial" panose="020B0604020202020204" pitchFamily="34" charset="0"/>
                        </a:rPr>
                        <a:t>?</a:t>
                      </a:r>
                      <a:endParaRPr lang="ru-RU" sz="2800" b="1" dirty="0">
                        <a:ln w="17780" cmpd="sng">
                          <a:solidFill>
                            <a:sysClr val="windowText" lastClr="000000"/>
                          </a:solidFill>
                          <a:prstDash val="solid"/>
                          <a:miter lim="800000"/>
                        </a:ln>
                        <a:solidFill>
                          <a:sysClr val="windowText" lastClr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anose="030F0702030302020204" pitchFamily="66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  <p:cxnSp>
                <p:nvCxnSpPr>
                  <p:cNvPr id="83" name="Прямая со стрелкой 82"/>
                  <p:cNvCxnSpPr/>
                  <p:nvPr/>
                </p:nvCxnSpPr>
                <p:spPr>
                  <a:xfrm flipH="1" flipV="1">
                    <a:off x="1475656" y="4581128"/>
                    <a:ext cx="360040" cy="360040"/>
                  </a:xfrm>
                  <a:prstGeom prst="straightConnector1">
                    <a:avLst/>
                  </a:prstGeom>
                  <a:ln w="57150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81" name="Прямоугольник 80"/>
                <p:cNvSpPr/>
                <p:nvPr/>
              </p:nvSpPr>
              <p:spPr>
                <a:xfrm rot="15408026">
                  <a:off x="1090350" y="3802096"/>
                  <a:ext cx="456172" cy="610637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algn="ctr"/>
                  <a:r>
                    <a:rPr lang="ru-RU" sz="2800" b="1" dirty="0" smtClean="0">
                      <a:ln w="18415" cmpd="sng">
                        <a:solidFill>
                          <a:srgbClr val="FFFFFF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blurRad="38100" dist="38100" dir="2700000" algn="tl" rotWithShape="0">
                          <a:srgbClr val="000000">
                            <a:alpha val="43137"/>
                          </a:srgbClr>
                        </a:outerShdw>
                      </a:effectLst>
                      <a:latin typeface="Comic Sans MS" panose="030F0702030302020204" pitchFamily="66" charset="0"/>
                      <a:cs typeface="Arial" panose="020B0604020202020204" pitchFamily="34" charset="0"/>
                    </a:rPr>
                    <a:t>6</a:t>
                  </a:r>
                  <a:endParaRPr lang="ru-RU" sz="2800" b="1" dirty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38100" dist="38100" dir="2700000" algn="tl" rotWithShape="0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79" name="Прямоугольник 78"/>
              <p:cNvSpPr/>
              <p:nvPr/>
            </p:nvSpPr>
            <p:spPr>
              <a:xfrm rot="18986304">
                <a:off x="1155843" y="2101567"/>
                <a:ext cx="1144080" cy="590381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ru-RU" sz="2800" b="1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38100" dist="38100" dir="2700000" algn="tl" rotWithShape="0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cs typeface="Arial" panose="020B0604020202020204" pitchFamily="34" charset="0"/>
                  </a:rPr>
                  <a:t>1</a:t>
                </a:r>
                <a:r>
                  <a:rPr lang="ru-RU" sz="2800" b="1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38100" dist="38100" dir="2700000" algn="tl" rotWithShape="0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endParaRPr lang="ru-RU" sz="2800" b="1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8100" dir="2700000" algn="tl" rotWithShape="0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</p:grpSp>
        <p:sp>
          <p:nvSpPr>
            <p:cNvPr id="61" name="Прямоугольник 60"/>
            <p:cNvSpPr/>
            <p:nvPr/>
          </p:nvSpPr>
          <p:spPr>
            <a:xfrm rot="20933116">
              <a:off x="1761479" y="2349867"/>
              <a:ext cx="453115" cy="59038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800" b="1" dirty="0" smtClean="0">
                  <a:ln w="17780" cmpd="sng">
                    <a:solidFill>
                      <a:schemeClr val="tx1"/>
                    </a:solidFill>
                    <a:prstDash val="solid"/>
                    <a:miter lim="800000"/>
                  </a:ln>
                  <a:effectLst>
                    <a:outerShdw blurRad="50800" algn="tl" rotWithShape="0">
                      <a:srgbClr val="000000"/>
                    </a:outerShdw>
                  </a:effectLst>
                  <a:latin typeface="Comic Sans MS" panose="030F0702030302020204" pitchFamily="66" charset="0"/>
                </a:rPr>
                <a:t>?</a:t>
              </a:r>
              <a:endParaRPr lang="ru-RU" sz="2800" b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128" name="Группа 127"/>
          <p:cNvGrpSpPr/>
          <p:nvPr/>
        </p:nvGrpSpPr>
        <p:grpSpPr>
          <a:xfrm rot="14525451">
            <a:off x="1225044" y="4453846"/>
            <a:ext cx="1411078" cy="771484"/>
            <a:chOff x="1005942" y="3040380"/>
            <a:chExt cx="2036077" cy="1108700"/>
          </a:xfrm>
          <a:solidFill>
            <a:srgbClr val="FFFF00"/>
          </a:solidFill>
        </p:grpSpPr>
        <p:sp>
          <p:nvSpPr>
            <p:cNvPr id="129" name="Стрелка вниз 128"/>
            <p:cNvSpPr/>
            <p:nvPr/>
          </p:nvSpPr>
          <p:spPr>
            <a:xfrm rot="18853060" flipV="1">
              <a:off x="1808094" y="2238228"/>
              <a:ext cx="431774" cy="2036077"/>
            </a:xfrm>
            <a:prstGeom prst="downArrow">
              <a:avLst>
                <a:gd name="adj1" fmla="val 50000"/>
                <a:gd name="adj2" fmla="val 215942"/>
              </a:avLst>
            </a:prstGeom>
            <a:grpFill/>
            <a:ln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n>
                  <a:solidFill>
                    <a:srgbClr val="00B050"/>
                  </a:solidFill>
                </a:ln>
              </a:endParaRPr>
            </a:p>
          </p:txBody>
        </p:sp>
        <p:sp>
          <p:nvSpPr>
            <p:cNvPr id="130" name="Овал 129"/>
            <p:cNvSpPr/>
            <p:nvPr/>
          </p:nvSpPr>
          <p:spPr>
            <a:xfrm>
              <a:off x="2555776" y="3789040"/>
              <a:ext cx="360040" cy="360040"/>
            </a:xfrm>
            <a:prstGeom prst="ellipse">
              <a:avLst/>
            </a:prstGeom>
            <a:grpFill/>
            <a:ln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3588927223"/>
      </p:ext>
    </p:extLst>
  </p:cSld>
  <p:clrMapOvr>
    <a:masterClrMapping/>
  </p:clrMapOvr>
  <p:transition advClick="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Left)">
                                      <p:cBhvr>
                                        <p:cTn id="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Left)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Left)">
                                      <p:cBhvr>
                                        <p:cTn id="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Left)">
                                      <p:cBhvr>
                                        <p:cTn id="4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Left)">
                                      <p:cBhvr>
                                        <p:cTn id="4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Left)">
                                      <p:cBhvr>
                                        <p:cTn id="5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Left)">
                                      <p:cBhvr>
                                        <p:cTn id="6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Left)">
                                      <p:cBhvr>
                                        <p:cTn id="6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Left)">
                                      <p:cBhvr>
                                        <p:cTn id="7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Left)">
                                      <p:cBhvr>
                                        <p:cTn id="7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87" dur="5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91" dur="5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3200000">
                                      <p:cBhvr>
                                        <p:cTn id="95" dur="5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8700000">
                                      <p:cBhvr>
                                        <p:cTn id="99" dur="5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3400000">
                                      <p:cBhvr>
                                        <p:cTn id="103" dur="5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4000000">
                                      <p:cBhvr>
                                        <p:cTn id="107" dur="5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3200000">
                                      <p:cBhvr>
                                        <p:cTn id="111" dur="5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15" dur="5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4000000">
                                      <p:cBhvr>
                                        <p:cTn id="119" dur="5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000000">
                                      <p:cBhvr>
                                        <p:cTn id="123" dur="5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3200000">
                                      <p:cBhvr>
                                        <p:cTn id="127" dur="5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31" dur="5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6200000">
                                      <p:cBhvr>
                                        <p:cTn id="135" dur="5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13620000">
                                      <p:cBhvr>
                                        <p:cTn id="139" dur="5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9360000">
                                      <p:cBhvr>
                                        <p:cTn id="143" dur="5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8400000">
                                      <p:cBhvr>
                                        <p:cTn id="147" dur="5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3700000">
                                      <p:cBhvr>
                                        <p:cTn id="151" dur="5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6" dur="5394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1" dur="4647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50" grpId="0" animBg="1"/>
      <p:bldP spid="54" grpId="0" animBg="1"/>
      <p:bldP spid="41" grpId="0" animBg="1"/>
      <p:bldP spid="68" grpId="0" animBg="1"/>
      <p:bldP spid="69" grpId="0" animBg="1"/>
      <p:bldP spid="70" grpId="0" animBg="1"/>
      <p:bldP spid="72" grpId="0" animBg="1"/>
      <p:bldP spid="73" grpId="0" animBg="1"/>
      <p:bldP spid="74" grpId="0" animBg="1"/>
      <p:bldP spid="7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51384" y="116632"/>
            <a:ext cx="374441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  <a:t>7 </a:t>
            </a:r>
            <a:r>
              <a:rPr lang="ru-RU" sz="5400" b="1" dirty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  <a:t>тур</a:t>
            </a:r>
          </a:p>
        </p:txBody>
      </p:sp>
      <p:sp>
        <p:nvSpPr>
          <p:cNvPr id="34" name="Прямоугольник 33"/>
          <p:cNvSpPr/>
          <p:nvPr/>
        </p:nvSpPr>
        <p:spPr bwMode="auto">
          <a:xfrm>
            <a:off x="5017022" y="284157"/>
            <a:ext cx="1080120" cy="1008112"/>
          </a:xfrm>
          <a:prstGeom prst="rect">
            <a:avLst/>
          </a:prstGeom>
          <a:ln w="28575">
            <a:solidFill>
              <a:srgbClr val="9900CC"/>
            </a:solidFill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sz="6600" b="1" dirty="0" smtClean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Л</a:t>
            </a:r>
            <a:endParaRPr lang="ru-RU" sz="6600" b="1" dirty="0">
              <a:solidFill>
                <a:schemeClr val="tx1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 bwMode="auto">
          <a:xfrm>
            <a:off x="6097142" y="284157"/>
            <a:ext cx="1080120" cy="1008112"/>
          </a:xfrm>
          <a:prstGeom prst="rect">
            <a:avLst/>
          </a:prstGeom>
          <a:ln w="28575">
            <a:solidFill>
              <a:srgbClr val="9900CC"/>
            </a:solidFill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sz="6600" b="1" dirty="0" smtClean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Ю</a:t>
            </a:r>
            <a:endParaRPr lang="ru-RU" sz="6600" b="1" dirty="0">
              <a:solidFill>
                <a:schemeClr val="tx1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 bwMode="auto">
          <a:xfrm>
            <a:off x="7177262" y="284157"/>
            <a:ext cx="1080120" cy="1008112"/>
          </a:xfrm>
          <a:prstGeom prst="rect">
            <a:avLst/>
          </a:prstGeom>
          <a:ln w="28575">
            <a:solidFill>
              <a:srgbClr val="9900CC"/>
            </a:solidFill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sz="6600" b="1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Т</a:t>
            </a:r>
          </a:p>
        </p:txBody>
      </p:sp>
      <p:sp>
        <p:nvSpPr>
          <p:cNvPr id="37" name="Прямоугольник 36"/>
          <p:cNvSpPr/>
          <p:nvPr/>
        </p:nvSpPr>
        <p:spPr bwMode="auto">
          <a:xfrm>
            <a:off x="8257382" y="284157"/>
            <a:ext cx="1080120" cy="1008112"/>
          </a:xfrm>
          <a:prstGeom prst="rect">
            <a:avLst/>
          </a:prstGeom>
          <a:ln w="28575">
            <a:solidFill>
              <a:srgbClr val="9900CC"/>
            </a:solidFill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sz="6600" b="1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И</a:t>
            </a:r>
          </a:p>
        </p:txBody>
      </p:sp>
      <p:sp>
        <p:nvSpPr>
          <p:cNvPr id="50" name="Скругленный прямоугольник 49"/>
          <p:cNvSpPr/>
          <p:nvPr/>
        </p:nvSpPr>
        <p:spPr bwMode="auto">
          <a:xfrm>
            <a:off x="3634681" y="1459466"/>
            <a:ext cx="6304847" cy="1982166"/>
          </a:xfrm>
          <a:prstGeom prst="roundRect">
            <a:avLst/>
          </a:prstGeom>
          <a:solidFill>
            <a:srgbClr val="99FF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ru-RU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 panose="020B0604020202020204" pitchFamily="34" charset="0"/>
              </a:rPr>
              <a:t>Фотозагадка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 panose="020B0604020202020204" pitchFamily="34" charset="0"/>
              </a:rPr>
              <a:t>.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 panose="020B0604020202020204" pitchFamily="34" charset="0"/>
              </a:rPr>
              <a:t>Определите, что это за растение?</a:t>
            </a:r>
          </a:p>
          <a:p>
            <a:pPr algn="just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 panose="020B0604020202020204" pitchFamily="34" charset="0"/>
              </a:rPr>
              <a:t>Это растение в народе называют «куриная слепота». Он смертельно ядовит при употреблении в пищу, при попадании в глаза возникает временная потеря зрения.</a:t>
            </a:r>
          </a:p>
          <a:p>
            <a:pPr algn="ctr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 panose="020B0604020202020204" pitchFamily="34" charset="0"/>
              </a:rPr>
              <a:t/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 panose="020B0604020202020204" pitchFamily="34" charset="0"/>
              </a:rPr>
            </a:b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55" name="Управляющая кнопка: настраиваемая 54">
            <a:hlinkClick r:id="" action="ppaction://hlinkshowjump?jump=endshow" highlightClick="1"/>
          </p:cNvPr>
          <p:cNvSpPr/>
          <p:nvPr/>
        </p:nvSpPr>
        <p:spPr bwMode="auto">
          <a:xfrm>
            <a:off x="14273" y="98344"/>
            <a:ext cx="344488" cy="404664"/>
          </a:xfrm>
          <a:prstGeom prst="actionButtonBlank">
            <a:avLst/>
          </a:prstGeom>
          <a:solidFill>
            <a:srgbClr val="FF00FF"/>
          </a:solidFill>
          <a:ln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b="1" dirty="0" err="1">
                <a:solidFill>
                  <a:schemeClr val="bg1"/>
                </a:solidFill>
                <a:ea typeface="Microsoft YaHei" panose="020B0503020204020204" pitchFamily="34" charset="-122"/>
                <a:cs typeface="Arial" panose="020B0604020202020204" pitchFamily="34" charset="0"/>
              </a:rPr>
              <a:t>х</a:t>
            </a:r>
            <a:endParaRPr lang="ru-RU" b="1" dirty="0">
              <a:solidFill>
                <a:schemeClr val="bg1"/>
              </a:solidFill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1" name="Прямоугольник 50"/>
          <p:cNvSpPr/>
          <p:nvPr/>
        </p:nvSpPr>
        <p:spPr bwMode="auto">
          <a:xfrm>
            <a:off x="9337502" y="284157"/>
            <a:ext cx="1080120" cy="1008112"/>
          </a:xfrm>
          <a:prstGeom prst="rect">
            <a:avLst/>
          </a:prstGeom>
          <a:ln w="28575">
            <a:solidFill>
              <a:srgbClr val="9900CC"/>
            </a:solidFill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sz="6600" b="1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К</a:t>
            </a:r>
          </a:p>
        </p:txBody>
      </p:sp>
      <p:pic>
        <p:nvPicPr>
          <p:cNvPr id="58370" name="Picture 2" descr="http://www.edustartup.com.ua/wp-content/uploads/2016/07/%D0%B4%D0%B8%D0%BA%D1%82%D0%B0%D0%BD%D1%8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9688" y="5150774"/>
            <a:ext cx="1541353" cy="1708955"/>
          </a:xfrm>
          <a:prstGeom prst="rect">
            <a:avLst/>
          </a:prstGeom>
          <a:noFill/>
        </p:spPr>
      </p:pic>
      <p:sp>
        <p:nvSpPr>
          <p:cNvPr id="61" name="Прямоугольник 60"/>
          <p:cNvSpPr/>
          <p:nvPr/>
        </p:nvSpPr>
        <p:spPr bwMode="auto">
          <a:xfrm>
            <a:off x="4985804" y="299286"/>
            <a:ext cx="1080120" cy="1008112"/>
          </a:xfrm>
          <a:prstGeom prst="rect">
            <a:avLst/>
          </a:prstGeom>
          <a:gradFill flip="none" rotWithShape="1">
            <a:gsLst>
              <a:gs pos="0">
                <a:srgbClr val="FFFF00"/>
              </a:gs>
              <a:gs pos="50000">
                <a:srgbClr val="FFFF00"/>
              </a:gs>
              <a:gs pos="100000">
                <a:srgbClr val="00B050"/>
              </a:gs>
            </a:gsLst>
            <a:path path="rect">
              <a:fillToRect l="50000" t="50000" r="50000" b="50000"/>
            </a:path>
            <a:tileRect/>
          </a:gradFill>
          <a:ln w="38100">
            <a:solidFill>
              <a:srgbClr val="6600CC"/>
            </a:solidFill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ru-RU" sz="6600" b="1" dirty="0">
              <a:solidFill>
                <a:schemeClr val="tx1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2" name="Прямоугольник 61"/>
          <p:cNvSpPr/>
          <p:nvPr/>
        </p:nvSpPr>
        <p:spPr bwMode="auto">
          <a:xfrm>
            <a:off x="6109709" y="284157"/>
            <a:ext cx="1080120" cy="1008112"/>
          </a:xfrm>
          <a:prstGeom prst="rect">
            <a:avLst/>
          </a:prstGeom>
          <a:gradFill flip="none" rotWithShape="1">
            <a:gsLst>
              <a:gs pos="0">
                <a:srgbClr val="FFFF00"/>
              </a:gs>
              <a:gs pos="50000">
                <a:srgbClr val="FFFF00"/>
              </a:gs>
              <a:gs pos="100000">
                <a:srgbClr val="00B050"/>
              </a:gs>
            </a:gsLst>
            <a:path path="rect">
              <a:fillToRect l="50000" t="50000" r="50000" b="50000"/>
            </a:path>
            <a:tileRect/>
          </a:gradFill>
          <a:ln w="38100">
            <a:solidFill>
              <a:srgbClr val="6600CC"/>
            </a:solidFill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ru-RU" sz="6600" b="1" dirty="0">
              <a:solidFill>
                <a:schemeClr val="tx1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3" name="Прямоугольник 62"/>
          <p:cNvSpPr/>
          <p:nvPr/>
        </p:nvSpPr>
        <p:spPr bwMode="auto">
          <a:xfrm>
            <a:off x="7202396" y="289869"/>
            <a:ext cx="1080120" cy="1008112"/>
          </a:xfrm>
          <a:prstGeom prst="rect">
            <a:avLst/>
          </a:prstGeom>
          <a:gradFill flip="none" rotWithShape="1">
            <a:gsLst>
              <a:gs pos="0">
                <a:srgbClr val="FFFF00"/>
              </a:gs>
              <a:gs pos="50000">
                <a:srgbClr val="FFFF00"/>
              </a:gs>
              <a:gs pos="100000">
                <a:srgbClr val="00B050"/>
              </a:gs>
            </a:gsLst>
            <a:path path="rect">
              <a:fillToRect l="50000" t="50000" r="50000" b="50000"/>
            </a:path>
            <a:tileRect/>
          </a:gradFill>
          <a:ln w="38100">
            <a:solidFill>
              <a:srgbClr val="6600CC"/>
            </a:solidFill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ru-RU" sz="6600" b="1" dirty="0">
              <a:solidFill>
                <a:schemeClr val="tx1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4" name="Прямоугольник 63"/>
          <p:cNvSpPr/>
          <p:nvPr/>
        </p:nvSpPr>
        <p:spPr bwMode="auto">
          <a:xfrm>
            <a:off x="8269949" y="296065"/>
            <a:ext cx="1080120" cy="1008112"/>
          </a:xfrm>
          <a:prstGeom prst="rect">
            <a:avLst/>
          </a:prstGeom>
          <a:gradFill flip="none" rotWithShape="1">
            <a:gsLst>
              <a:gs pos="0">
                <a:srgbClr val="FFFF00"/>
              </a:gs>
              <a:gs pos="50000">
                <a:srgbClr val="FFFF00"/>
              </a:gs>
              <a:gs pos="100000">
                <a:srgbClr val="00B050"/>
              </a:gs>
            </a:gsLst>
            <a:path path="rect">
              <a:fillToRect l="50000" t="50000" r="50000" b="50000"/>
            </a:path>
            <a:tileRect/>
          </a:gradFill>
          <a:ln w="38100">
            <a:solidFill>
              <a:srgbClr val="6600CC"/>
            </a:solidFill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ru-RU" sz="6600" b="1" dirty="0">
              <a:solidFill>
                <a:schemeClr val="tx1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5" name="Прямоугольник 64"/>
          <p:cNvSpPr/>
          <p:nvPr/>
        </p:nvSpPr>
        <p:spPr bwMode="auto">
          <a:xfrm>
            <a:off x="9350069" y="300676"/>
            <a:ext cx="1080120" cy="1008112"/>
          </a:xfrm>
          <a:prstGeom prst="rect">
            <a:avLst/>
          </a:prstGeom>
          <a:gradFill flip="none" rotWithShape="1">
            <a:gsLst>
              <a:gs pos="0">
                <a:srgbClr val="FFFF00"/>
              </a:gs>
              <a:gs pos="50000">
                <a:srgbClr val="FFFF00"/>
              </a:gs>
              <a:gs pos="100000">
                <a:srgbClr val="00B050"/>
              </a:gs>
            </a:gsLst>
            <a:path path="rect">
              <a:fillToRect l="50000" t="50000" r="50000" b="50000"/>
            </a:path>
            <a:tileRect/>
          </a:gradFill>
          <a:ln w="38100">
            <a:solidFill>
              <a:srgbClr val="6600CC"/>
            </a:solidFill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ru-RU" sz="6600" b="1" dirty="0">
              <a:solidFill>
                <a:schemeClr val="tx1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66" name="Picture 6" descr="C:\Users\Svetlana\Desktop\ЗСП поле чудес\Рисунок1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9445457" y="1009680"/>
            <a:ext cx="2874378" cy="4215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" name="Picture 2" descr="C:\Documents and Settings\Дом\Рабочий стол\Краеведение учитель\Miyama-kinpoug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67158" y="3550201"/>
            <a:ext cx="4184969" cy="3143638"/>
          </a:xfrm>
          <a:prstGeom prst="rect">
            <a:avLst/>
          </a:prstGeom>
          <a:noFill/>
        </p:spPr>
      </p:pic>
      <p:grpSp>
        <p:nvGrpSpPr>
          <p:cNvPr id="47" name="Группа 46"/>
          <p:cNvGrpSpPr/>
          <p:nvPr/>
        </p:nvGrpSpPr>
        <p:grpSpPr>
          <a:xfrm>
            <a:off x="139674" y="1292269"/>
            <a:ext cx="3442440" cy="3529961"/>
            <a:chOff x="350944" y="2319604"/>
            <a:chExt cx="4017589" cy="3983071"/>
          </a:xfrm>
        </p:grpSpPr>
        <p:grpSp>
          <p:nvGrpSpPr>
            <p:cNvPr id="48" name="Группа 54"/>
            <p:cNvGrpSpPr/>
            <p:nvPr/>
          </p:nvGrpSpPr>
          <p:grpSpPr>
            <a:xfrm>
              <a:off x="350944" y="2319604"/>
              <a:ext cx="4017589" cy="3983071"/>
              <a:chOff x="883673" y="1671532"/>
              <a:chExt cx="4017589" cy="3983071"/>
            </a:xfrm>
          </p:grpSpPr>
          <p:grpSp>
            <p:nvGrpSpPr>
              <p:cNvPr id="52" name="Группа 56"/>
              <p:cNvGrpSpPr/>
              <p:nvPr/>
            </p:nvGrpSpPr>
            <p:grpSpPr>
              <a:xfrm>
                <a:off x="883673" y="1671532"/>
                <a:ext cx="4017589" cy="3983071"/>
                <a:chOff x="883673" y="1671532"/>
                <a:chExt cx="4017589" cy="3983071"/>
              </a:xfrm>
            </p:grpSpPr>
            <p:grpSp>
              <p:nvGrpSpPr>
                <p:cNvPr id="56" name="Группа 58"/>
                <p:cNvGrpSpPr/>
                <p:nvPr/>
              </p:nvGrpSpPr>
              <p:grpSpPr>
                <a:xfrm>
                  <a:off x="883673" y="1671532"/>
                  <a:ext cx="4017589" cy="3983071"/>
                  <a:chOff x="883673" y="1671532"/>
                  <a:chExt cx="4017589" cy="3983071"/>
                </a:xfrm>
              </p:grpSpPr>
              <p:grpSp>
                <p:nvGrpSpPr>
                  <p:cNvPr id="58" name="Группа 60"/>
                  <p:cNvGrpSpPr/>
                  <p:nvPr/>
                </p:nvGrpSpPr>
                <p:grpSpPr>
                  <a:xfrm>
                    <a:off x="883673" y="1671532"/>
                    <a:ext cx="4017589" cy="3983071"/>
                    <a:chOff x="883673" y="1671532"/>
                    <a:chExt cx="4017589" cy="3983071"/>
                  </a:xfrm>
                </p:grpSpPr>
                <p:grpSp>
                  <p:nvGrpSpPr>
                    <p:cNvPr id="67" name="Группа 62"/>
                    <p:cNvGrpSpPr/>
                    <p:nvPr/>
                  </p:nvGrpSpPr>
                  <p:grpSpPr>
                    <a:xfrm>
                      <a:off x="883673" y="1671532"/>
                      <a:ext cx="4017589" cy="3983071"/>
                      <a:chOff x="883673" y="1671532"/>
                      <a:chExt cx="4017589" cy="3983071"/>
                    </a:xfrm>
                  </p:grpSpPr>
                  <p:grpSp>
                    <p:nvGrpSpPr>
                      <p:cNvPr id="69" name="Группа 64"/>
                      <p:cNvGrpSpPr/>
                      <p:nvPr/>
                    </p:nvGrpSpPr>
                    <p:grpSpPr>
                      <a:xfrm>
                        <a:off x="883673" y="1671532"/>
                        <a:ext cx="4017589" cy="3983071"/>
                        <a:chOff x="883673" y="1671532"/>
                        <a:chExt cx="4017589" cy="3983071"/>
                      </a:xfrm>
                    </p:grpSpPr>
                    <p:grpSp>
                      <p:nvGrpSpPr>
                        <p:cNvPr id="71" name="Группа 66"/>
                        <p:cNvGrpSpPr/>
                        <p:nvPr/>
                      </p:nvGrpSpPr>
                      <p:grpSpPr>
                        <a:xfrm>
                          <a:off x="883673" y="1671532"/>
                          <a:ext cx="4017589" cy="3983071"/>
                          <a:chOff x="883673" y="1671532"/>
                          <a:chExt cx="4017589" cy="3983071"/>
                        </a:xfrm>
                      </p:grpSpPr>
                      <p:grpSp>
                        <p:nvGrpSpPr>
                          <p:cNvPr id="73" name="Группа 68"/>
                          <p:cNvGrpSpPr/>
                          <p:nvPr/>
                        </p:nvGrpSpPr>
                        <p:grpSpPr>
                          <a:xfrm>
                            <a:off x="883673" y="1671532"/>
                            <a:ext cx="4017589" cy="3983071"/>
                            <a:chOff x="883673" y="1671532"/>
                            <a:chExt cx="4017589" cy="3983071"/>
                          </a:xfrm>
                        </p:grpSpPr>
                        <p:grpSp>
                          <p:nvGrpSpPr>
                            <p:cNvPr id="75" name="Группа 70"/>
                            <p:cNvGrpSpPr/>
                            <p:nvPr/>
                          </p:nvGrpSpPr>
                          <p:grpSpPr>
                            <a:xfrm>
                              <a:off x="883673" y="1671532"/>
                              <a:ext cx="4017589" cy="3983071"/>
                              <a:chOff x="883673" y="1671532"/>
                              <a:chExt cx="4017589" cy="3983071"/>
                            </a:xfrm>
                          </p:grpSpPr>
                          <p:grpSp>
                            <p:nvGrpSpPr>
                              <p:cNvPr id="77" name="Группа 72"/>
                              <p:cNvGrpSpPr/>
                              <p:nvPr/>
                            </p:nvGrpSpPr>
                            <p:grpSpPr>
                              <a:xfrm>
                                <a:off x="883673" y="1671532"/>
                                <a:ext cx="4017589" cy="3983071"/>
                                <a:chOff x="883673" y="1671532"/>
                                <a:chExt cx="4017589" cy="3983071"/>
                              </a:xfrm>
                            </p:grpSpPr>
                            <p:grpSp>
                              <p:nvGrpSpPr>
                                <p:cNvPr id="79" name="Группа 74"/>
                                <p:cNvGrpSpPr/>
                                <p:nvPr/>
                              </p:nvGrpSpPr>
                              <p:grpSpPr>
                                <a:xfrm>
                                  <a:off x="883673" y="1671532"/>
                                  <a:ext cx="4017589" cy="3983071"/>
                                  <a:chOff x="739657" y="1641397"/>
                                  <a:chExt cx="4017589" cy="3983071"/>
                                </a:xfrm>
                              </p:grpSpPr>
                              <p:pic>
                                <p:nvPicPr>
                                  <p:cNvPr id="81" name="Picture 28" descr="оля-ля"/>
                                  <p:cNvPicPr>
                                    <a:picLocks noChangeAspect="1" noChangeArrowheads="1"/>
                                  </p:cNvPicPr>
                                  <p:nvPr/>
                                </p:nvPicPr>
                                <p:blipFill>
                                  <a:blip r:embed="rId6" cstate="email">
                                    <a:clrChange>
                                      <a:clrFrom>
                                        <a:srgbClr val="FFFEBB"/>
                                      </a:clrFrom>
                                      <a:clrTo>
                                        <a:srgbClr val="FFFEBB">
                                          <a:alpha val="0"/>
                                        </a:srgbClr>
                                      </a:clrTo>
                                    </a:clrChange>
                                  </a:blip>
                                  <a:srcRect/>
                                  <a:stretch>
                                    <a:fillRect/>
                                  </a:stretch>
                                </p:blipFill>
                                <p:spPr bwMode="auto">
                                  <a:xfrm>
                                    <a:off x="739657" y="1641397"/>
                                    <a:ext cx="4017589" cy="3983071"/>
                                  </a:xfrm>
                                  <a:prstGeom prst="rect">
                                    <a:avLst/>
                                  </a:prstGeom>
                                  <a:noFill/>
                                </p:spPr>
                              </p:pic>
                              <p:sp>
                                <p:nvSpPr>
                                  <p:cNvPr id="82" name="Прямоугольник 81"/>
                                  <p:cNvSpPr/>
                                  <p:nvPr/>
                                </p:nvSpPr>
                                <p:spPr>
                                  <a:xfrm rot="622995">
                                    <a:off x="2949664" y="1693132"/>
                                    <a:ext cx="494273" cy="590381"/>
                                  </a:xfrm>
                                  <a:prstGeom prst="rect">
                                    <a:avLst/>
                                  </a:prstGeom>
                                  <a:noFill/>
                                </p:spPr>
                                <p:txBody>
                                  <a:bodyPr wrap="none" lIns="91440" tIns="45720" rIns="91440" bIns="45720">
                                    <a:spAutoFit/>
                                    <a:scene3d>
                                      <a:camera prst="orthographicFront"/>
                                      <a:lightRig rig="soft" dir="t">
                                        <a:rot lat="0" lon="0" rev="10800000"/>
                                      </a:lightRig>
                                    </a:scene3d>
                                    <a:sp3d>
                                      <a:bevelT w="27940" h="12700"/>
                                      <a:contourClr>
                                        <a:srgbClr val="DDDDDD"/>
                                      </a:contourClr>
                                    </a:sp3d>
                                  </a:bodyPr>
                                  <a:lstStyle/>
                                  <a:p>
                                    <a:pPr algn="ctr"/>
                                    <a:r>
                                      <a:rPr lang="ru-RU" sz="2800" b="1" spc="150" dirty="0" smtClean="0">
                                        <a:ln w="11430"/>
                                        <a:solidFill>
                                          <a:srgbClr val="F8F8F8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omic Sans MS" panose="030F0702030302020204" pitchFamily="66" charset="0"/>
                                        <a:cs typeface="Arial" panose="020B0604020202020204" pitchFamily="34" charset="0"/>
                                      </a:rPr>
                                      <a:t>6</a:t>
                                    </a:r>
                                    <a:endParaRPr lang="ru-RU" sz="2800" b="1" spc="150" dirty="0">
                                      <a:ln w="11430"/>
                                      <a:solidFill>
                                        <a:srgbClr val="F8F8F8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omic Sans MS" panose="030F0702030302020204" pitchFamily="66" charset="0"/>
                                      <a:cs typeface="Arial" panose="020B0604020202020204" pitchFamily="34" charset="0"/>
                                    </a:endParaRPr>
                                  </a:p>
                                </p:txBody>
                              </p:sp>
                            </p:grpSp>
                            <p:sp>
                              <p:nvSpPr>
                                <p:cNvPr id="80" name="Прямоугольник 79"/>
                                <p:cNvSpPr/>
                                <p:nvPr/>
                              </p:nvSpPr>
                              <p:spPr>
                                <a:xfrm rot="3033672">
                                  <a:off x="3818945" y="2098489"/>
                                  <a:ext cx="456172" cy="610637"/>
                                </a:xfrm>
                                <a:prstGeom prst="rect">
                                  <a:avLst/>
                                </a:prstGeom>
                                <a:noFill/>
                              </p:spPr>
                              <p:txBody>
                                <a:bodyPr wrap="none" lIns="91440" tIns="45720" rIns="91440" bIns="45720">
                                  <a:spAutoFit/>
                                </a:bodyPr>
                                <a:lstStyle/>
                                <a:p>
                                  <a:pPr algn="ctr"/>
                                  <a:r>
                                    <a:rPr lang="ru-RU" sz="2800" b="1" dirty="0" smtClean="0">
                                      <a:ln w="17780" cmpd="sng">
                                        <a:solidFill>
                                          <a:sysClr val="windowText" lastClr="000000"/>
                                        </a:solidFill>
                                        <a:prstDash val="solid"/>
                                        <a:miter lim="800000"/>
                                      </a:ln>
                                      <a:solidFill>
                                        <a:sysClr val="windowText" lastClr="00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omic Sans MS" panose="030F0702030302020204" pitchFamily="66" charset="0"/>
                                      <a:cs typeface="Arial" panose="020B0604020202020204" pitchFamily="34" charset="0"/>
                                    </a:rPr>
                                    <a:t>4</a:t>
                                  </a:r>
                                  <a:endParaRPr lang="ru-RU" sz="2800" b="1" dirty="0">
                                    <a:ln w="17780" cmpd="sng">
                                      <a:solidFill>
                                        <a:sysClr val="windowText" lastClr="000000"/>
                                      </a:solidFill>
                                      <a:prstDash val="solid"/>
                                      <a:miter lim="800000"/>
                                    </a:ln>
                                    <a:solidFill>
                                      <a:sysClr val="windowText" lastClr="00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omic Sans MS" panose="030F0702030302020204" pitchFamily="66" charset="0"/>
                                    <a:cs typeface="Arial" panose="020B0604020202020204" pitchFamily="34" charset="0"/>
                                  </a:endParaRPr>
                                </a:p>
                              </p:txBody>
                            </p:sp>
                          </p:grpSp>
                          <p:sp>
                            <p:nvSpPr>
                              <p:cNvPr id="78" name="Прямоугольник 77"/>
                              <p:cNvSpPr/>
                              <p:nvPr/>
                            </p:nvSpPr>
                            <p:spPr>
                              <a:xfrm rot="4922632">
                                <a:off x="4309463" y="2933333"/>
                                <a:ext cx="456172" cy="610637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  <p:txBody>
                              <a:bodyPr wrap="none" lIns="91440" tIns="45720" rIns="91440" bIns="45720">
                                <a:spAutoFit/>
                              </a:bodyPr>
                              <a:lstStyle/>
                              <a:p>
                                <a:pPr algn="ctr"/>
                                <a:r>
                                  <a:rPr lang="ru-RU" sz="2800" b="1" dirty="0" smtClean="0">
                                    <a:ln w="18415" cmpd="sng">
                                      <a:solidFill>
                                        <a:srgbClr val="FFFFFF"/>
                                      </a:solidFill>
                                      <a:prstDash val="solid"/>
                                    </a:ln>
                                    <a:solidFill>
                                      <a:srgbClr val="FFFFFF"/>
                                    </a:solidFill>
                                    <a:effectLst>
                                      <a:outerShdw blurRad="38100" dist="38100" dir="2700000" algn="tl" rotWithShape="0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omic Sans MS" panose="030F0702030302020204" pitchFamily="66" charset="0"/>
                                    <a:cs typeface="Arial" panose="020B0604020202020204" pitchFamily="34" charset="0"/>
                                  </a:rPr>
                                  <a:t>3</a:t>
                                </a:r>
                                <a:endParaRPr lang="ru-RU" sz="2800" b="1" dirty="0">
                                  <a:ln w="18415" cmpd="sng">
                                    <a:solidFill>
                                      <a:srgbClr val="FFFFFF"/>
                                    </a:solidFill>
                                    <a:prstDash val="solid"/>
                                  </a:ln>
                                  <a:solidFill>
                                    <a:srgbClr val="FFFFFF"/>
                                  </a:solidFill>
                                  <a:effectLst>
                                    <a:outerShdw blurRad="38100" dist="38100" dir="2700000" algn="tl" rotWithShape="0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omic Sans MS" panose="030F0702030302020204" pitchFamily="66" charset="0"/>
                                  <a:cs typeface="Arial" panose="020B0604020202020204" pitchFamily="34" charset="0"/>
                                </a:endParaRPr>
                              </a:p>
                            </p:txBody>
                          </p:sp>
                        </p:grpSp>
                        <p:sp>
                          <p:nvSpPr>
                            <p:cNvPr id="76" name="Прямоугольник 75"/>
                            <p:cNvSpPr/>
                            <p:nvPr/>
                          </p:nvSpPr>
                          <p:spPr>
                            <a:xfrm rot="6308384">
                              <a:off x="4240318" y="3950996"/>
                              <a:ext cx="734288" cy="359199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wrap="none" lIns="91440" tIns="45720" rIns="91440" bIns="45720">
                              <a:spAutoFit/>
                            </a:bodyPr>
                            <a:lstStyle/>
                            <a:p>
                              <a:pPr algn="ctr"/>
                              <a:r>
                                <a:rPr lang="ru-RU" sz="1400" dirty="0" smtClean="0">
                                  <a:ln w="17780" cmpd="sng">
                                    <a:solidFill>
                                      <a:sysClr val="windowText" lastClr="000000"/>
                                    </a:solidFill>
                                    <a:prstDash val="solid"/>
                                    <a:miter lim="800000"/>
                                  </a:ln>
                                  <a:latin typeface="Arial" panose="020B0604020202020204" pitchFamily="34" charset="0"/>
                                  <a:cs typeface="Arial" panose="020B0604020202020204" pitchFamily="34" charset="0"/>
                                </a:rPr>
                                <a:t>пауза</a:t>
                              </a:r>
                              <a:endParaRPr lang="ru-RU" sz="1400" dirty="0">
                                <a:ln w="17780" cmpd="sng">
                                  <a:solidFill>
                                    <a:sysClr val="windowText" lastClr="000000"/>
                                  </a:solidFill>
                                  <a:prstDash val="solid"/>
                                  <a:miter lim="800000"/>
                                </a:ln>
                                <a:latin typeface="Arial" panose="020B0604020202020204" pitchFamily="34" charset="0"/>
                                <a:cs typeface="Arial" panose="020B0604020202020204" pitchFamily="34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74" name="Прямоугольник 73"/>
                          <p:cNvSpPr/>
                          <p:nvPr/>
                        </p:nvSpPr>
                        <p:spPr>
                          <a:xfrm rot="8136348">
                            <a:off x="3757739" y="4438522"/>
                            <a:ext cx="471823" cy="590381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none" lIns="91440" tIns="45720" rIns="91440" bIns="45720">
                            <a:spAutoFit/>
                          </a:bodyPr>
                          <a:lstStyle/>
                          <a:p>
                            <a:pPr algn="ctr"/>
                            <a:r>
                              <a:rPr lang="ru-RU" sz="2800" b="1" dirty="0" smtClean="0">
                                <a:ln w="18415" cmpd="sng">
                                  <a:solidFill>
                                    <a:srgbClr val="FFFFFF"/>
                                  </a:solidFill>
                                  <a:prstDash val="solid"/>
                                </a:ln>
                                <a:solidFill>
                                  <a:srgbClr val="FFFFFF"/>
                                </a:solidFill>
                                <a:effectLst>
                                  <a:outerShdw blurRad="38100" dist="38100" dir="2700000" algn="tl" rotWithShape="0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omic Sans MS" panose="030F0702030302020204" pitchFamily="66" charset="0"/>
                                <a:cs typeface="Arial" panose="020B0604020202020204" pitchFamily="34" charset="0"/>
                              </a:rPr>
                              <a:t>5</a:t>
                            </a:r>
                            <a:endParaRPr lang="ru-RU" sz="2800" b="1" dirty="0">
                              <a:ln w="18415" cmpd="sng">
                                <a:solidFill>
                                  <a:srgbClr val="FFFFFF"/>
                                </a:solidFill>
                                <a:prstDash val="solid"/>
                              </a:ln>
                              <a:solidFill>
                                <a:srgbClr val="FFFFFF"/>
                              </a:solidFill>
                              <a:effectLst>
                                <a:outerShdw blurRad="38100" dist="38100" dir="2700000" algn="tl" rotWithShape="0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omic Sans MS" panose="030F0702030302020204" pitchFamily="66" charset="0"/>
                              <a:cs typeface="Arial" panose="020B0604020202020204" pitchFamily="34" charset="0"/>
                            </a:endParaRPr>
                          </a:p>
                        </p:txBody>
                      </p:sp>
                    </p:grpSp>
                    <p:sp>
                      <p:nvSpPr>
                        <p:cNvPr id="72" name="Прямоугольник 71"/>
                        <p:cNvSpPr/>
                        <p:nvPr/>
                      </p:nvSpPr>
                      <p:spPr>
                        <a:xfrm rot="9991816">
                          <a:off x="3168301" y="5030417"/>
                          <a:ext cx="453115" cy="590381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lIns="91440" tIns="45720" rIns="91440" bIns="45720">
                          <a:spAutoFit/>
                        </a:bodyPr>
                        <a:lstStyle/>
                        <a:p>
                          <a:pPr algn="ctr"/>
                          <a:r>
                            <a:rPr lang="ru-RU" sz="2800" b="1" dirty="0" smtClean="0">
                              <a:ln w="17780" cmpd="sng">
                                <a:solidFill>
                                  <a:schemeClr val="tx1"/>
                                </a:solidFill>
                                <a:prstDash val="solid"/>
                                <a:miter lim="800000"/>
                              </a:ln>
                              <a:effectLst>
                                <a:outerShdw blurRad="38100" dist="38100" dir="2700000" algn="tl" rotWithShape="0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omic Sans MS" panose="030F0702030302020204" pitchFamily="66" charset="0"/>
                            </a:rPr>
                            <a:t>?</a:t>
                          </a:r>
                          <a:endParaRPr lang="ru-RU" sz="2800" b="1" dirty="0">
                            <a:ln w="17780" cmpd="sng">
                              <a:solidFill>
                                <a:schemeClr val="tx1"/>
                              </a:solidFill>
                              <a:prstDash val="solid"/>
                              <a:miter lim="800000"/>
                            </a:ln>
                            <a:effectLst>
                              <a:outerShdw blurRad="38100" dist="38100" dir="2700000" algn="tl" rotWithShape="0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omic Sans MS" panose="030F0702030302020204" pitchFamily="66" charset="0"/>
                          </a:endParaRPr>
                        </a:p>
                      </p:txBody>
                    </p:sp>
                  </p:grpSp>
                  <p:sp>
                    <p:nvSpPr>
                      <p:cNvPr id="70" name="Прямоугольник 69"/>
                      <p:cNvSpPr/>
                      <p:nvPr/>
                    </p:nvSpPr>
                    <p:spPr>
                      <a:xfrm rot="11752548">
                        <a:off x="2016794" y="5048011"/>
                        <a:ext cx="862825" cy="520925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lIns="91440" tIns="45720" rIns="91440" bIns="45720">
                        <a:spAutoFit/>
                      </a:bodyPr>
                      <a:lstStyle/>
                      <a:p>
                        <a:pPr algn="ctr"/>
                        <a:r>
                          <a:rPr lang="ru-RU" sz="1200" dirty="0" smtClean="0">
                            <a:ln w="18415" cmpd="sng">
                              <a:solidFill>
                                <a:srgbClr val="FFFFFF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63500" dir="3600000" algn="tl" rotWithShape="0">
                                <a:srgbClr val="000000">
                                  <a:alpha val="70000"/>
                                </a:srgbClr>
                              </a:outerShdw>
                            </a:effectLst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Черный</a:t>
                        </a:r>
                      </a:p>
                      <a:p>
                        <a:pPr algn="ctr"/>
                        <a:r>
                          <a:rPr lang="ru-RU" sz="1200" dirty="0" smtClean="0">
                            <a:ln w="18415" cmpd="sng">
                              <a:solidFill>
                                <a:srgbClr val="FFFFFF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63500" dir="3600000" algn="tl" rotWithShape="0">
                                <a:srgbClr val="000000">
                                  <a:alpha val="70000"/>
                                </a:srgbClr>
                              </a:outerShdw>
                            </a:effectLst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 ящик </a:t>
                        </a:r>
                        <a:endParaRPr lang="ru-RU" sz="1200" dirty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</p:grpSp>
                <p:sp>
                  <p:nvSpPr>
                    <p:cNvPr id="68" name="Прямоугольник 67"/>
                    <p:cNvSpPr/>
                    <p:nvPr/>
                  </p:nvSpPr>
                  <p:spPr>
                    <a:xfrm rot="16872433">
                      <a:off x="752494" y="2932752"/>
                      <a:ext cx="1061358" cy="61063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91440" tIns="45720" rIns="91440" bIns="45720">
                      <a:spAutoFit/>
                    </a:bodyPr>
                    <a:lstStyle/>
                    <a:p>
                      <a:pPr algn="ctr"/>
                      <a:r>
                        <a:rPr lang="ru-RU" sz="2800" b="1" dirty="0" smtClean="0">
                          <a:ln w="17780" cmpd="sng">
                            <a:solidFill>
                              <a:sysClr val="windowText" lastClr="000000"/>
                            </a:solidFill>
                            <a:prstDash val="solid"/>
                            <a:miter lim="800000"/>
                          </a:ln>
                          <a:solidFill>
                            <a:sysClr val="windowText" lastClr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  <a:cs typeface="Arial" panose="020B0604020202020204" pitchFamily="34" charset="0"/>
                        </a:rPr>
                        <a:t>?</a:t>
                      </a:r>
                      <a:endParaRPr lang="ru-RU" sz="2800" b="1" dirty="0">
                        <a:ln w="17780" cmpd="sng">
                          <a:solidFill>
                            <a:sysClr val="windowText" lastClr="000000"/>
                          </a:solidFill>
                          <a:prstDash val="solid"/>
                          <a:miter lim="800000"/>
                        </a:ln>
                        <a:solidFill>
                          <a:sysClr val="windowText" lastClr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anose="030F0702030302020204" pitchFamily="66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  <p:cxnSp>
                <p:nvCxnSpPr>
                  <p:cNvPr id="60" name="Прямая со стрелкой 59"/>
                  <p:cNvCxnSpPr/>
                  <p:nvPr/>
                </p:nvCxnSpPr>
                <p:spPr>
                  <a:xfrm flipH="1" flipV="1">
                    <a:off x="1475656" y="4581128"/>
                    <a:ext cx="360040" cy="360040"/>
                  </a:xfrm>
                  <a:prstGeom prst="straightConnector1">
                    <a:avLst/>
                  </a:prstGeom>
                  <a:ln w="57150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57" name="Прямоугольник 56"/>
                <p:cNvSpPr/>
                <p:nvPr/>
              </p:nvSpPr>
              <p:spPr>
                <a:xfrm rot="15408026">
                  <a:off x="1090350" y="3802096"/>
                  <a:ext cx="456172" cy="610637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algn="ctr"/>
                  <a:r>
                    <a:rPr lang="ru-RU" sz="2800" b="1" dirty="0" smtClean="0">
                      <a:ln w="18415" cmpd="sng">
                        <a:solidFill>
                          <a:srgbClr val="FFFFFF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blurRad="38100" dist="38100" dir="2700000" algn="tl" rotWithShape="0">
                          <a:srgbClr val="000000">
                            <a:alpha val="43137"/>
                          </a:srgbClr>
                        </a:outerShdw>
                      </a:effectLst>
                      <a:latin typeface="Comic Sans MS" panose="030F0702030302020204" pitchFamily="66" charset="0"/>
                      <a:cs typeface="Arial" panose="020B0604020202020204" pitchFamily="34" charset="0"/>
                    </a:rPr>
                    <a:t>2</a:t>
                  </a:r>
                  <a:endParaRPr lang="ru-RU" sz="2800" b="1" dirty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38100" dist="38100" dir="2700000" algn="tl" rotWithShape="0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53" name="Прямоугольник 52"/>
              <p:cNvSpPr/>
              <p:nvPr/>
            </p:nvSpPr>
            <p:spPr>
              <a:xfrm rot="18986304">
                <a:off x="1155843" y="2101567"/>
                <a:ext cx="1144080" cy="590381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ru-RU" sz="2800" b="1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38100" dist="38100" dir="2700000" algn="tl" rotWithShape="0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cs typeface="Arial" panose="020B0604020202020204" pitchFamily="34" charset="0"/>
                  </a:rPr>
                  <a:t>1</a:t>
                </a:r>
                <a:r>
                  <a:rPr lang="ru-RU" sz="2800" b="1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38100" dist="38100" dir="2700000" algn="tl" rotWithShape="0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endParaRPr lang="ru-RU" sz="2800" b="1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8100" dir="2700000" algn="tl" rotWithShape="0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</p:grpSp>
        <p:sp>
          <p:nvSpPr>
            <p:cNvPr id="49" name="Прямоугольник 48"/>
            <p:cNvSpPr/>
            <p:nvPr/>
          </p:nvSpPr>
          <p:spPr>
            <a:xfrm rot="20933116">
              <a:off x="1761479" y="2349867"/>
              <a:ext cx="453115" cy="59038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800" b="1" dirty="0" smtClean="0">
                  <a:ln w="17780" cmpd="sng">
                    <a:solidFill>
                      <a:schemeClr val="tx1"/>
                    </a:solidFill>
                    <a:prstDash val="solid"/>
                    <a:miter lim="800000"/>
                  </a:ln>
                  <a:effectLst>
                    <a:outerShdw blurRad="50800" algn="tl" rotWithShape="0">
                      <a:srgbClr val="000000"/>
                    </a:outerShdw>
                  </a:effectLst>
                  <a:latin typeface="Comic Sans MS" panose="030F0702030302020204" pitchFamily="66" charset="0"/>
                </a:rPr>
                <a:t>?</a:t>
              </a:r>
              <a:endParaRPr lang="ru-RU" sz="2800" b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83" name="Группа 82"/>
          <p:cNvGrpSpPr/>
          <p:nvPr/>
        </p:nvGrpSpPr>
        <p:grpSpPr>
          <a:xfrm rot="14525451">
            <a:off x="1156082" y="3214232"/>
            <a:ext cx="1411078" cy="771484"/>
            <a:chOff x="1005942" y="3040380"/>
            <a:chExt cx="2036077" cy="1108700"/>
          </a:xfrm>
          <a:solidFill>
            <a:srgbClr val="FFFF00"/>
          </a:solidFill>
        </p:grpSpPr>
        <p:sp>
          <p:nvSpPr>
            <p:cNvPr id="84" name="Стрелка вниз 83"/>
            <p:cNvSpPr/>
            <p:nvPr/>
          </p:nvSpPr>
          <p:spPr>
            <a:xfrm rot="18853060" flipV="1">
              <a:off x="1808094" y="2238228"/>
              <a:ext cx="431774" cy="2036077"/>
            </a:xfrm>
            <a:prstGeom prst="downArrow">
              <a:avLst>
                <a:gd name="adj1" fmla="val 50000"/>
                <a:gd name="adj2" fmla="val 215942"/>
              </a:avLst>
            </a:prstGeom>
            <a:grpFill/>
            <a:ln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00B050"/>
                  </a:solidFill>
                </a:ln>
              </a:endParaRPr>
            </a:p>
          </p:txBody>
        </p:sp>
        <p:sp>
          <p:nvSpPr>
            <p:cNvPr id="85" name="Овал 84"/>
            <p:cNvSpPr/>
            <p:nvPr/>
          </p:nvSpPr>
          <p:spPr>
            <a:xfrm>
              <a:off x="2555776" y="3789040"/>
              <a:ext cx="360040" cy="360040"/>
            </a:xfrm>
            <a:prstGeom prst="ellipse">
              <a:avLst/>
            </a:prstGeom>
            <a:grpFill/>
            <a:ln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4" name="Овальная выноска 53"/>
          <p:cNvSpPr/>
          <p:nvPr/>
        </p:nvSpPr>
        <p:spPr bwMode="auto">
          <a:xfrm>
            <a:off x="3567356" y="1440492"/>
            <a:ext cx="5984252" cy="1983556"/>
          </a:xfrm>
          <a:prstGeom prst="wedgeEllipseCallout">
            <a:avLst>
              <a:gd name="adj1" fmla="val 84735"/>
              <a:gd name="adj2" fmla="val 22451"/>
            </a:avLst>
          </a:prstGeom>
          <a:solidFill>
            <a:srgbClr val="CCFF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139700">
              <a:srgbClr val="FFC000"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Microsoft YaHei" panose="020B0503020204020204" pitchFamily="34" charset="-122"/>
                <a:cs typeface="Arial" panose="020B0604020202020204" pitchFamily="34" charset="0"/>
              </a:rPr>
              <a:t>Вопрос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Microsoft YaHei" panose="020B0503020204020204" pitchFamily="34" charset="-122"/>
                <a:cs typeface="Arial" panose="020B0604020202020204" pitchFamily="34" charset="0"/>
              </a:rPr>
              <a:t>7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7929419"/>
      </p:ext>
    </p:extLst>
  </p:cSld>
  <p:clrMapOvr>
    <a:masterClrMapping/>
  </p:clrMapOvr>
  <p:transition advClick="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Left)">
                                      <p:cBhvr>
                                        <p:cTn id="3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Left)">
                                      <p:cBhvr>
                                        <p:cTn id="3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Left)">
                                      <p:cBhvr>
                                        <p:cTn id="4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Left)">
                                      <p:cBhvr>
                                        <p:cTn id="5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Left)">
                                      <p:cBhvr>
                                        <p:cTn id="5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62" dur="5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6" dur="5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3200000">
                                      <p:cBhvr>
                                        <p:cTn id="70" dur="5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8700000">
                                      <p:cBhvr>
                                        <p:cTn id="74" dur="5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3400000">
                                      <p:cBhvr>
                                        <p:cTn id="78" dur="5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4000000">
                                      <p:cBhvr>
                                        <p:cTn id="82" dur="5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3200000">
                                      <p:cBhvr>
                                        <p:cTn id="86" dur="5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90" dur="5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4000000">
                                      <p:cBhvr>
                                        <p:cTn id="94" dur="5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000000">
                                      <p:cBhvr>
                                        <p:cTn id="98" dur="5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3200000">
                                      <p:cBhvr>
                                        <p:cTn id="102" dur="5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06" dur="5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6200000">
                                      <p:cBhvr>
                                        <p:cTn id="110" dur="5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13620000">
                                      <p:cBhvr>
                                        <p:cTn id="114" dur="5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9360000">
                                      <p:cBhvr>
                                        <p:cTn id="118" dur="5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8400000">
                                      <p:cBhvr>
                                        <p:cTn id="122" dur="5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3700000">
                                      <p:cBhvr>
                                        <p:cTn id="126" dur="5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5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5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Скругленный прямоугольник 49"/>
          <p:cNvSpPr/>
          <p:nvPr/>
        </p:nvSpPr>
        <p:spPr bwMode="auto">
          <a:xfrm>
            <a:off x="313791" y="770968"/>
            <a:ext cx="9860218" cy="5445725"/>
          </a:xfrm>
          <a:prstGeom prst="roundRect">
            <a:avLst/>
          </a:prstGeom>
          <a:solidFill>
            <a:srgbClr val="66C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 panose="020B0604020202020204" pitchFamily="34" charset="0"/>
              </a:rPr>
              <a:t>Представьте, что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 panose="020B0604020202020204" pitchFamily="34" charset="0"/>
              </a:rPr>
              <a:t>к вам в гости приехали ребята из другого края и вам нужно познакомить их с самыми интересными местами нашего города.</a:t>
            </a:r>
          </a:p>
          <a:p>
            <a:pPr algn="just"/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 panose="020B0604020202020204" pitchFamily="34" charset="0"/>
              </a:rPr>
              <a:t>Как называлось село до появления города Чайковский? </a:t>
            </a:r>
          </a:p>
          <a:p>
            <a:pPr algn="ctr"/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 panose="020B0604020202020204" pitchFamily="34" charset="0"/>
              </a:rPr>
              <a:t>(</a:t>
            </a:r>
            <a:r>
              <a:rPr lang="ru-RU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 panose="020B0604020202020204" pitchFamily="34" charset="0"/>
              </a:rPr>
              <a:t>Сайгатка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 panose="020B0604020202020204" pitchFamily="34" charset="0"/>
              </a:rPr>
              <a:t>) </a:t>
            </a:r>
            <a:endParaRPr lang="ru-RU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algn="just"/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 panose="020B0604020202020204" pitchFamily="34" charset="0"/>
              </a:rPr>
              <a:t>На какой реке стоит город Чайковский?    </a:t>
            </a:r>
          </a:p>
          <a:p>
            <a:pPr algn="ctr"/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 panose="020B0604020202020204" pitchFamily="34" charset="0"/>
              </a:rPr>
              <a:t>(Кама)</a:t>
            </a:r>
            <a:endParaRPr lang="ru-RU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algn="just"/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 panose="020B0604020202020204" pitchFamily="34" charset="0"/>
              </a:rPr>
              <a:t>Как называется спортивный горнолыжный комплекс? </a:t>
            </a:r>
          </a:p>
          <a:p>
            <a:pPr algn="ctr"/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 panose="020B0604020202020204" pitchFamily="34" charset="0"/>
              </a:rPr>
              <a:t>(Снежинка)</a:t>
            </a:r>
            <a:endParaRPr lang="ru-RU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algn="just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 panose="020B0604020202020204" pitchFamily="34" charset="0"/>
              </a:rPr>
              <a:t>Назовите корабль – спутник, который приземлился около нашего города?    </a:t>
            </a:r>
          </a:p>
          <a:p>
            <a:pPr algn="ctr"/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 panose="020B0604020202020204" pitchFamily="34" charset="0"/>
              </a:rPr>
              <a:t>(Восток)</a:t>
            </a:r>
            <a:endParaRPr lang="ru-RU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algn="just"/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 panose="020B0604020202020204" pitchFamily="34" charset="0"/>
              </a:rPr>
              <a:t>Кто из чемпионов мира родился в нашем городе? </a:t>
            </a:r>
          </a:p>
          <a:p>
            <a:pPr algn="ctr"/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 panose="020B0604020202020204" pitchFamily="34" charset="0"/>
              </a:rPr>
              <a:t>(Екатерина Юрьева)</a:t>
            </a:r>
            <a:endParaRPr lang="ru-RU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algn="just"/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 panose="020B0604020202020204" pitchFamily="34" charset="0"/>
              </a:rPr>
              <a:t>        Что изображено на гербе города Чайковский? </a:t>
            </a:r>
          </a:p>
          <a:p>
            <a:pPr algn="ctr"/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 panose="020B0604020202020204" pitchFamily="34" charset="0"/>
              </a:rPr>
              <a:t>(Медведь, чайка) </a:t>
            </a:r>
            <a:endParaRPr lang="ru-RU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55" name="Управляющая кнопка: настраиваемая 54">
            <a:hlinkClick r:id="" action="ppaction://hlinkshowjump?jump=endshow" highlightClick="1"/>
          </p:cNvPr>
          <p:cNvSpPr/>
          <p:nvPr/>
        </p:nvSpPr>
        <p:spPr bwMode="auto">
          <a:xfrm>
            <a:off x="373123" y="90156"/>
            <a:ext cx="344488" cy="404664"/>
          </a:xfrm>
          <a:prstGeom prst="actionButtonBlank">
            <a:avLst/>
          </a:prstGeom>
          <a:solidFill>
            <a:srgbClr val="FF00FF"/>
          </a:solidFill>
          <a:ln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b="1" dirty="0" err="1">
                <a:solidFill>
                  <a:schemeClr val="bg1"/>
                </a:solidFill>
                <a:ea typeface="Microsoft YaHei" panose="020B0503020204020204" pitchFamily="34" charset="-122"/>
                <a:cs typeface="Arial" panose="020B0604020202020204" pitchFamily="34" charset="0"/>
              </a:rPr>
              <a:t>х</a:t>
            </a:r>
            <a:endParaRPr lang="ru-RU" b="1" dirty="0">
              <a:solidFill>
                <a:schemeClr val="bg1"/>
              </a:solidFill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7" name="Прямоугольник 56">
            <a:hlinkClick r:id="" action="ppaction://noaction"/>
          </p:cNvPr>
          <p:cNvSpPr/>
          <p:nvPr/>
        </p:nvSpPr>
        <p:spPr>
          <a:xfrm>
            <a:off x="781183" y="6088559"/>
            <a:ext cx="369017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>
                <a:ln w="11430"/>
                <a:solidFill>
                  <a:srgbClr val="FF0000"/>
                </a:solidFill>
              </a:rPr>
              <a:t>Это интересно</a:t>
            </a:r>
          </a:p>
        </p:txBody>
      </p:sp>
      <p:pic>
        <p:nvPicPr>
          <p:cNvPr id="60" name="Picture 2" descr="https://3.bp.blogspot.com/-7jDcPYrCs4Q/WRMx01LHeHI/AAAAAAAAAVg/KbEChFmRQzcWupu-9OsqhUa3fEmTq1W8gCLcB/s1600/i%2B%25285%2529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7359" y="5218707"/>
            <a:ext cx="1181816" cy="1639293"/>
          </a:xfrm>
          <a:prstGeom prst="rect">
            <a:avLst/>
          </a:prstGeom>
          <a:noFill/>
        </p:spPr>
      </p:pic>
      <p:pic>
        <p:nvPicPr>
          <p:cNvPr id="65538" name="Picture 2" descr="http://borisova.3dn.ru/kartinki/deti/27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39029" y="4503047"/>
            <a:ext cx="1587953" cy="2088232"/>
          </a:xfrm>
          <a:prstGeom prst="rect">
            <a:avLst/>
          </a:prstGeom>
          <a:noFill/>
        </p:spPr>
      </p:pic>
      <p:sp>
        <p:nvSpPr>
          <p:cNvPr id="47" name="Прямоугольник 46"/>
          <p:cNvSpPr/>
          <p:nvPr/>
        </p:nvSpPr>
        <p:spPr bwMode="auto">
          <a:xfrm>
            <a:off x="3894020" y="3023118"/>
            <a:ext cx="2699761" cy="315537"/>
          </a:xfrm>
          <a:prstGeom prst="rect">
            <a:avLst/>
          </a:prstGeom>
          <a:gradFill flip="none" rotWithShape="1">
            <a:gsLst>
              <a:gs pos="0">
                <a:srgbClr val="FF00FF"/>
              </a:gs>
              <a:gs pos="50000">
                <a:srgbClr val="FF00FF"/>
              </a:gs>
              <a:gs pos="100000">
                <a:srgbClr val="9900CC"/>
              </a:gs>
            </a:gsLst>
            <a:path path="rect">
              <a:fillToRect l="50000" t="50000" r="50000" b="50000"/>
            </a:path>
            <a:tileRect/>
          </a:gradFill>
          <a:ln w="38100">
            <a:solidFill>
              <a:srgbClr val="6600CC"/>
            </a:solidFill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ru-RU" sz="6600" b="1" dirty="0">
              <a:solidFill>
                <a:schemeClr val="tx1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9" name="Прямоугольник 48"/>
          <p:cNvSpPr/>
          <p:nvPr/>
        </p:nvSpPr>
        <p:spPr bwMode="auto">
          <a:xfrm>
            <a:off x="3894020" y="2384312"/>
            <a:ext cx="2699761" cy="293394"/>
          </a:xfrm>
          <a:prstGeom prst="rect">
            <a:avLst/>
          </a:prstGeom>
          <a:solidFill>
            <a:srgbClr val="FFC000"/>
          </a:solidFill>
          <a:ln w="38100">
            <a:solidFill>
              <a:srgbClr val="FFC000"/>
            </a:solidFill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/>
          </a:sp3d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ru-RU" sz="6600" b="1" dirty="0">
              <a:solidFill>
                <a:schemeClr val="tx1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6" name="Прямоугольник 55"/>
          <p:cNvSpPr/>
          <p:nvPr/>
        </p:nvSpPr>
        <p:spPr bwMode="auto">
          <a:xfrm>
            <a:off x="3894020" y="5672550"/>
            <a:ext cx="2699761" cy="312542"/>
          </a:xfrm>
          <a:prstGeom prst="rect">
            <a:avLst/>
          </a:prstGeom>
          <a:gradFill flip="none" rotWithShape="1">
            <a:gsLst>
              <a:gs pos="0">
                <a:srgbClr val="FF00FF"/>
              </a:gs>
              <a:gs pos="50000">
                <a:srgbClr val="FF00FF"/>
              </a:gs>
              <a:gs pos="100000">
                <a:srgbClr val="9900CC"/>
              </a:gs>
            </a:gsLst>
            <a:path path="rect">
              <a:fillToRect l="50000" t="50000" r="50000" b="50000"/>
            </a:path>
            <a:tileRect/>
          </a:gradFill>
          <a:ln w="38100">
            <a:solidFill>
              <a:srgbClr val="6600CC"/>
            </a:solidFill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ru-RU" sz="6600" b="1" dirty="0">
              <a:solidFill>
                <a:schemeClr val="tx1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8" name="Прямоугольник 57"/>
          <p:cNvSpPr/>
          <p:nvPr/>
        </p:nvSpPr>
        <p:spPr bwMode="auto">
          <a:xfrm>
            <a:off x="3894020" y="4350808"/>
            <a:ext cx="2750402" cy="304478"/>
          </a:xfrm>
          <a:prstGeom prst="rect">
            <a:avLst/>
          </a:prstGeom>
          <a:gradFill flip="none" rotWithShape="1">
            <a:gsLst>
              <a:gs pos="0">
                <a:srgbClr val="FF00FF"/>
              </a:gs>
              <a:gs pos="50000">
                <a:srgbClr val="FF00FF"/>
              </a:gs>
              <a:gs pos="100000">
                <a:srgbClr val="9900CC"/>
              </a:gs>
            </a:gsLst>
            <a:path path="rect">
              <a:fillToRect l="50000" t="50000" r="50000" b="50000"/>
            </a:path>
            <a:tileRect/>
          </a:gradFill>
          <a:ln w="38100">
            <a:solidFill>
              <a:srgbClr val="6600CC"/>
            </a:solidFill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ru-RU" sz="6600" b="1" dirty="0">
              <a:solidFill>
                <a:schemeClr val="tx1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9" name="Прямоугольник 58"/>
          <p:cNvSpPr/>
          <p:nvPr/>
        </p:nvSpPr>
        <p:spPr bwMode="auto">
          <a:xfrm>
            <a:off x="3894020" y="3732586"/>
            <a:ext cx="2750402" cy="344750"/>
          </a:xfrm>
          <a:prstGeom prst="rect">
            <a:avLst/>
          </a:prstGeom>
          <a:solidFill>
            <a:srgbClr val="FFC000"/>
          </a:solidFill>
          <a:ln w="38100">
            <a:solidFill>
              <a:srgbClr val="FFC000"/>
            </a:solidFill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/>
          </a:sp3d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ru-RU" sz="6600" b="1" dirty="0">
              <a:solidFill>
                <a:schemeClr val="tx1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1" name="Прямоугольник 60"/>
          <p:cNvSpPr/>
          <p:nvPr/>
        </p:nvSpPr>
        <p:spPr bwMode="auto">
          <a:xfrm>
            <a:off x="3894020" y="5000698"/>
            <a:ext cx="2750402" cy="303003"/>
          </a:xfrm>
          <a:prstGeom prst="rect">
            <a:avLst/>
          </a:prstGeom>
          <a:solidFill>
            <a:srgbClr val="FFC000"/>
          </a:solidFill>
          <a:ln w="38100">
            <a:solidFill>
              <a:srgbClr val="FFC000"/>
            </a:solidFill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/>
          </a:sp3d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ru-RU" sz="6600" b="1" dirty="0">
              <a:solidFill>
                <a:schemeClr val="tx1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686015" y="93097"/>
            <a:ext cx="648266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Игра со зрителями </a:t>
            </a:r>
            <a:endParaRPr lang="ru-RU" sz="3600" b="1" dirty="0">
              <a:ln w="11430"/>
              <a:solidFill>
                <a:srgbClr val="7030A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26" name="Picture 6" descr="C:\Users\Svetlana\Desktop\ЗСП поле чудес\Рисунок1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9228101" y="2258008"/>
            <a:ext cx="2874378" cy="4215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Прямоугольник 27"/>
          <p:cNvSpPr/>
          <p:nvPr/>
        </p:nvSpPr>
        <p:spPr bwMode="auto">
          <a:xfrm>
            <a:off x="717611" y="1975171"/>
            <a:ext cx="8206933" cy="364314"/>
          </a:xfrm>
          <a:prstGeom prst="rect">
            <a:avLst/>
          </a:prstGeom>
          <a:solidFill>
            <a:srgbClr val="66FFFF"/>
          </a:solidFill>
          <a:ln w="38100">
            <a:solidFill>
              <a:srgbClr val="66FFFF"/>
            </a:solidFill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/>
          </a:sp3d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ru-RU" sz="6600" b="1" dirty="0">
              <a:solidFill>
                <a:schemeClr val="tx1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 bwMode="auto">
          <a:xfrm>
            <a:off x="663405" y="2685807"/>
            <a:ext cx="8261139" cy="364314"/>
          </a:xfrm>
          <a:prstGeom prst="rect">
            <a:avLst/>
          </a:prstGeom>
          <a:solidFill>
            <a:srgbClr val="66FFFF"/>
          </a:solidFill>
          <a:ln w="38100">
            <a:solidFill>
              <a:srgbClr val="66FFFF"/>
            </a:solidFill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/>
          </a:sp3d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ru-RU" sz="6600" b="1" dirty="0">
              <a:solidFill>
                <a:schemeClr val="tx1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 bwMode="auto">
          <a:xfrm>
            <a:off x="687581" y="3311652"/>
            <a:ext cx="8236963" cy="364314"/>
          </a:xfrm>
          <a:prstGeom prst="rect">
            <a:avLst/>
          </a:prstGeom>
          <a:solidFill>
            <a:srgbClr val="66FFFF"/>
          </a:solidFill>
          <a:ln w="38100">
            <a:solidFill>
              <a:srgbClr val="66FFFF"/>
            </a:solidFill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/>
          </a:sp3d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ru-RU" sz="6600" b="1" dirty="0">
              <a:solidFill>
                <a:schemeClr val="tx1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 bwMode="auto">
          <a:xfrm>
            <a:off x="663404" y="4008061"/>
            <a:ext cx="8261140" cy="364314"/>
          </a:xfrm>
          <a:prstGeom prst="rect">
            <a:avLst/>
          </a:prstGeom>
          <a:solidFill>
            <a:srgbClr val="66FFFF"/>
          </a:solidFill>
          <a:ln w="38100">
            <a:solidFill>
              <a:srgbClr val="66FFFF"/>
            </a:solidFill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/>
          </a:sp3d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ru-RU" sz="6600" b="1" dirty="0">
              <a:solidFill>
                <a:schemeClr val="tx1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 bwMode="auto">
          <a:xfrm>
            <a:off x="663406" y="4644121"/>
            <a:ext cx="7275624" cy="364314"/>
          </a:xfrm>
          <a:prstGeom prst="rect">
            <a:avLst/>
          </a:prstGeom>
          <a:solidFill>
            <a:srgbClr val="66FFFF"/>
          </a:solidFill>
          <a:ln w="38100">
            <a:solidFill>
              <a:srgbClr val="66FFFF"/>
            </a:solidFill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/>
          </a:sp3d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ru-RU" sz="6600" b="1" dirty="0">
              <a:solidFill>
                <a:schemeClr val="tx1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 bwMode="auto">
          <a:xfrm>
            <a:off x="1257107" y="5330315"/>
            <a:ext cx="6681921" cy="364314"/>
          </a:xfrm>
          <a:prstGeom prst="rect">
            <a:avLst/>
          </a:prstGeom>
          <a:solidFill>
            <a:srgbClr val="66FFFF"/>
          </a:solidFill>
          <a:ln w="38100">
            <a:solidFill>
              <a:srgbClr val="66FFFF"/>
            </a:solidFill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/>
          </a:sp3d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ru-RU" sz="6600" b="1" dirty="0">
              <a:solidFill>
                <a:schemeClr val="tx1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4" name="Овальная выноска 53"/>
          <p:cNvSpPr/>
          <p:nvPr/>
        </p:nvSpPr>
        <p:spPr bwMode="auto">
          <a:xfrm>
            <a:off x="850392" y="1547724"/>
            <a:ext cx="7644384" cy="4437368"/>
          </a:xfrm>
          <a:prstGeom prst="wedgeEllipseCallout">
            <a:avLst>
              <a:gd name="adj1" fmla="val 73177"/>
              <a:gd name="adj2" fmla="val 21027"/>
            </a:avLst>
          </a:prstGeom>
          <a:solidFill>
            <a:srgbClr val="99FF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139700">
              <a:srgbClr val="FFC000"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Microsoft YaHei" panose="020B0503020204020204" pitchFamily="34" charset="-122"/>
                <a:cs typeface="Arial" panose="020B0604020202020204" pitchFamily="34" charset="0"/>
              </a:rPr>
              <a:t>Вопросы 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207011"/>
      </p:ext>
    </p:extLst>
  </p:cSld>
  <p:clrMapOvr>
    <a:masterClrMapping/>
  </p:clrMapOvr>
  <p:transition advClick="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5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Left)">
                                      <p:cBhvr>
                                        <p:cTn id="2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Left)">
                                      <p:cBhvr>
                                        <p:cTn id="3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Left)">
                                      <p:cBhvr>
                                        <p:cTn id="4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Left)">
                                      <p:cBhvr>
                                        <p:cTn id="4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Left)">
                                      <p:cBhvr>
                                        <p:cTn id="5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Left)">
                                      <p:cBhvr>
                                        <p:cTn id="5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Left)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Left)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Left)">
                                      <p:cBhvr>
                                        <p:cTn id="7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Left)">
                                      <p:cBhvr>
                                        <p:cTn id="8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Left)">
                                      <p:cBhvr>
                                        <p:cTn id="8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Left)">
                                      <p:cBhvr>
                                        <p:cTn id="9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50" grpId="0" animBg="1"/>
      <p:bldP spid="47" grpId="0" animBg="1"/>
      <p:bldP spid="49" grpId="0" animBg="1"/>
      <p:bldP spid="56" grpId="0" animBg="1"/>
      <p:bldP spid="58" grpId="0" animBg="1"/>
      <p:bldP spid="59" grpId="0" animBg="1"/>
      <p:bldP spid="61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5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31065" y="-40970"/>
            <a:ext cx="4362725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defTabSz="901700"/>
            <a:r>
              <a:rPr lang="ru-RU" sz="4400" b="1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  <a:t>Черный ящик</a:t>
            </a:r>
            <a:endParaRPr lang="ru-RU" sz="4400" b="1" dirty="0">
              <a:ln w="11430"/>
              <a:solidFill>
                <a:srgbClr val="7030A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 bwMode="auto">
          <a:xfrm>
            <a:off x="5362178" y="328904"/>
            <a:ext cx="1080120" cy="1008112"/>
          </a:xfrm>
          <a:prstGeom prst="rect">
            <a:avLst/>
          </a:prstGeom>
          <a:ln w="28575">
            <a:solidFill>
              <a:srgbClr val="9900CC"/>
            </a:solidFill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sz="6600" b="1" dirty="0" smtClean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п</a:t>
            </a:r>
            <a:endParaRPr lang="ru-RU" sz="6600" b="1" dirty="0">
              <a:solidFill>
                <a:schemeClr val="tx1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 bwMode="auto">
          <a:xfrm>
            <a:off x="6442301" y="328904"/>
            <a:ext cx="1080120" cy="1008112"/>
          </a:xfrm>
          <a:prstGeom prst="rect">
            <a:avLst/>
          </a:prstGeom>
          <a:ln w="28575">
            <a:solidFill>
              <a:srgbClr val="9900CC"/>
            </a:solidFill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sz="6600" b="1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е</a:t>
            </a:r>
          </a:p>
        </p:txBody>
      </p:sp>
      <p:sp>
        <p:nvSpPr>
          <p:cNvPr id="36" name="Прямоугольник 35"/>
          <p:cNvSpPr/>
          <p:nvPr/>
        </p:nvSpPr>
        <p:spPr bwMode="auto">
          <a:xfrm>
            <a:off x="7542617" y="327028"/>
            <a:ext cx="1080120" cy="1011864"/>
          </a:xfrm>
          <a:prstGeom prst="rect">
            <a:avLst/>
          </a:prstGeom>
          <a:ln w="28575">
            <a:solidFill>
              <a:srgbClr val="9900CC"/>
            </a:solidFill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sz="6600" b="1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щ</a:t>
            </a:r>
          </a:p>
        </p:txBody>
      </p:sp>
      <p:sp>
        <p:nvSpPr>
          <p:cNvPr id="37" name="Прямоугольник 36"/>
          <p:cNvSpPr/>
          <p:nvPr/>
        </p:nvSpPr>
        <p:spPr bwMode="auto">
          <a:xfrm>
            <a:off x="8622737" y="328904"/>
            <a:ext cx="1080120" cy="1008112"/>
          </a:xfrm>
          <a:prstGeom prst="rect">
            <a:avLst/>
          </a:prstGeom>
          <a:ln w="28575">
            <a:solidFill>
              <a:srgbClr val="9900CC"/>
            </a:solidFill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sz="6600" b="1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е</a:t>
            </a:r>
          </a:p>
        </p:txBody>
      </p:sp>
      <p:sp>
        <p:nvSpPr>
          <p:cNvPr id="38" name="Прямоугольник 37"/>
          <p:cNvSpPr/>
          <p:nvPr/>
        </p:nvSpPr>
        <p:spPr bwMode="auto">
          <a:xfrm>
            <a:off x="6440861" y="343642"/>
            <a:ext cx="1080120" cy="1008112"/>
          </a:xfrm>
          <a:prstGeom prst="rect">
            <a:avLst/>
          </a:prstGeom>
          <a:gradFill flip="none" rotWithShape="1">
            <a:gsLst>
              <a:gs pos="0">
                <a:srgbClr val="FF00FF"/>
              </a:gs>
              <a:gs pos="50000">
                <a:srgbClr val="FF00FF"/>
              </a:gs>
              <a:gs pos="100000">
                <a:srgbClr val="9900CC"/>
              </a:gs>
            </a:gsLst>
            <a:path path="rect">
              <a:fillToRect l="50000" t="50000" r="50000" b="50000"/>
            </a:path>
            <a:tileRect/>
          </a:gradFill>
          <a:ln w="38100">
            <a:solidFill>
              <a:srgbClr val="6600CC"/>
            </a:solidFill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ru-RU" sz="6600" b="1" dirty="0">
              <a:solidFill>
                <a:schemeClr val="tx1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 bwMode="auto">
          <a:xfrm>
            <a:off x="8631484" y="353581"/>
            <a:ext cx="1080120" cy="1008112"/>
          </a:xfrm>
          <a:prstGeom prst="rect">
            <a:avLst/>
          </a:prstGeom>
          <a:gradFill flip="none" rotWithShape="1">
            <a:gsLst>
              <a:gs pos="0">
                <a:srgbClr val="FF00FF"/>
              </a:gs>
              <a:gs pos="50000">
                <a:srgbClr val="FF00FF"/>
              </a:gs>
              <a:gs pos="100000">
                <a:srgbClr val="9900CC"/>
              </a:gs>
            </a:gsLst>
            <a:path path="rect">
              <a:fillToRect l="50000" t="50000" r="50000" b="50000"/>
            </a:path>
            <a:tileRect/>
          </a:gradFill>
          <a:ln w="38100">
            <a:solidFill>
              <a:srgbClr val="6600CC"/>
            </a:solidFill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ru-RU" sz="6600" b="1" dirty="0">
              <a:solidFill>
                <a:schemeClr val="tx1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 bwMode="auto">
          <a:xfrm>
            <a:off x="7560111" y="343642"/>
            <a:ext cx="1080120" cy="1008112"/>
          </a:xfrm>
          <a:prstGeom prst="rect">
            <a:avLst/>
          </a:prstGeom>
          <a:gradFill flip="none" rotWithShape="1">
            <a:gsLst>
              <a:gs pos="0">
                <a:srgbClr val="FF00FF"/>
              </a:gs>
              <a:gs pos="50000">
                <a:srgbClr val="FF00FF"/>
              </a:gs>
              <a:gs pos="100000">
                <a:srgbClr val="9900CC"/>
              </a:gs>
            </a:gsLst>
            <a:path path="rect">
              <a:fillToRect l="50000" t="50000" r="50000" b="50000"/>
            </a:path>
            <a:tileRect/>
          </a:gradFill>
          <a:ln w="38100">
            <a:solidFill>
              <a:srgbClr val="6600CC"/>
            </a:solidFill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ru-RU" sz="6600" b="1" dirty="0">
              <a:solidFill>
                <a:schemeClr val="tx1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 bwMode="auto">
          <a:xfrm>
            <a:off x="5351275" y="335040"/>
            <a:ext cx="1080120" cy="1008112"/>
          </a:xfrm>
          <a:prstGeom prst="rect">
            <a:avLst/>
          </a:prstGeom>
          <a:gradFill flip="none" rotWithShape="1">
            <a:gsLst>
              <a:gs pos="0">
                <a:srgbClr val="FF00FF"/>
              </a:gs>
              <a:gs pos="50000">
                <a:srgbClr val="FF00FF"/>
              </a:gs>
              <a:gs pos="100000">
                <a:srgbClr val="9900CC"/>
              </a:gs>
            </a:gsLst>
            <a:path path="rect">
              <a:fillToRect l="50000" t="50000" r="50000" b="50000"/>
            </a:path>
            <a:tileRect/>
          </a:gradFill>
          <a:ln w="38100">
            <a:solidFill>
              <a:srgbClr val="6600CC"/>
            </a:solidFill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ru-RU" sz="6600" b="1" dirty="0">
              <a:solidFill>
                <a:schemeClr val="tx1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0" name="Скругленный прямоугольник 49"/>
          <p:cNvSpPr/>
          <p:nvPr/>
        </p:nvSpPr>
        <p:spPr bwMode="auto">
          <a:xfrm>
            <a:off x="5009883" y="1635616"/>
            <a:ext cx="4805258" cy="1645857"/>
          </a:xfrm>
          <a:prstGeom prst="roundRect">
            <a:avLst/>
          </a:prstGeom>
          <a:solidFill>
            <a:srgbClr val="CC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ru-RU" sz="2000" b="1" dirty="0" smtClean="0">
                <a:latin typeface="Comic Sans MS" panose="030F0702030302020204" pitchFamily="66" charset="0"/>
                <a:ea typeface="Microsoft YaHei" panose="020B0503020204020204" pitchFamily="34" charset="-122"/>
                <a:cs typeface="Arial" panose="020B0604020202020204" pitchFamily="34" charset="0"/>
              </a:rPr>
              <a:t>Достопримечательность Пермского края, где находится подземное царство с растущими сосульками и чистыми озерами?</a:t>
            </a:r>
            <a:endParaRPr lang="ru-RU" sz="2000" dirty="0">
              <a:latin typeface="Comic Sans MS" panose="030F0702030302020204" pitchFamily="66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4" name="Овальная выноска 53"/>
          <p:cNvSpPr/>
          <p:nvPr/>
        </p:nvSpPr>
        <p:spPr bwMode="auto">
          <a:xfrm>
            <a:off x="4871027" y="1648478"/>
            <a:ext cx="4848756" cy="1620438"/>
          </a:xfrm>
          <a:prstGeom prst="wedgeEllipseCallout">
            <a:avLst>
              <a:gd name="adj1" fmla="val 77479"/>
              <a:gd name="adj2" fmla="val 15613"/>
            </a:avLst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sz="2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Microsoft YaHei" panose="020B0503020204020204" pitchFamily="34" charset="-122"/>
                <a:cs typeface="Arial" panose="020B0604020202020204" pitchFamily="34" charset="0"/>
              </a:rPr>
              <a:t>Вопрос? 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5" name="Управляющая кнопка: настраиваемая 54">
            <a:hlinkClick r:id="" action="ppaction://hlinkshowjump?jump=endshow" highlightClick="1"/>
          </p:cNvPr>
          <p:cNvSpPr/>
          <p:nvPr/>
        </p:nvSpPr>
        <p:spPr bwMode="auto">
          <a:xfrm>
            <a:off x="328903" y="160631"/>
            <a:ext cx="416496" cy="360040"/>
          </a:xfrm>
          <a:prstGeom prst="actionButtonBlank">
            <a:avLst/>
          </a:prstGeom>
          <a:solidFill>
            <a:srgbClr val="FF00FF"/>
          </a:solidFill>
          <a:ln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b="1" dirty="0" err="1">
                <a:solidFill>
                  <a:schemeClr val="bg1"/>
                </a:solidFill>
                <a:ea typeface="Microsoft YaHei" panose="020B0503020204020204" pitchFamily="34" charset="-122"/>
                <a:cs typeface="Arial" panose="020B0604020202020204" pitchFamily="34" charset="0"/>
              </a:rPr>
              <a:t>х</a:t>
            </a:r>
            <a:endParaRPr lang="ru-RU" b="1" dirty="0">
              <a:solidFill>
                <a:schemeClr val="bg1"/>
              </a:solidFill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57" name="Picture 6" descr="C:\Users\Svetlana\Desktop\ЗСП поле чудес\Рисунок1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774134" y="1177316"/>
            <a:ext cx="2874378" cy="38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" name="Прямоугольник 58"/>
          <p:cNvSpPr/>
          <p:nvPr/>
        </p:nvSpPr>
        <p:spPr bwMode="auto">
          <a:xfrm>
            <a:off x="10820836" y="353581"/>
            <a:ext cx="1080120" cy="1008112"/>
          </a:xfrm>
          <a:prstGeom prst="rect">
            <a:avLst/>
          </a:prstGeom>
          <a:ln w="28575">
            <a:solidFill>
              <a:srgbClr val="9900CC"/>
            </a:solidFill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sz="6600" b="1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а</a:t>
            </a:r>
          </a:p>
        </p:txBody>
      </p:sp>
      <p:sp>
        <p:nvSpPr>
          <p:cNvPr id="62" name="Прямоугольник 61"/>
          <p:cNvSpPr/>
          <p:nvPr/>
        </p:nvSpPr>
        <p:spPr bwMode="auto">
          <a:xfrm>
            <a:off x="9723056" y="336549"/>
            <a:ext cx="1080120" cy="1008112"/>
          </a:xfrm>
          <a:prstGeom prst="rect">
            <a:avLst/>
          </a:prstGeom>
          <a:ln w="28575">
            <a:solidFill>
              <a:srgbClr val="9900CC"/>
            </a:solidFill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sz="6600" b="1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р</a:t>
            </a:r>
          </a:p>
        </p:txBody>
      </p:sp>
      <p:sp>
        <p:nvSpPr>
          <p:cNvPr id="63" name="Прямоугольник 62"/>
          <p:cNvSpPr/>
          <p:nvPr/>
        </p:nvSpPr>
        <p:spPr bwMode="auto">
          <a:xfrm>
            <a:off x="9723056" y="353581"/>
            <a:ext cx="1080120" cy="1008112"/>
          </a:xfrm>
          <a:prstGeom prst="rect">
            <a:avLst/>
          </a:prstGeom>
          <a:gradFill flip="none" rotWithShape="1">
            <a:gsLst>
              <a:gs pos="0">
                <a:srgbClr val="FF00FF"/>
              </a:gs>
              <a:gs pos="50000">
                <a:srgbClr val="FF00FF"/>
              </a:gs>
              <a:gs pos="100000">
                <a:srgbClr val="9900CC"/>
              </a:gs>
            </a:gsLst>
            <a:path path="rect">
              <a:fillToRect l="50000" t="50000" r="50000" b="50000"/>
            </a:path>
            <a:tileRect/>
          </a:gradFill>
          <a:ln w="38100">
            <a:solidFill>
              <a:srgbClr val="6600CC"/>
            </a:solidFill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ru-RU" sz="6600" b="1" dirty="0">
              <a:solidFill>
                <a:schemeClr val="tx1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4" name="Прямоугольник 63"/>
          <p:cNvSpPr/>
          <p:nvPr/>
        </p:nvSpPr>
        <p:spPr bwMode="auto">
          <a:xfrm>
            <a:off x="10813839" y="353581"/>
            <a:ext cx="1080120" cy="1008112"/>
          </a:xfrm>
          <a:prstGeom prst="rect">
            <a:avLst/>
          </a:prstGeom>
          <a:gradFill flip="none" rotWithShape="1">
            <a:gsLst>
              <a:gs pos="0">
                <a:srgbClr val="FF00FF"/>
              </a:gs>
              <a:gs pos="50000">
                <a:srgbClr val="FF00FF"/>
              </a:gs>
              <a:gs pos="100000">
                <a:srgbClr val="9900CC"/>
              </a:gs>
            </a:gsLst>
            <a:path path="rect">
              <a:fillToRect l="50000" t="50000" r="50000" b="50000"/>
            </a:path>
            <a:tileRect/>
          </a:gradFill>
          <a:ln w="38100">
            <a:solidFill>
              <a:srgbClr val="6600CC"/>
            </a:solidFill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ru-RU" sz="6600" b="1" dirty="0">
              <a:solidFill>
                <a:schemeClr val="tx1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61" name="Рисунок 60" descr="https://ural-meridian.ru/wp-content/uploads/2021/02/stalagmity-v-slyudorudnike-kalenyov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440" y="4874013"/>
            <a:ext cx="1446663" cy="1421089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Рисунок 69" descr="https://avatars.mds.yandex.net/get-zen_doc/249065/pub_5c3c476b4aa54f00aaf6ba25_5c3c62b16d724700ab2e12e4/scale_1200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732" y="4880458"/>
            <a:ext cx="1683377" cy="1427667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Рисунок 70" descr="https://avatars.mds.yandex.net/get-zen_doc/249065/pub_5d7b568004af1f00adb08740_5d7b58984735a600b21a0f03/scale_1200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3724" y="4862715"/>
            <a:ext cx="1775519" cy="1423902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Рисунок 71" descr="https://i.mycdn.me/i?r=AzEPZsRbOZEKgBhR0XGMT1Rk2-QjeBFoRAV_Rve1BEjueaaKTM5SRkZCeTgDn6uOyic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0684" y="4889717"/>
            <a:ext cx="1818304" cy="1414643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Рисунок 72" descr="https://img.tourister.ru/files/9/7/7/1/2/0/3/original.jpg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8" b="3542"/>
          <a:stretch/>
        </p:blipFill>
        <p:spPr bwMode="auto">
          <a:xfrm>
            <a:off x="7758773" y="4889717"/>
            <a:ext cx="1758217" cy="142766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4" name="Рисунок 73" descr="https://awm-trade.ru/system/inline_images/IMGP0407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1604" y="4867436"/>
            <a:ext cx="2136652" cy="141446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5" name="Группа 64"/>
          <p:cNvGrpSpPr/>
          <p:nvPr/>
        </p:nvGrpSpPr>
        <p:grpSpPr>
          <a:xfrm>
            <a:off x="394129" y="1319795"/>
            <a:ext cx="3122249" cy="3266679"/>
            <a:chOff x="357483" y="2303804"/>
            <a:chExt cx="4017589" cy="3983071"/>
          </a:xfrm>
        </p:grpSpPr>
        <p:grpSp>
          <p:nvGrpSpPr>
            <p:cNvPr id="66" name="Группа 54"/>
            <p:cNvGrpSpPr/>
            <p:nvPr/>
          </p:nvGrpSpPr>
          <p:grpSpPr>
            <a:xfrm>
              <a:off x="357483" y="2303804"/>
              <a:ext cx="4017589" cy="3983071"/>
              <a:chOff x="890212" y="1655732"/>
              <a:chExt cx="4017589" cy="3983071"/>
            </a:xfrm>
          </p:grpSpPr>
          <p:grpSp>
            <p:nvGrpSpPr>
              <p:cNvPr id="68" name="Группа 56"/>
              <p:cNvGrpSpPr/>
              <p:nvPr/>
            </p:nvGrpSpPr>
            <p:grpSpPr>
              <a:xfrm>
                <a:off x="890212" y="1655732"/>
                <a:ext cx="4017589" cy="3983071"/>
                <a:chOff x="890212" y="1655732"/>
                <a:chExt cx="4017589" cy="3983071"/>
              </a:xfrm>
            </p:grpSpPr>
            <p:grpSp>
              <p:nvGrpSpPr>
                <p:cNvPr id="75" name="Группа 58"/>
                <p:cNvGrpSpPr/>
                <p:nvPr/>
              </p:nvGrpSpPr>
              <p:grpSpPr>
                <a:xfrm>
                  <a:off x="890212" y="1655732"/>
                  <a:ext cx="4017589" cy="3983071"/>
                  <a:chOff x="890212" y="1655732"/>
                  <a:chExt cx="4017589" cy="3983071"/>
                </a:xfrm>
              </p:grpSpPr>
              <p:grpSp>
                <p:nvGrpSpPr>
                  <p:cNvPr id="77" name="Группа 60"/>
                  <p:cNvGrpSpPr/>
                  <p:nvPr/>
                </p:nvGrpSpPr>
                <p:grpSpPr>
                  <a:xfrm>
                    <a:off x="890212" y="1655732"/>
                    <a:ext cx="4017589" cy="3983071"/>
                    <a:chOff x="890212" y="1655732"/>
                    <a:chExt cx="4017589" cy="3983071"/>
                  </a:xfrm>
                </p:grpSpPr>
                <p:grpSp>
                  <p:nvGrpSpPr>
                    <p:cNvPr id="79" name="Группа 62"/>
                    <p:cNvGrpSpPr/>
                    <p:nvPr/>
                  </p:nvGrpSpPr>
                  <p:grpSpPr>
                    <a:xfrm>
                      <a:off x="890212" y="1655732"/>
                      <a:ext cx="4017589" cy="3983071"/>
                      <a:chOff x="890212" y="1655732"/>
                      <a:chExt cx="4017589" cy="3983071"/>
                    </a:xfrm>
                  </p:grpSpPr>
                  <p:grpSp>
                    <p:nvGrpSpPr>
                      <p:cNvPr id="81" name="Группа 64"/>
                      <p:cNvGrpSpPr/>
                      <p:nvPr/>
                    </p:nvGrpSpPr>
                    <p:grpSpPr>
                      <a:xfrm>
                        <a:off x="890212" y="1655732"/>
                        <a:ext cx="4017589" cy="3983071"/>
                        <a:chOff x="890212" y="1655732"/>
                        <a:chExt cx="4017589" cy="3983071"/>
                      </a:xfrm>
                    </p:grpSpPr>
                    <p:grpSp>
                      <p:nvGrpSpPr>
                        <p:cNvPr id="83" name="Группа 66"/>
                        <p:cNvGrpSpPr/>
                        <p:nvPr/>
                      </p:nvGrpSpPr>
                      <p:grpSpPr>
                        <a:xfrm>
                          <a:off x="890212" y="1655732"/>
                          <a:ext cx="4017589" cy="3983071"/>
                          <a:chOff x="890212" y="1655732"/>
                          <a:chExt cx="4017589" cy="3983071"/>
                        </a:xfrm>
                      </p:grpSpPr>
                      <p:grpSp>
                        <p:nvGrpSpPr>
                          <p:cNvPr id="85" name="Группа 68"/>
                          <p:cNvGrpSpPr/>
                          <p:nvPr/>
                        </p:nvGrpSpPr>
                        <p:grpSpPr>
                          <a:xfrm>
                            <a:off x="890212" y="1655732"/>
                            <a:ext cx="4017589" cy="3983071"/>
                            <a:chOff x="890212" y="1655732"/>
                            <a:chExt cx="4017589" cy="3983071"/>
                          </a:xfrm>
                        </p:grpSpPr>
                        <p:grpSp>
                          <p:nvGrpSpPr>
                            <p:cNvPr id="88" name="Группа 70"/>
                            <p:cNvGrpSpPr/>
                            <p:nvPr/>
                          </p:nvGrpSpPr>
                          <p:grpSpPr>
                            <a:xfrm>
                              <a:off x="890212" y="1655732"/>
                              <a:ext cx="4017589" cy="3983071"/>
                              <a:chOff x="890212" y="1655732"/>
                              <a:chExt cx="4017589" cy="3983071"/>
                            </a:xfrm>
                          </p:grpSpPr>
                          <p:grpSp>
                            <p:nvGrpSpPr>
                              <p:cNvPr id="92" name="Группа 72"/>
                              <p:cNvGrpSpPr/>
                              <p:nvPr/>
                            </p:nvGrpSpPr>
                            <p:grpSpPr>
                              <a:xfrm>
                                <a:off x="890212" y="1655732"/>
                                <a:ext cx="4017589" cy="3983071"/>
                                <a:chOff x="890212" y="1655732"/>
                                <a:chExt cx="4017589" cy="3983071"/>
                              </a:xfrm>
                            </p:grpSpPr>
                            <p:grpSp>
                              <p:nvGrpSpPr>
                                <p:cNvPr id="96" name="Группа 74"/>
                                <p:cNvGrpSpPr/>
                                <p:nvPr/>
                              </p:nvGrpSpPr>
                              <p:grpSpPr>
                                <a:xfrm>
                                  <a:off x="890212" y="1655732"/>
                                  <a:ext cx="4017589" cy="3983071"/>
                                  <a:chOff x="746196" y="1625597"/>
                                  <a:chExt cx="4017589" cy="3983071"/>
                                </a:xfrm>
                              </p:grpSpPr>
                              <p:pic>
                                <p:nvPicPr>
                                  <p:cNvPr id="100" name="Picture 28" descr="оля-ля"/>
                                  <p:cNvPicPr>
                                    <a:picLocks noChangeAspect="1" noChangeArrowheads="1"/>
                                  </p:cNvPicPr>
                                  <p:nvPr/>
                                </p:nvPicPr>
                                <p:blipFill>
                                  <a:blip r:embed="rId10" cstate="email">
                                    <a:clrChange>
                                      <a:clrFrom>
                                        <a:srgbClr val="FFFEBB"/>
                                      </a:clrFrom>
                                      <a:clrTo>
                                        <a:srgbClr val="FFFEBB">
                                          <a:alpha val="0"/>
                                        </a:srgbClr>
                                      </a:clrTo>
                                    </a:clrChange>
                                  </a:blip>
                                  <a:srcRect/>
                                  <a:stretch>
                                    <a:fillRect/>
                                  </a:stretch>
                                </p:blipFill>
                                <p:spPr bwMode="auto">
                                  <a:xfrm>
                                    <a:off x="746196" y="1625597"/>
                                    <a:ext cx="4017589" cy="3983071"/>
                                  </a:xfrm>
                                  <a:prstGeom prst="rect">
                                    <a:avLst/>
                                  </a:prstGeom>
                                  <a:noFill/>
                                </p:spPr>
                              </p:pic>
                              <p:sp>
                                <p:nvSpPr>
                                  <p:cNvPr id="102" name="Прямоугольник 101"/>
                                  <p:cNvSpPr/>
                                  <p:nvPr/>
                                </p:nvSpPr>
                                <p:spPr>
                                  <a:xfrm rot="622995">
                                    <a:off x="2581918" y="1706867"/>
                                    <a:ext cx="1229772" cy="562909"/>
                                  </a:xfrm>
                                  <a:prstGeom prst="rect">
                                    <a:avLst/>
                                  </a:prstGeom>
                                  <a:noFill/>
                                </p:spPr>
                                <p:txBody>
                                  <a:bodyPr wrap="none" lIns="91440" tIns="45720" rIns="91440" bIns="45720">
                                    <a:spAutoFit/>
                                    <a:scene3d>
                                      <a:camera prst="orthographicFront"/>
                                      <a:lightRig rig="soft" dir="t">
                                        <a:rot lat="0" lon="0" rev="10800000"/>
                                      </a:lightRig>
                                    </a:scene3d>
                                    <a:sp3d>
                                      <a:bevelT w="27940" h="12700"/>
                                      <a:contourClr>
                                        <a:srgbClr val="DDDDDD"/>
                                      </a:contourClr>
                                    </a:sp3d>
                                  </a:bodyPr>
                                  <a:lstStyle/>
                                  <a:p>
                                    <a:pPr algn="ctr"/>
                                    <a:r>
                                      <a:rPr lang="ru-RU" sz="1200" b="1" spc="150" dirty="0" smtClean="0">
                                        <a:ln w="11430"/>
                                        <a:solidFill>
                                          <a:srgbClr val="F8F8F8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omic Sans MS" panose="030F0702030302020204" pitchFamily="66" charset="0"/>
                                        <a:cs typeface="Arial" panose="020B0604020202020204" pitchFamily="34" charset="0"/>
                                      </a:rPr>
                                      <a:t>Черный </a:t>
                                    </a:r>
                                  </a:p>
                                  <a:p>
                                    <a:pPr algn="ctr"/>
                                    <a:r>
                                      <a:rPr lang="ru-RU" sz="1200" b="1" spc="150" dirty="0" smtClean="0">
                                        <a:ln w="11430"/>
                                        <a:solidFill>
                                          <a:srgbClr val="F8F8F8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omic Sans MS" panose="030F0702030302020204" pitchFamily="66" charset="0"/>
                                        <a:cs typeface="Arial" panose="020B0604020202020204" pitchFamily="34" charset="0"/>
                                      </a:rPr>
                                      <a:t>ящик </a:t>
                                    </a:r>
                                    <a:endParaRPr lang="ru-RU" sz="1200" b="1" spc="150" dirty="0">
                                      <a:ln w="11430"/>
                                      <a:solidFill>
                                        <a:srgbClr val="F8F8F8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omic Sans MS" panose="030F0702030302020204" pitchFamily="66" charset="0"/>
                                      <a:cs typeface="Arial" panose="020B0604020202020204" pitchFamily="34" charset="0"/>
                                    </a:endParaRPr>
                                  </a:p>
                                </p:txBody>
                              </p:sp>
                            </p:grpSp>
                            <p:sp>
                              <p:nvSpPr>
                                <p:cNvPr id="98" name="Прямоугольник 97"/>
                                <p:cNvSpPr/>
                                <p:nvPr/>
                              </p:nvSpPr>
                              <p:spPr>
                                <a:xfrm rot="3033672">
                                  <a:off x="3818945" y="2098489"/>
                                  <a:ext cx="456172" cy="610637"/>
                                </a:xfrm>
                                <a:prstGeom prst="rect">
                                  <a:avLst/>
                                </a:prstGeom>
                                <a:noFill/>
                              </p:spPr>
                              <p:txBody>
                                <a:bodyPr wrap="none" lIns="91440" tIns="45720" rIns="91440" bIns="45720">
                                  <a:spAutoFit/>
                                </a:bodyPr>
                                <a:lstStyle/>
                                <a:p>
                                  <a:pPr algn="ctr"/>
                                  <a:r>
                                    <a:rPr lang="ru-RU" sz="2800" b="1" dirty="0" smtClean="0">
                                      <a:ln w="17780" cmpd="sng">
                                        <a:solidFill>
                                          <a:sysClr val="windowText" lastClr="000000"/>
                                        </a:solidFill>
                                        <a:prstDash val="solid"/>
                                        <a:miter lim="800000"/>
                                      </a:ln>
                                      <a:solidFill>
                                        <a:sysClr val="windowText" lastClr="00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omic Sans MS" panose="030F0702030302020204" pitchFamily="66" charset="0"/>
                                      <a:cs typeface="Arial" panose="020B0604020202020204" pitchFamily="34" charset="0"/>
                                    </a:rPr>
                                    <a:t>4</a:t>
                                  </a:r>
                                  <a:endParaRPr lang="ru-RU" sz="2800" b="1" dirty="0">
                                    <a:ln w="17780" cmpd="sng">
                                      <a:solidFill>
                                        <a:sysClr val="windowText" lastClr="000000"/>
                                      </a:solidFill>
                                      <a:prstDash val="solid"/>
                                      <a:miter lim="800000"/>
                                    </a:ln>
                                    <a:solidFill>
                                      <a:sysClr val="windowText" lastClr="00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omic Sans MS" panose="030F0702030302020204" pitchFamily="66" charset="0"/>
                                    <a:cs typeface="Arial" panose="020B0604020202020204" pitchFamily="34" charset="0"/>
                                  </a:endParaRPr>
                                </a:p>
                              </p:txBody>
                            </p:sp>
                          </p:grpSp>
                          <p:sp>
                            <p:nvSpPr>
                              <p:cNvPr id="94" name="Прямоугольник 93"/>
                              <p:cNvSpPr/>
                              <p:nvPr/>
                            </p:nvSpPr>
                            <p:spPr>
                              <a:xfrm rot="4922632">
                                <a:off x="4309463" y="2933333"/>
                                <a:ext cx="456172" cy="610637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  <p:txBody>
                              <a:bodyPr wrap="none" lIns="91440" tIns="45720" rIns="91440" bIns="45720">
                                <a:spAutoFit/>
                              </a:bodyPr>
                              <a:lstStyle/>
                              <a:p>
                                <a:pPr algn="ctr"/>
                                <a:r>
                                  <a:rPr lang="ru-RU" sz="2800" b="1" dirty="0" smtClean="0">
                                    <a:ln w="18415" cmpd="sng">
                                      <a:solidFill>
                                        <a:srgbClr val="FFFFFF"/>
                                      </a:solidFill>
                                      <a:prstDash val="solid"/>
                                    </a:ln>
                                    <a:solidFill>
                                      <a:srgbClr val="FFFFFF"/>
                                    </a:solidFill>
                                    <a:effectLst>
                                      <a:outerShdw blurRad="38100" dist="38100" dir="2700000" algn="tl" rotWithShape="0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omic Sans MS" panose="030F0702030302020204" pitchFamily="66" charset="0"/>
                                    <a:cs typeface="Arial" panose="020B0604020202020204" pitchFamily="34" charset="0"/>
                                  </a:rPr>
                                  <a:t>3</a:t>
                                </a:r>
                                <a:endParaRPr lang="ru-RU" sz="2800" b="1" dirty="0">
                                  <a:ln w="18415" cmpd="sng">
                                    <a:solidFill>
                                      <a:srgbClr val="FFFFFF"/>
                                    </a:solidFill>
                                    <a:prstDash val="solid"/>
                                  </a:ln>
                                  <a:solidFill>
                                    <a:srgbClr val="FFFFFF"/>
                                  </a:solidFill>
                                  <a:effectLst>
                                    <a:outerShdw blurRad="38100" dist="38100" dir="2700000" algn="tl" rotWithShape="0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omic Sans MS" panose="030F0702030302020204" pitchFamily="66" charset="0"/>
                                  <a:cs typeface="Arial" panose="020B0604020202020204" pitchFamily="34" charset="0"/>
                                </a:endParaRPr>
                              </a:p>
                            </p:txBody>
                          </p:sp>
                        </p:grpSp>
                        <p:sp>
                          <p:nvSpPr>
                            <p:cNvPr id="90" name="Прямоугольник 89"/>
                            <p:cNvSpPr/>
                            <p:nvPr/>
                          </p:nvSpPr>
                          <p:spPr>
                            <a:xfrm rot="6308384">
                              <a:off x="4240318" y="3950996"/>
                              <a:ext cx="734288" cy="359199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wrap="none" lIns="91440" tIns="45720" rIns="91440" bIns="45720">
                              <a:spAutoFit/>
                            </a:bodyPr>
                            <a:lstStyle/>
                            <a:p>
                              <a:pPr algn="ctr"/>
                              <a:r>
                                <a:rPr lang="ru-RU" sz="1400" dirty="0" smtClean="0">
                                  <a:ln w="17780" cmpd="sng">
                                    <a:solidFill>
                                      <a:sysClr val="windowText" lastClr="000000"/>
                                    </a:solidFill>
                                    <a:prstDash val="solid"/>
                                    <a:miter lim="800000"/>
                                  </a:ln>
                                  <a:latin typeface="Arial" panose="020B0604020202020204" pitchFamily="34" charset="0"/>
                                  <a:cs typeface="Arial" panose="020B0604020202020204" pitchFamily="34" charset="0"/>
                                </a:rPr>
                                <a:t>пауза</a:t>
                              </a:r>
                              <a:endParaRPr lang="ru-RU" sz="1400" dirty="0">
                                <a:ln w="17780" cmpd="sng">
                                  <a:solidFill>
                                    <a:sysClr val="windowText" lastClr="000000"/>
                                  </a:solidFill>
                                  <a:prstDash val="solid"/>
                                  <a:miter lim="800000"/>
                                </a:ln>
                                <a:latin typeface="Arial" panose="020B0604020202020204" pitchFamily="34" charset="0"/>
                                <a:cs typeface="Arial" panose="020B0604020202020204" pitchFamily="34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86" name="Прямоугольник 85"/>
                          <p:cNvSpPr/>
                          <p:nvPr/>
                        </p:nvSpPr>
                        <p:spPr>
                          <a:xfrm rot="8136348">
                            <a:off x="3757739" y="4438522"/>
                            <a:ext cx="471823" cy="590381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none" lIns="91440" tIns="45720" rIns="91440" bIns="45720">
                            <a:spAutoFit/>
                          </a:bodyPr>
                          <a:lstStyle/>
                          <a:p>
                            <a:pPr algn="ctr"/>
                            <a:r>
                              <a:rPr lang="ru-RU" sz="2800" b="1" dirty="0" smtClean="0">
                                <a:ln w="18415" cmpd="sng">
                                  <a:solidFill>
                                    <a:srgbClr val="FFFFFF"/>
                                  </a:solidFill>
                                  <a:prstDash val="solid"/>
                                </a:ln>
                                <a:solidFill>
                                  <a:srgbClr val="FFFFFF"/>
                                </a:solidFill>
                                <a:effectLst>
                                  <a:outerShdw blurRad="38100" dist="38100" dir="2700000" algn="tl" rotWithShape="0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omic Sans MS" panose="030F0702030302020204" pitchFamily="66" charset="0"/>
                                <a:cs typeface="Arial" panose="020B0604020202020204" pitchFamily="34" charset="0"/>
                              </a:rPr>
                              <a:t>5</a:t>
                            </a:r>
                            <a:endParaRPr lang="ru-RU" sz="2800" b="1" dirty="0">
                              <a:ln w="18415" cmpd="sng">
                                <a:solidFill>
                                  <a:srgbClr val="FFFFFF"/>
                                </a:solidFill>
                                <a:prstDash val="solid"/>
                              </a:ln>
                              <a:solidFill>
                                <a:srgbClr val="FFFFFF"/>
                              </a:solidFill>
                              <a:effectLst>
                                <a:outerShdw blurRad="38100" dist="38100" dir="2700000" algn="tl" rotWithShape="0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omic Sans MS" panose="030F0702030302020204" pitchFamily="66" charset="0"/>
                              <a:cs typeface="Arial" panose="020B0604020202020204" pitchFamily="34" charset="0"/>
                            </a:endParaRPr>
                          </a:p>
                        </p:txBody>
                      </p:sp>
                    </p:grpSp>
                    <p:sp>
                      <p:nvSpPr>
                        <p:cNvPr id="84" name="Прямоугольник 83"/>
                        <p:cNvSpPr/>
                        <p:nvPr/>
                      </p:nvSpPr>
                      <p:spPr>
                        <a:xfrm rot="9991816">
                          <a:off x="3168301" y="5030417"/>
                          <a:ext cx="453115" cy="590381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lIns="91440" tIns="45720" rIns="91440" bIns="45720">
                          <a:spAutoFit/>
                        </a:bodyPr>
                        <a:lstStyle/>
                        <a:p>
                          <a:pPr algn="ctr"/>
                          <a:r>
                            <a:rPr lang="ru-RU" sz="2800" b="1" dirty="0" smtClean="0">
                              <a:ln w="17780" cmpd="sng">
                                <a:solidFill>
                                  <a:schemeClr val="tx1"/>
                                </a:solidFill>
                                <a:prstDash val="solid"/>
                                <a:miter lim="800000"/>
                              </a:ln>
                              <a:effectLst>
                                <a:outerShdw blurRad="38100" dist="38100" dir="2700000" algn="tl" rotWithShape="0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omic Sans MS" panose="030F0702030302020204" pitchFamily="66" charset="0"/>
                            </a:rPr>
                            <a:t>?</a:t>
                          </a:r>
                          <a:endParaRPr lang="ru-RU" sz="2800" b="1" dirty="0">
                            <a:ln w="17780" cmpd="sng">
                              <a:solidFill>
                                <a:schemeClr val="tx1"/>
                              </a:solidFill>
                              <a:prstDash val="solid"/>
                              <a:miter lim="800000"/>
                            </a:ln>
                            <a:effectLst>
                              <a:outerShdw blurRad="38100" dist="38100" dir="2700000" algn="tl" rotWithShape="0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omic Sans MS" panose="030F0702030302020204" pitchFamily="66" charset="0"/>
                          </a:endParaRPr>
                        </a:p>
                      </p:txBody>
                    </p:sp>
                  </p:grpSp>
                  <p:sp>
                    <p:nvSpPr>
                      <p:cNvPr id="82" name="Прямоугольник 81"/>
                      <p:cNvSpPr/>
                      <p:nvPr/>
                    </p:nvSpPr>
                    <p:spPr>
                      <a:xfrm rot="11752548">
                        <a:off x="2016794" y="5048011"/>
                        <a:ext cx="862825" cy="520925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lIns="91440" tIns="45720" rIns="91440" bIns="45720">
                        <a:spAutoFit/>
                      </a:bodyPr>
                      <a:lstStyle/>
                      <a:p>
                        <a:pPr algn="ctr"/>
                        <a:r>
                          <a:rPr lang="ru-RU" sz="1200" dirty="0" smtClean="0">
                            <a:ln w="18415" cmpd="sng">
                              <a:solidFill>
                                <a:srgbClr val="FFFFFF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63500" dir="3600000" algn="tl" rotWithShape="0">
                                <a:srgbClr val="000000">
                                  <a:alpha val="70000"/>
                                </a:srgbClr>
                              </a:outerShdw>
                            </a:effectLst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Черный</a:t>
                        </a:r>
                      </a:p>
                      <a:p>
                        <a:pPr algn="ctr"/>
                        <a:r>
                          <a:rPr lang="ru-RU" sz="1200" dirty="0" smtClean="0">
                            <a:ln w="18415" cmpd="sng">
                              <a:solidFill>
                                <a:srgbClr val="FFFFFF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63500" dir="3600000" algn="tl" rotWithShape="0">
                                <a:srgbClr val="000000">
                                  <a:alpha val="70000"/>
                                </a:srgbClr>
                              </a:outerShdw>
                            </a:effectLst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 ящик </a:t>
                        </a:r>
                        <a:endParaRPr lang="ru-RU" sz="1200" dirty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</p:grpSp>
                <p:sp>
                  <p:nvSpPr>
                    <p:cNvPr id="80" name="Прямоугольник 79"/>
                    <p:cNvSpPr/>
                    <p:nvPr/>
                  </p:nvSpPr>
                  <p:spPr>
                    <a:xfrm rot="16872433">
                      <a:off x="752494" y="2932752"/>
                      <a:ext cx="1061358" cy="61063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91440" tIns="45720" rIns="91440" bIns="45720">
                      <a:spAutoFit/>
                    </a:bodyPr>
                    <a:lstStyle/>
                    <a:p>
                      <a:pPr algn="ctr"/>
                      <a:r>
                        <a:rPr lang="ru-RU" sz="2800" b="1" dirty="0" smtClean="0">
                          <a:ln w="17780" cmpd="sng">
                            <a:solidFill>
                              <a:sysClr val="windowText" lastClr="000000"/>
                            </a:solidFill>
                            <a:prstDash val="solid"/>
                            <a:miter lim="800000"/>
                          </a:ln>
                          <a:solidFill>
                            <a:sysClr val="windowText" lastClr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  <a:cs typeface="Arial" panose="020B0604020202020204" pitchFamily="34" charset="0"/>
                        </a:rPr>
                        <a:t>?</a:t>
                      </a:r>
                      <a:endParaRPr lang="ru-RU" sz="2800" b="1" dirty="0">
                        <a:ln w="17780" cmpd="sng">
                          <a:solidFill>
                            <a:sysClr val="windowText" lastClr="000000"/>
                          </a:solidFill>
                          <a:prstDash val="solid"/>
                          <a:miter lim="800000"/>
                        </a:ln>
                        <a:solidFill>
                          <a:sysClr val="windowText" lastClr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anose="030F0702030302020204" pitchFamily="66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  <p:cxnSp>
                <p:nvCxnSpPr>
                  <p:cNvPr id="78" name="Прямая со стрелкой 77"/>
                  <p:cNvCxnSpPr/>
                  <p:nvPr/>
                </p:nvCxnSpPr>
                <p:spPr>
                  <a:xfrm flipH="1" flipV="1">
                    <a:off x="1475656" y="4581128"/>
                    <a:ext cx="360040" cy="360040"/>
                  </a:xfrm>
                  <a:prstGeom prst="straightConnector1">
                    <a:avLst/>
                  </a:prstGeom>
                  <a:ln w="57150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76" name="Прямоугольник 75"/>
                <p:cNvSpPr/>
                <p:nvPr/>
              </p:nvSpPr>
              <p:spPr>
                <a:xfrm rot="15408026">
                  <a:off x="1090350" y="3802096"/>
                  <a:ext cx="456172" cy="610637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algn="ctr"/>
                  <a:r>
                    <a:rPr lang="ru-RU" sz="2800" b="1" dirty="0" smtClean="0">
                      <a:ln w="18415" cmpd="sng">
                        <a:solidFill>
                          <a:srgbClr val="FFFFFF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blurRad="38100" dist="38100" dir="2700000" algn="tl" rotWithShape="0">
                          <a:srgbClr val="000000">
                            <a:alpha val="43137"/>
                          </a:srgbClr>
                        </a:outerShdw>
                      </a:effectLst>
                      <a:latin typeface="Comic Sans MS" panose="030F0702030302020204" pitchFamily="66" charset="0"/>
                      <a:cs typeface="Arial" panose="020B0604020202020204" pitchFamily="34" charset="0"/>
                    </a:rPr>
                    <a:t>6</a:t>
                  </a:r>
                  <a:endParaRPr lang="ru-RU" sz="2800" b="1" dirty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38100" dist="38100" dir="2700000" algn="tl" rotWithShape="0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69" name="Прямоугольник 68"/>
              <p:cNvSpPr/>
              <p:nvPr/>
            </p:nvSpPr>
            <p:spPr>
              <a:xfrm rot="18986304">
                <a:off x="1155843" y="2101567"/>
                <a:ext cx="1144080" cy="590381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ru-RU" sz="2800" b="1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38100" dist="38100" dir="2700000" algn="tl" rotWithShape="0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cs typeface="Arial" panose="020B0604020202020204" pitchFamily="34" charset="0"/>
                  </a:rPr>
                  <a:t>1</a:t>
                </a:r>
                <a:r>
                  <a:rPr lang="ru-RU" sz="2800" b="1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38100" dist="38100" dir="2700000" algn="tl" rotWithShape="0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endParaRPr lang="ru-RU" sz="2800" b="1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8100" dir="2700000" algn="tl" rotWithShape="0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</p:grpSp>
        <p:sp>
          <p:nvSpPr>
            <p:cNvPr id="67" name="Прямоугольник 66"/>
            <p:cNvSpPr/>
            <p:nvPr/>
          </p:nvSpPr>
          <p:spPr>
            <a:xfrm rot="20933116">
              <a:off x="1761479" y="2349867"/>
              <a:ext cx="453115" cy="59038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800" b="1" dirty="0" smtClean="0">
                  <a:ln w="17780" cmpd="sng">
                    <a:solidFill>
                      <a:schemeClr val="tx1"/>
                    </a:solidFill>
                    <a:prstDash val="solid"/>
                    <a:miter lim="800000"/>
                  </a:ln>
                  <a:effectLst>
                    <a:outerShdw blurRad="50800" algn="tl" rotWithShape="0">
                      <a:srgbClr val="000000"/>
                    </a:outerShdw>
                  </a:effectLst>
                  <a:latin typeface="Comic Sans MS" panose="030F0702030302020204" pitchFamily="66" charset="0"/>
                </a:rPr>
                <a:t>?</a:t>
              </a:r>
              <a:endParaRPr lang="ru-RU" sz="2800" b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104" name="Группа 103"/>
          <p:cNvGrpSpPr/>
          <p:nvPr/>
        </p:nvGrpSpPr>
        <p:grpSpPr>
          <a:xfrm rot="14525451">
            <a:off x="1280360" y="3193059"/>
            <a:ext cx="1305833" cy="699726"/>
            <a:chOff x="1005942" y="3040380"/>
            <a:chExt cx="2036077" cy="1108700"/>
          </a:xfrm>
          <a:solidFill>
            <a:srgbClr val="FFFF00"/>
          </a:solidFill>
        </p:grpSpPr>
        <p:sp>
          <p:nvSpPr>
            <p:cNvPr id="106" name="Стрелка вниз 105"/>
            <p:cNvSpPr/>
            <p:nvPr/>
          </p:nvSpPr>
          <p:spPr>
            <a:xfrm rot="18853060" flipV="1">
              <a:off x="1808094" y="2238228"/>
              <a:ext cx="431774" cy="2036077"/>
            </a:xfrm>
            <a:prstGeom prst="downArrow">
              <a:avLst>
                <a:gd name="adj1" fmla="val 50000"/>
                <a:gd name="adj2" fmla="val 215942"/>
              </a:avLst>
            </a:prstGeom>
            <a:grpFill/>
            <a:ln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00B050"/>
                  </a:solidFill>
                </a:ln>
              </a:endParaRPr>
            </a:p>
          </p:txBody>
        </p:sp>
        <p:sp>
          <p:nvSpPr>
            <p:cNvPr id="110" name="Овал 109"/>
            <p:cNvSpPr/>
            <p:nvPr/>
          </p:nvSpPr>
          <p:spPr>
            <a:xfrm>
              <a:off x="2555776" y="3789040"/>
              <a:ext cx="360040" cy="360040"/>
            </a:xfrm>
            <a:prstGeom prst="ellipse">
              <a:avLst/>
            </a:prstGeom>
            <a:grpFill/>
            <a:ln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756922234"/>
      </p:ext>
    </p:extLst>
  </p:cSld>
  <p:clrMapOvr>
    <a:masterClrMapping/>
  </p:clrMapOvr>
  <p:transition advClick="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Left)">
                                      <p:cBhvr>
                                        <p:cTn id="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Left)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Left)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Left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3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Left)">
                                      <p:cBhvr>
                                        <p:cTn id="4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Left)">
                                      <p:cBhvr>
                                        <p:cTn id="5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61" dur="5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5" dur="5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3200000">
                                      <p:cBhvr>
                                        <p:cTn id="69" dur="5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8700000">
                                      <p:cBhvr>
                                        <p:cTn id="73" dur="5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3400000">
                                      <p:cBhvr>
                                        <p:cTn id="77" dur="5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4000000">
                                      <p:cBhvr>
                                        <p:cTn id="81" dur="5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3200000">
                                      <p:cBhvr>
                                        <p:cTn id="85" dur="5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89" dur="5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4000000">
                                      <p:cBhvr>
                                        <p:cTn id="93" dur="5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000000">
                                      <p:cBhvr>
                                        <p:cTn id="97" dur="5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3200000">
                                      <p:cBhvr>
                                        <p:cTn id="101" dur="5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05" dur="5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6200000">
                                      <p:cBhvr>
                                        <p:cTn id="109" dur="5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13620000">
                                      <p:cBhvr>
                                        <p:cTn id="113" dur="5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9360000">
                                      <p:cBhvr>
                                        <p:cTn id="117" dur="5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8400000">
                                      <p:cBhvr>
                                        <p:cTn id="121" dur="5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3700000">
                                      <p:cBhvr>
                                        <p:cTn id="125" dur="5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1" grpId="0" animBg="1"/>
      <p:bldP spid="50" grpId="0" animBg="1"/>
      <p:bldP spid="54" grpId="0" animBg="1"/>
      <p:bldP spid="63" grpId="0" animBg="1"/>
      <p:bldP spid="6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1" descr="https://cs8.livemaster.ru/storage/dc/ac/c1ab8acfad8047b48cf3adeb46uf.gif"/>
          <p:cNvPicPr>
            <a:picLocks noChangeAspect="1" noChangeArrowheads="1" noCrop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3000" y="1"/>
            <a:ext cx="4448944" cy="516591"/>
          </a:xfrm>
          <a:prstGeom prst="rect">
            <a:avLst/>
          </a:prstGeom>
          <a:noFill/>
        </p:spPr>
      </p:pic>
      <p:pic>
        <p:nvPicPr>
          <p:cNvPr id="9" name="Picture 11" descr="https://cs8.livemaster.ru/storage/dc/ac/c1ab8acfad8047b48cf3adeb46uf.gif"/>
          <p:cNvPicPr>
            <a:picLocks noChangeAspect="1" noChangeArrowheads="1" noCrop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6600056" y="3"/>
            <a:ext cx="4448944" cy="516591"/>
          </a:xfrm>
          <a:prstGeom prst="rect">
            <a:avLst/>
          </a:prstGeom>
          <a:noFill/>
        </p:spPr>
      </p:pic>
      <p:pic>
        <p:nvPicPr>
          <p:cNvPr id="10" name="Picture 11" descr="https://cs8.livemaster.ru/storage/dc/ac/c1ab8acfad8047b48cf3adeb46uf.gif"/>
          <p:cNvPicPr>
            <a:picLocks noChangeAspect="1" noChangeArrowheads="1" noCrop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200000">
            <a:off x="-823176" y="2370842"/>
            <a:ext cx="4448944" cy="516591"/>
          </a:xfrm>
          <a:prstGeom prst="rect">
            <a:avLst/>
          </a:prstGeom>
          <a:noFill/>
        </p:spPr>
      </p:pic>
      <p:pic>
        <p:nvPicPr>
          <p:cNvPr id="11" name="Picture 11" descr="https://cs8.livemaster.ru/storage/dc/ac/c1ab8acfad8047b48cf3adeb46uf.gif"/>
          <p:cNvPicPr>
            <a:picLocks noChangeAspect="1" noChangeArrowheads="1" noCrop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200000">
            <a:off x="8566233" y="2298836"/>
            <a:ext cx="4448944" cy="516591"/>
          </a:xfrm>
          <a:prstGeom prst="rect">
            <a:avLst/>
          </a:prstGeom>
          <a:noFill/>
        </p:spPr>
      </p:pic>
      <p:sp>
        <p:nvSpPr>
          <p:cNvPr id="12" name="Овальная выноска 11"/>
          <p:cNvSpPr/>
          <p:nvPr/>
        </p:nvSpPr>
        <p:spPr bwMode="auto">
          <a:xfrm>
            <a:off x="2063552" y="548680"/>
            <a:ext cx="5256584" cy="3600400"/>
          </a:xfrm>
          <a:prstGeom prst="wedgeEllipseCallout">
            <a:avLst>
              <a:gd name="adj1" fmla="val 74283"/>
              <a:gd name="adj2" fmla="val 4691"/>
            </a:avLst>
          </a:prstGeom>
          <a:solidFill>
            <a:srgbClr val="CC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3600" b="1" dirty="0">
                <a:solidFill>
                  <a:srgbClr val="1F0A3E"/>
                </a:solidFill>
                <a:latin typeface="Arial" pitchFamily="34" charset="0"/>
                <a:cs typeface="Arial" pitchFamily="34" charset="0"/>
              </a:rPr>
              <a:t>От чистого сердца поздравляем Вас с победой!</a:t>
            </a:r>
          </a:p>
        </p:txBody>
      </p:sp>
      <p:pic>
        <p:nvPicPr>
          <p:cNvPr id="67588" name="Picture 4" descr="https://us.v-cdn.net/6025126/uploads/editor/f8/enx245w63bwi.gif"/>
          <p:cNvPicPr>
            <a:picLocks noChangeAspect="1" noChangeArrowheads="1" noCrop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55840" y="2708920"/>
            <a:ext cx="4149080" cy="4149080"/>
          </a:xfrm>
          <a:prstGeom prst="rect">
            <a:avLst/>
          </a:prstGeom>
          <a:noFill/>
        </p:spPr>
      </p:pic>
      <p:pic>
        <p:nvPicPr>
          <p:cNvPr id="67590" name="Picture 6" descr="http://blestiashky.narod.ru/1/smayl88.gif"/>
          <p:cNvPicPr>
            <a:picLocks noChangeAspect="1" noChangeArrowheads="1" noCrop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06787" y="3284984"/>
            <a:ext cx="1607135" cy="1728192"/>
          </a:xfrm>
          <a:prstGeom prst="rect">
            <a:avLst/>
          </a:prstGeom>
          <a:noFill/>
        </p:spPr>
      </p:pic>
      <p:sp>
        <p:nvSpPr>
          <p:cNvPr id="18" name="Управляющая кнопка: настраиваемая 17">
            <a:hlinkClick r:id="" action="ppaction://hlinkshowjump?jump=endshow" highlightClick="1"/>
          </p:cNvPr>
          <p:cNvSpPr/>
          <p:nvPr/>
        </p:nvSpPr>
        <p:spPr bwMode="auto">
          <a:xfrm>
            <a:off x="10632504" y="0"/>
            <a:ext cx="344488" cy="404664"/>
          </a:xfrm>
          <a:prstGeom prst="actionButtonBlank">
            <a:avLst/>
          </a:prstGeom>
          <a:solidFill>
            <a:srgbClr val="FF00FF"/>
          </a:solidFill>
          <a:ln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b="1" dirty="0" err="1">
                <a:solidFill>
                  <a:schemeClr val="bg1"/>
                </a:solidFill>
                <a:ea typeface="Microsoft YaHei" panose="020B0503020204020204" pitchFamily="34" charset="-122"/>
                <a:cs typeface="Arial" panose="020B0604020202020204" pitchFamily="34" charset="0"/>
              </a:rPr>
              <a:t>х</a:t>
            </a:r>
            <a:endParaRPr lang="ru-RU" b="1" dirty="0">
              <a:solidFill>
                <a:schemeClr val="bg1"/>
              </a:solidFill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5" name="Picture 6" descr="C:\Users\Svetlana\Desktop\ЗСП поле чудес\Рисунок1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409161" y="228600"/>
            <a:ext cx="4171973" cy="619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15068047"/>
      </p:ext>
    </p:extLst>
  </p:cSld>
  <p:clrMapOvr>
    <a:masterClrMapping/>
  </p:clrMapOvr>
  <p:transition spd="med" advClick="0">
    <p:strips/>
    <p:sndAc>
      <p:stSnd loop="1"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начоло игры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2988911" y="3600552"/>
            <a:ext cx="487363" cy="487363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6888088" y="3861048"/>
            <a:ext cx="2880320" cy="432048"/>
          </a:xfrm>
          <a:prstGeom prst="roundRect">
            <a:avLst/>
          </a:prstGeom>
          <a:solidFill>
            <a:srgbClr val="6C3084"/>
          </a:solidFill>
          <a:ln>
            <a:solidFill>
              <a:srgbClr val="6C30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hlinkClick r:id="rId6" action="ppaction://hlinksldjump"/>
          </p:cNvPr>
          <p:cNvSpPr txBox="1"/>
          <p:nvPr/>
        </p:nvSpPr>
        <p:spPr>
          <a:xfrm>
            <a:off x="6888088" y="3861048"/>
            <a:ext cx="2880320" cy="461665"/>
          </a:xfrm>
          <a:prstGeom prst="rect">
            <a:avLst/>
          </a:prstGeom>
          <a:noFill/>
          <a:scene3d>
            <a:camera prst="orthographicFront"/>
            <a:lightRig rig="threePt" dir="t"/>
          </a:scene3d>
        </p:spPr>
        <p:txBody>
          <a:bodyPr wrap="square" rtlCol="0">
            <a:spAutoFit/>
            <a:sp3d>
              <a:bevelT w="0" h="0"/>
              <a:contourClr>
                <a:srgbClr val="7030A0"/>
              </a:contourClr>
            </a:sp3d>
          </a:bodyPr>
          <a:lstStyle/>
          <a:p>
            <a:pPr algn="ctr"/>
            <a:r>
              <a:rPr lang="ru-RU" sz="2400" b="1" dirty="0">
                <a:ln w="0" cap="sq">
                  <a:noFill/>
                </a:ln>
                <a:solidFill>
                  <a:srgbClr val="E6F066"/>
                </a:solidFill>
                <a:hlinkClick r:id="rId7" action="ppaction://hlinksldjump"/>
              </a:rPr>
              <a:t>Правила игры</a:t>
            </a:r>
            <a:endParaRPr lang="ru-RU" sz="2400" b="1" dirty="0">
              <a:ln w="0" cap="sq">
                <a:noFill/>
              </a:ln>
              <a:solidFill>
                <a:srgbClr val="E6F066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888088" y="4581128"/>
            <a:ext cx="2880320" cy="432048"/>
          </a:xfrm>
          <a:prstGeom prst="roundRect">
            <a:avLst/>
          </a:prstGeom>
          <a:solidFill>
            <a:srgbClr val="6C3084"/>
          </a:solidFill>
          <a:ln>
            <a:solidFill>
              <a:srgbClr val="6C30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hlinkClick r:id="rId6" action="ppaction://hlinksldjump"/>
          </p:cNvPr>
          <p:cNvSpPr txBox="1"/>
          <p:nvPr/>
        </p:nvSpPr>
        <p:spPr>
          <a:xfrm>
            <a:off x="6888088" y="4581129"/>
            <a:ext cx="2880320" cy="461665"/>
          </a:xfrm>
          <a:prstGeom prst="rect">
            <a:avLst/>
          </a:prstGeom>
          <a:noFill/>
          <a:scene3d>
            <a:camera prst="orthographicFront"/>
            <a:lightRig rig="threePt" dir="t"/>
          </a:scene3d>
        </p:spPr>
        <p:txBody>
          <a:bodyPr wrap="square" rtlCol="0">
            <a:spAutoFit/>
            <a:sp3d>
              <a:bevelT w="0" h="0"/>
              <a:contourClr>
                <a:srgbClr val="7030A0"/>
              </a:contourClr>
            </a:sp3d>
          </a:bodyPr>
          <a:lstStyle/>
          <a:p>
            <a:pPr algn="ctr"/>
            <a:r>
              <a:rPr lang="ru-RU" sz="2400" b="1" dirty="0">
                <a:ln w="0" cap="sq">
                  <a:noFill/>
                </a:ln>
                <a:solidFill>
                  <a:srgbClr val="E6F066"/>
                </a:solidFill>
                <a:hlinkClick r:id="rId8" action="ppaction://hlinksldjump"/>
              </a:rPr>
              <a:t>Условные знаки</a:t>
            </a:r>
            <a:endParaRPr lang="ru-RU" sz="2400" b="1" dirty="0">
              <a:ln w="0" cap="sq">
                <a:noFill/>
              </a:ln>
              <a:solidFill>
                <a:srgbClr val="E6F066"/>
              </a:solidFill>
            </a:endParaRPr>
          </a:p>
        </p:txBody>
      </p:sp>
      <p:sp>
        <p:nvSpPr>
          <p:cNvPr id="9" name="Скругленный прямоугольник 8">
            <a:hlinkClick r:id="rId9" action="ppaction://hlinksldjump"/>
          </p:cNvPr>
          <p:cNvSpPr/>
          <p:nvPr/>
        </p:nvSpPr>
        <p:spPr>
          <a:xfrm>
            <a:off x="6888088" y="5377989"/>
            <a:ext cx="3168352" cy="864096"/>
          </a:xfrm>
          <a:prstGeom prst="roundRect">
            <a:avLst/>
          </a:prstGeom>
          <a:solidFill>
            <a:srgbClr val="6C3084"/>
          </a:solidFill>
          <a:ln>
            <a:solidFill>
              <a:srgbClr val="6C30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E6F066"/>
                </a:solidFill>
                <a:latin typeface="Comic Sans MS" pitchFamily="66" charset="0"/>
                <a:hlinkClick r:id="rId6" action="ppaction://hlinksldjump"/>
              </a:rPr>
              <a:t>Играть</a:t>
            </a:r>
            <a:endParaRPr lang="ru-RU" sz="4400" b="1" dirty="0">
              <a:solidFill>
                <a:srgbClr val="E6F066"/>
              </a:solidFill>
              <a:latin typeface="Comic Sans MS" pitchFamily="66" charset="0"/>
            </a:endParaRPr>
          </a:p>
        </p:txBody>
      </p:sp>
      <p:pic>
        <p:nvPicPr>
          <p:cNvPr id="10" name="Picture 2" descr="http://korscson.ru/files/uploads/images/64f7b8990be2d94add5152c155ac4915_XLjpg.pn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8" r="9835" b="50996"/>
          <a:stretch/>
        </p:blipFill>
        <p:spPr bwMode="auto">
          <a:xfrm>
            <a:off x="5576453" y="170831"/>
            <a:ext cx="6398757" cy="2100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6" name="Группа 35"/>
          <p:cNvGrpSpPr/>
          <p:nvPr/>
        </p:nvGrpSpPr>
        <p:grpSpPr>
          <a:xfrm>
            <a:off x="1143768" y="1835571"/>
            <a:ext cx="3442440" cy="3529961"/>
            <a:chOff x="383993" y="2310934"/>
            <a:chExt cx="4017589" cy="3983071"/>
          </a:xfrm>
        </p:grpSpPr>
        <p:grpSp>
          <p:nvGrpSpPr>
            <p:cNvPr id="37" name="Группа 54"/>
            <p:cNvGrpSpPr/>
            <p:nvPr/>
          </p:nvGrpSpPr>
          <p:grpSpPr>
            <a:xfrm>
              <a:off x="383993" y="2310934"/>
              <a:ext cx="4017589" cy="3983071"/>
              <a:chOff x="916722" y="1662862"/>
              <a:chExt cx="4017589" cy="3983071"/>
            </a:xfrm>
          </p:grpSpPr>
          <p:grpSp>
            <p:nvGrpSpPr>
              <p:cNvPr id="39" name="Группа 56"/>
              <p:cNvGrpSpPr/>
              <p:nvPr/>
            </p:nvGrpSpPr>
            <p:grpSpPr>
              <a:xfrm>
                <a:off x="916722" y="1662862"/>
                <a:ext cx="4017589" cy="3983071"/>
                <a:chOff x="916722" y="1662862"/>
                <a:chExt cx="4017589" cy="3983071"/>
              </a:xfrm>
            </p:grpSpPr>
            <p:grpSp>
              <p:nvGrpSpPr>
                <p:cNvPr id="41" name="Группа 58"/>
                <p:cNvGrpSpPr/>
                <p:nvPr/>
              </p:nvGrpSpPr>
              <p:grpSpPr>
                <a:xfrm>
                  <a:off x="916722" y="1662862"/>
                  <a:ext cx="4017589" cy="3983071"/>
                  <a:chOff x="916722" y="1662862"/>
                  <a:chExt cx="4017589" cy="3983071"/>
                </a:xfrm>
              </p:grpSpPr>
              <p:grpSp>
                <p:nvGrpSpPr>
                  <p:cNvPr id="43" name="Группа 60"/>
                  <p:cNvGrpSpPr/>
                  <p:nvPr/>
                </p:nvGrpSpPr>
                <p:grpSpPr>
                  <a:xfrm>
                    <a:off x="916722" y="1662862"/>
                    <a:ext cx="4017589" cy="3983071"/>
                    <a:chOff x="916722" y="1662862"/>
                    <a:chExt cx="4017589" cy="3983071"/>
                  </a:xfrm>
                </p:grpSpPr>
                <p:grpSp>
                  <p:nvGrpSpPr>
                    <p:cNvPr id="45" name="Группа 62"/>
                    <p:cNvGrpSpPr/>
                    <p:nvPr/>
                  </p:nvGrpSpPr>
                  <p:grpSpPr>
                    <a:xfrm>
                      <a:off x="916722" y="1662862"/>
                      <a:ext cx="4017589" cy="3983071"/>
                      <a:chOff x="916722" y="1662862"/>
                      <a:chExt cx="4017589" cy="3983071"/>
                    </a:xfrm>
                  </p:grpSpPr>
                  <p:grpSp>
                    <p:nvGrpSpPr>
                      <p:cNvPr id="47" name="Группа 64"/>
                      <p:cNvGrpSpPr/>
                      <p:nvPr/>
                    </p:nvGrpSpPr>
                    <p:grpSpPr>
                      <a:xfrm>
                        <a:off x="916722" y="1662862"/>
                        <a:ext cx="4017589" cy="3983071"/>
                        <a:chOff x="916722" y="1662862"/>
                        <a:chExt cx="4017589" cy="3983071"/>
                      </a:xfrm>
                    </p:grpSpPr>
                    <p:grpSp>
                      <p:nvGrpSpPr>
                        <p:cNvPr id="49" name="Группа 66"/>
                        <p:cNvGrpSpPr/>
                        <p:nvPr/>
                      </p:nvGrpSpPr>
                      <p:grpSpPr>
                        <a:xfrm>
                          <a:off x="916722" y="1662862"/>
                          <a:ext cx="4017589" cy="3983071"/>
                          <a:chOff x="916722" y="1662862"/>
                          <a:chExt cx="4017589" cy="3983071"/>
                        </a:xfrm>
                      </p:grpSpPr>
                      <p:grpSp>
                        <p:nvGrpSpPr>
                          <p:cNvPr id="51" name="Группа 68"/>
                          <p:cNvGrpSpPr/>
                          <p:nvPr/>
                        </p:nvGrpSpPr>
                        <p:grpSpPr>
                          <a:xfrm>
                            <a:off x="916722" y="1662862"/>
                            <a:ext cx="4017589" cy="3983071"/>
                            <a:chOff x="916722" y="1662862"/>
                            <a:chExt cx="4017589" cy="3983071"/>
                          </a:xfrm>
                        </p:grpSpPr>
                        <p:grpSp>
                          <p:nvGrpSpPr>
                            <p:cNvPr id="53" name="Группа 70"/>
                            <p:cNvGrpSpPr/>
                            <p:nvPr/>
                          </p:nvGrpSpPr>
                          <p:grpSpPr>
                            <a:xfrm>
                              <a:off x="916722" y="1662862"/>
                              <a:ext cx="4017589" cy="3983071"/>
                              <a:chOff x="916722" y="1662862"/>
                              <a:chExt cx="4017589" cy="3983071"/>
                            </a:xfrm>
                          </p:grpSpPr>
                          <p:grpSp>
                            <p:nvGrpSpPr>
                              <p:cNvPr id="55" name="Группа 72"/>
                              <p:cNvGrpSpPr/>
                              <p:nvPr/>
                            </p:nvGrpSpPr>
                            <p:grpSpPr>
                              <a:xfrm>
                                <a:off x="916722" y="1662862"/>
                                <a:ext cx="4017589" cy="3983071"/>
                                <a:chOff x="916722" y="1662862"/>
                                <a:chExt cx="4017589" cy="3983071"/>
                              </a:xfrm>
                            </p:grpSpPr>
                            <p:grpSp>
                              <p:nvGrpSpPr>
                                <p:cNvPr id="57" name="Группа 74"/>
                                <p:cNvGrpSpPr/>
                                <p:nvPr/>
                              </p:nvGrpSpPr>
                              <p:grpSpPr>
                                <a:xfrm>
                                  <a:off x="916722" y="1662862"/>
                                  <a:ext cx="4017589" cy="3983071"/>
                                  <a:chOff x="772706" y="1632727"/>
                                  <a:chExt cx="4017589" cy="3983071"/>
                                </a:xfrm>
                              </p:grpSpPr>
                              <p:pic>
                                <p:nvPicPr>
                                  <p:cNvPr id="59" name="Picture 28" descr="оля-ля"/>
                                  <p:cNvPicPr>
                                    <a:picLocks noChangeAspect="1" noChangeArrowheads="1"/>
                                  </p:cNvPicPr>
                                  <p:nvPr/>
                                </p:nvPicPr>
                                <p:blipFill>
                                  <a:blip r:embed="rId11" cstate="email">
                                    <a:clrChange>
                                      <a:clrFrom>
                                        <a:srgbClr val="FFFEBB"/>
                                      </a:clrFrom>
                                      <a:clrTo>
                                        <a:srgbClr val="FFFEBB">
                                          <a:alpha val="0"/>
                                        </a:srgbClr>
                                      </a:clrTo>
                                    </a:clrChange>
                                  </a:blip>
                                  <a:srcRect/>
                                  <a:stretch>
                                    <a:fillRect/>
                                  </a:stretch>
                                </p:blipFill>
                                <p:spPr bwMode="auto">
                                  <a:xfrm>
                                    <a:off x="772706" y="1632727"/>
                                    <a:ext cx="4017589" cy="3983071"/>
                                  </a:xfrm>
                                  <a:prstGeom prst="rect">
                                    <a:avLst/>
                                  </a:prstGeom>
                                  <a:noFill/>
                                </p:spPr>
                              </p:pic>
                              <p:sp>
                                <p:nvSpPr>
                                  <p:cNvPr id="60" name="Прямоугольник 59"/>
                                  <p:cNvSpPr/>
                                  <p:nvPr/>
                                </p:nvSpPr>
                                <p:spPr>
                                  <a:xfrm rot="622995">
                                    <a:off x="2949664" y="1693132"/>
                                    <a:ext cx="494273" cy="590381"/>
                                  </a:xfrm>
                                  <a:prstGeom prst="rect">
                                    <a:avLst/>
                                  </a:prstGeom>
                                  <a:noFill/>
                                </p:spPr>
                                <p:txBody>
                                  <a:bodyPr wrap="none" lIns="91440" tIns="45720" rIns="91440" bIns="45720">
                                    <a:spAutoFit/>
                                    <a:scene3d>
                                      <a:camera prst="orthographicFront"/>
                                      <a:lightRig rig="soft" dir="t">
                                        <a:rot lat="0" lon="0" rev="10800000"/>
                                      </a:lightRig>
                                    </a:scene3d>
                                    <a:sp3d>
                                      <a:bevelT w="27940" h="12700"/>
                                      <a:contourClr>
                                        <a:srgbClr val="DDDDDD"/>
                                      </a:contourClr>
                                    </a:sp3d>
                                  </a:bodyPr>
                                  <a:lstStyle/>
                                  <a:p>
                                    <a:pPr algn="ctr"/>
                                    <a:r>
                                      <a:rPr lang="ru-RU" sz="2800" b="1" spc="150" dirty="0" smtClean="0">
                                        <a:ln w="11430"/>
                                        <a:solidFill>
                                          <a:srgbClr val="F8F8F8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omic Sans MS" panose="030F0702030302020204" pitchFamily="66" charset="0"/>
                                        <a:cs typeface="Arial" panose="020B0604020202020204" pitchFamily="34" charset="0"/>
                                      </a:rPr>
                                      <a:t>2</a:t>
                                    </a:r>
                                    <a:endParaRPr lang="ru-RU" sz="2800" b="1" spc="150" dirty="0">
                                      <a:ln w="11430"/>
                                      <a:solidFill>
                                        <a:srgbClr val="F8F8F8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omic Sans MS" panose="030F0702030302020204" pitchFamily="66" charset="0"/>
                                      <a:cs typeface="Arial" panose="020B0604020202020204" pitchFamily="34" charset="0"/>
                                    </a:endParaRPr>
                                  </a:p>
                                </p:txBody>
                              </p:sp>
                            </p:grpSp>
                            <p:sp>
                              <p:nvSpPr>
                                <p:cNvPr id="58" name="Прямоугольник 57"/>
                                <p:cNvSpPr/>
                                <p:nvPr/>
                              </p:nvSpPr>
                              <p:spPr>
                                <a:xfrm rot="3033672">
                                  <a:off x="3818945" y="2098489"/>
                                  <a:ext cx="456172" cy="610637"/>
                                </a:xfrm>
                                <a:prstGeom prst="rect">
                                  <a:avLst/>
                                </a:prstGeom>
                                <a:noFill/>
                              </p:spPr>
                              <p:txBody>
                                <a:bodyPr wrap="none" lIns="91440" tIns="45720" rIns="91440" bIns="45720">
                                  <a:spAutoFit/>
                                </a:bodyPr>
                                <a:lstStyle/>
                                <a:p>
                                  <a:pPr algn="ctr"/>
                                  <a:r>
                                    <a:rPr lang="ru-RU" sz="2800" b="1" dirty="0" smtClean="0">
                                      <a:ln w="17780" cmpd="sng">
                                        <a:solidFill>
                                          <a:sysClr val="windowText" lastClr="000000"/>
                                        </a:solidFill>
                                        <a:prstDash val="solid"/>
                                        <a:miter lim="800000"/>
                                      </a:ln>
                                      <a:solidFill>
                                        <a:sysClr val="windowText" lastClr="00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omic Sans MS" panose="030F0702030302020204" pitchFamily="66" charset="0"/>
                                      <a:cs typeface="Arial" panose="020B0604020202020204" pitchFamily="34" charset="0"/>
                                    </a:rPr>
                                    <a:t>4</a:t>
                                  </a:r>
                                  <a:endParaRPr lang="ru-RU" sz="2800" b="1" dirty="0">
                                    <a:ln w="17780" cmpd="sng">
                                      <a:solidFill>
                                        <a:sysClr val="windowText" lastClr="000000"/>
                                      </a:solidFill>
                                      <a:prstDash val="solid"/>
                                      <a:miter lim="800000"/>
                                    </a:ln>
                                    <a:solidFill>
                                      <a:sysClr val="windowText" lastClr="00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omic Sans MS" panose="030F0702030302020204" pitchFamily="66" charset="0"/>
                                    <a:cs typeface="Arial" panose="020B0604020202020204" pitchFamily="34" charset="0"/>
                                  </a:endParaRPr>
                                </a:p>
                              </p:txBody>
                            </p:sp>
                          </p:grpSp>
                          <p:sp>
                            <p:nvSpPr>
                              <p:cNvPr id="56" name="Прямоугольник 55"/>
                              <p:cNvSpPr/>
                              <p:nvPr/>
                            </p:nvSpPr>
                            <p:spPr>
                              <a:xfrm rot="4922632">
                                <a:off x="4309463" y="2933333"/>
                                <a:ext cx="456172" cy="610637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  <p:txBody>
                              <a:bodyPr wrap="none" lIns="91440" tIns="45720" rIns="91440" bIns="45720">
                                <a:spAutoFit/>
                              </a:bodyPr>
                              <a:lstStyle/>
                              <a:p>
                                <a:pPr algn="ctr"/>
                                <a:r>
                                  <a:rPr lang="ru-RU" sz="2800" b="1" dirty="0" smtClean="0">
                                    <a:ln w="18415" cmpd="sng">
                                      <a:solidFill>
                                        <a:srgbClr val="FFFFFF"/>
                                      </a:solidFill>
                                      <a:prstDash val="solid"/>
                                    </a:ln>
                                    <a:solidFill>
                                      <a:srgbClr val="FFFFFF"/>
                                    </a:solidFill>
                                    <a:effectLst>
                                      <a:outerShdw blurRad="38100" dist="38100" dir="2700000" algn="tl" rotWithShape="0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omic Sans MS" panose="030F0702030302020204" pitchFamily="66" charset="0"/>
                                    <a:cs typeface="Arial" panose="020B0604020202020204" pitchFamily="34" charset="0"/>
                                  </a:rPr>
                                  <a:t>3</a:t>
                                </a:r>
                                <a:endParaRPr lang="ru-RU" sz="2800" b="1" dirty="0">
                                  <a:ln w="18415" cmpd="sng">
                                    <a:solidFill>
                                      <a:srgbClr val="FFFFFF"/>
                                    </a:solidFill>
                                    <a:prstDash val="solid"/>
                                  </a:ln>
                                  <a:solidFill>
                                    <a:srgbClr val="FFFFFF"/>
                                  </a:solidFill>
                                  <a:effectLst>
                                    <a:outerShdw blurRad="38100" dist="38100" dir="2700000" algn="tl" rotWithShape="0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omic Sans MS" panose="030F0702030302020204" pitchFamily="66" charset="0"/>
                                  <a:cs typeface="Arial" panose="020B0604020202020204" pitchFamily="34" charset="0"/>
                                </a:endParaRPr>
                              </a:p>
                            </p:txBody>
                          </p:sp>
                        </p:grpSp>
                        <p:sp>
                          <p:nvSpPr>
                            <p:cNvPr id="54" name="Прямоугольник 53"/>
                            <p:cNvSpPr/>
                            <p:nvPr/>
                          </p:nvSpPr>
                          <p:spPr>
                            <a:xfrm rot="6308384">
                              <a:off x="4273274" y="3950996"/>
                              <a:ext cx="668376" cy="359199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wrap="none" lIns="91440" tIns="45720" rIns="91440" bIns="45720">
                              <a:spAutoFit/>
                            </a:bodyPr>
                            <a:lstStyle/>
                            <a:p>
                              <a:pPr algn="ctr"/>
                              <a:r>
                                <a:rPr lang="ru-RU" sz="1400" dirty="0" smtClean="0">
                                  <a:ln w="17780" cmpd="sng">
                                    <a:solidFill>
                                      <a:sysClr val="windowText" lastClr="000000"/>
                                    </a:solidFill>
                                    <a:prstDash val="solid"/>
                                    <a:miter lim="800000"/>
                                  </a:ln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a:t>пауза</a:t>
                              </a:r>
                              <a:endParaRPr lang="ru-RU" sz="1400" dirty="0">
                                <a:ln w="17780" cmpd="sng">
                                  <a:solidFill>
                                    <a:sysClr val="windowText" lastClr="000000"/>
                                  </a:solidFill>
                                  <a:prstDash val="solid"/>
                                  <a:miter lim="800000"/>
                                </a:ln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52" name="Прямоугольник 51"/>
                          <p:cNvSpPr/>
                          <p:nvPr/>
                        </p:nvSpPr>
                        <p:spPr>
                          <a:xfrm rot="8136348">
                            <a:off x="3757739" y="4438522"/>
                            <a:ext cx="471823" cy="590381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none" lIns="91440" tIns="45720" rIns="91440" bIns="45720">
                            <a:spAutoFit/>
                          </a:bodyPr>
                          <a:lstStyle/>
                          <a:p>
                            <a:pPr algn="ctr"/>
                            <a:r>
                              <a:rPr lang="ru-RU" sz="2800" b="1" dirty="0" smtClean="0">
                                <a:ln w="18415" cmpd="sng">
                                  <a:solidFill>
                                    <a:srgbClr val="FFFFFF"/>
                                  </a:solidFill>
                                  <a:prstDash val="solid"/>
                                </a:ln>
                                <a:solidFill>
                                  <a:srgbClr val="FFFFFF"/>
                                </a:solidFill>
                                <a:effectLst>
                                  <a:outerShdw blurRad="38100" dist="38100" dir="2700000" algn="tl" rotWithShape="0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omic Sans MS" panose="030F0702030302020204" pitchFamily="66" charset="0"/>
                                <a:cs typeface="Arial" panose="020B0604020202020204" pitchFamily="34" charset="0"/>
                              </a:rPr>
                              <a:t>5</a:t>
                            </a:r>
                            <a:endParaRPr lang="ru-RU" sz="2800" b="1" dirty="0">
                              <a:ln w="18415" cmpd="sng">
                                <a:solidFill>
                                  <a:srgbClr val="FFFFFF"/>
                                </a:solidFill>
                                <a:prstDash val="solid"/>
                              </a:ln>
                              <a:solidFill>
                                <a:srgbClr val="FFFFFF"/>
                              </a:solidFill>
                              <a:effectLst>
                                <a:outerShdw blurRad="38100" dist="38100" dir="2700000" algn="tl" rotWithShape="0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omic Sans MS" panose="030F0702030302020204" pitchFamily="66" charset="0"/>
                              <a:cs typeface="Arial" panose="020B0604020202020204" pitchFamily="34" charset="0"/>
                            </a:endParaRPr>
                          </a:p>
                        </p:txBody>
                      </p:sp>
                    </p:grpSp>
                    <p:sp>
                      <p:nvSpPr>
                        <p:cNvPr id="50" name="Прямоугольник 49"/>
                        <p:cNvSpPr/>
                        <p:nvPr/>
                      </p:nvSpPr>
                      <p:spPr>
                        <a:xfrm rot="9991816">
                          <a:off x="3168301" y="5030417"/>
                          <a:ext cx="453115" cy="590381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lIns="91440" tIns="45720" rIns="91440" bIns="45720">
                          <a:spAutoFit/>
                        </a:bodyPr>
                        <a:lstStyle/>
                        <a:p>
                          <a:pPr algn="ctr"/>
                          <a:r>
                            <a:rPr lang="ru-RU" sz="2800" b="1" dirty="0" smtClean="0">
                              <a:ln w="17780" cmpd="sng">
                                <a:solidFill>
                                  <a:schemeClr val="tx1"/>
                                </a:solidFill>
                                <a:prstDash val="solid"/>
                                <a:miter lim="800000"/>
                              </a:ln>
                              <a:effectLst>
                                <a:outerShdw blurRad="38100" dist="38100" dir="2700000" algn="tl" rotWithShape="0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omic Sans MS" panose="030F0702030302020204" pitchFamily="66" charset="0"/>
                            </a:rPr>
                            <a:t>?</a:t>
                          </a:r>
                          <a:endParaRPr lang="ru-RU" sz="2800" b="1" dirty="0">
                            <a:ln w="17780" cmpd="sng">
                              <a:solidFill>
                                <a:schemeClr val="tx1"/>
                              </a:solidFill>
                              <a:prstDash val="solid"/>
                              <a:miter lim="800000"/>
                            </a:ln>
                            <a:effectLst>
                              <a:outerShdw blurRad="38100" dist="38100" dir="2700000" algn="tl" rotWithShape="0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omic Sans MS" panose="030F0702030302020204" pitchFamily="66" charset="0"/>
                          </a:endParaRPr>
                        </a:p>
                      </p:txBody>
                    </p:sp>
                  </p:grpSp>
                  <p:sp>
                    <p:nvSpPr>
                      <p:cNvPr id="48" name="Прямоугольник 47"/>
                      <p:cNvSpPr/>
                      <p:nvPr/>
                    </p:nvSpPr>
                    <p:spPr>
                      <a:xfrm rot="11752548">
                        <a:off x="2066370" y="5048011"/>
                        <a:ext cx="763671" cy="520925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lIns="91440" tIns="45720" rIns="91440" bIns="45720">
                        <a:spAutoFit/>
                      </a:bodyPr>
                      <a:lstStyle/>
                      <a:p>
                        <a:pPr algn="ctr"/>
                        <a:r>
                          <a:rPr lang="ru-RU" sz="1200" dirty="0" err="1" smtClean="0">
                            <a:ln w="18415" cmpd="sng">
                              <a:solidFill>
                                <a:srgbClr val="FFFFFF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63500" dir="3600000" algn="tl" rotWithShape="0">
                                <a:srgbClr val="000000">
                                  <a:alpha val="70000"/>
                                </a:srgbClr>
                              </a:outerShdw>
                            </a:effectLst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a:t>Черый</a:t>
                        </a:r>
                        <a:endParaRPr lang="ru-RU" sz="120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  <a:p>
                        <a:pPr algn="ctr"/>
                        <a:r>
                          <a:rPr lang="ru-RU" sz="1200" dirty="0" smtClean="0">
                            <a:ln w="18415" cmpd="sng">
                              <a:solidFill>
                                <a:srgbClr val="FFFFFF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63500" dir="3600000" algn="tl" rotWithShape="0">
                                <a:srgbClr val="000000">
                                  <a:alpha val="70000"/>
                                </a:srgbClr>
                              </a:outerShdw>
                            </a:effectLst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 ящик </a:t>
                        </a:r>
                        <a:endParaRPr lang="ru-RU" sz="1200" dirty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</p:grpSp>
                <p:sp>
                  <p:nvSpPr>
                    <p:cNvPr id="46" name="Прямоугольник 45"/>
                    <p:cNvSpPr/>
                    <p:nvPr/>
                  </p:nvSpPr>
                  <p:spPr>
                    <a:xfrm rot="16872433">
                      <a:off x="752494" y="2932752"/>
                      <a:ext cx="1061358" cy="61063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91440" tIns="45720" rIns="91440" bIns="45720">
                      <a:spAutoFit/>
                    </a:bodyPr>
                    <a:lstStyle/>
                    <a:p>
                      <a:pPr algn="ctr"/>
                      <a:r>
                        <a:rPr lang="ru-RU" sz="2800" b="1" dirty="0" smtClean="0">
                          <a:ln w="17780" cmpd="sng">
                            <a:solidFill>
                              <a:sysClr val="windowText" lastClr="000000"/>
                            </a:solidFill>
                            <a:prstDash val="solid"/>
                            <a:miter lim="800000"/>
                          </a:ln>
                          <a:solidFill>
                            <a:sysClr val="windowText" lastClr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  <a:cs typeface="Arial" panose="020B0604020202020204" pitchFamily="34" charset="0"/>
                        </a:rPr>
                        <a:t>?</a:t>
                      </a:r>
                      <a:endParaRPr lang="ru-RU" sz="2800" b="1" dirty="0">
                        <a:ln w="17780" cmpd="sng">
                          <a:solidFill>
                            <a:sysClr val="windowText" lastClr="000000"/>
                          </a:solidFill>
                          <a:prstDash val="solid"/>
                          <a:miter lim="800000"/>
                        </a:ln>
                        <a:solidFill>
                          <a:sysClr val="windowText" lastClr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anose="030F0702030302020204" pitchFamily="66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  <p:cxnSp>
                <p:nvCxnSpPr>
                  <p:cNvPr id="44" name="Прямая со стрелкой 43"/>
                  <p:cNvCxnSpPr/>
                  <p:nvPr/>
                </p:nvCxnSpPr>
                <p:spPr>
                  <a:xfrm flipH="1" flipV="1">
                    <a:off x="1475656" y="4581128"/>
                    <a:ext cx="360040" cy="360040"/>
                  </a:xfrm>
                  <a:prstGeom prst="straightConnector1">
                    <a:avLst/>
                  </a:prstGeom>
                  <a:ln w="57150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42" name="Прямоугольник 41"/>
                <p:cNvSpPr/>
                <p:nvPr/>
              </p:nvSpPr>
              <p:spPr>
                <a:xfrm rot="15408026">
                  <a:off x="1090350" y="3802096"/>
                  <a:ext cx="456172" cy="610637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algn="ctr"/>
                  <a:r>
                    <a:rPr lang="ru-RU" sz="2800" b="1" dirty="0" smtClean="0">
                      <a:ln w="18415" cmpd="sng">
                        <a:solidFill>
                          <a:srgbClr val="FFFFFF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blurRad="38100" dist="38100" dir="2700000" algn="tl" rotWithShape="0">
                          <a:srgbClr val="000000">
                            <a:alpha val="43137"/>
                          </a:srgbClr>
                        </a:outerShdw>
                      </a:effectLst>
                      <a:latin typeface="Comic Sans MS" panose="030F0702030302020204" pitchFamily="66" charset="0"/>
                      <a:cs typeface="Arial" panose="020B0604020202020204" pitchFamily="34" charset="0"/>
                    </a:rPr>
                    <a:t>6</a:t>
                  </a:r>
                  <a:endParaRPr lang="ru-RU" sz="2800" b="1" dirty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38100" dist="38100" dir="2700000" algn="tl" rotWithShape="0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40" name="Прямоугольник 39"/>
              <p:cNvSpPr/>
              <p:nvPr/>
            </p:nvSpPr>
            <p:spPr>
              <a:xfrm rot="18986304">
                <a:off x="1155843" y="2101567"/>
                <a:ext cx="1144080" cy="590381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ru-RU" sz="2800" b="1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38100" dist="38100" dir="2700000" algn="tl" rotWithShape="0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cs typeface="Arial" panose="020B0604020202020204" pitchFamily="34" charset="0"/>
                  </a:rPr>
                  <a:t>1</a:t>
                </a:r>
                <a:r>
                  <a:rPr lang="ru-RU" sz="2800" b="1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38100" dist="38100" dir="2700000" algn="tl" rotWithShape="0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endParaRPr lang="ru-RU" sz="2800" b="1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8100" dir="2700000" algn="tl" rotWithShape="0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</p:grpSp>
        <p:sp>
          <p:nvSpPr>
            <p:cNvPr id="38" name="Прямоугольник 37"/>
            <p:cNvSpPr/>
            <p:nvPr/>
          </p:nvSpPr>
          <p:spPr>
            <a:xfrm rot="20933116">
              <a:off x="1761479" y="2349867"/>
              <a:ext cx="453115" cy="59038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800" b="1" dirty="0" smtClean="0">
                  <a:ln w="17780" cmpd="sng">
                    <a:solidFill>
                      <a:schemeClr val="tx1"/>
                    </a:solidFill>
                    <a:prstDash val="solid"/>
                    <a:miter lim="800000"/>
                  </a:ln>
                  <a:effectLst>
                    <a:outerShdw blurRad="50800" algn="tl" rotWithShape="0">
                      <a:srgbClr val="000000"/>
                    </a:outerShdw>
                  </a:effectLst>
                  <a:latin typeface="Comic Sans MS" panose="030F0702030302020204" pitchFamily="66" charset="0"/>
                </a:rPr>
                <a:t>?</a:t>
              </a:r>
              <a:endParaRPr lang="ru-RU" sz="2800" b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61" name="Группа 60"/>
          <p:cNvGrpSpPr/>
          <p:nvPr/>
        </p:nvGrpSpPr>
        <p:grpSpPr>
          <a:xfrm rot="14525451">
            <a:off x="2131858" y="3765218"/>
            <a:ext cx="1411078" cy="771484"/>
            <a:chOff x="1005942" y="3040380"/>
            <a:chExt cx="2036077" cy="1108700"/>
          </a:xfrm>
          <a:solidFill>
            <a:srgbClr val="FFFF00"/>
          </a:solidFill>
        </p:grpSpPr>
        <p:sp>
          <p:nvSpPr>
            <p:cNvPr id="64" name="Стрелка вниз 63"/>
            <p:cNvSpPr/>
            <p:nvPr/>
          </p:nvSpPr>
          <p:spPr>
            <a:xfrm rot="18853060" flipV="1">
              <a:off x="1808094" y="2238228"/>
              <a:ext cx="431774" cy="2036077"/>
            </a:xfrm>
            <a:prstGeom prst="downArrow">
              <a:avLst>
                <a:gd name="adj1" fmla="val 50000"/>
                <a:gd name="adj2" fmla="val 215942"/>
              </a:avLst>
            </a:prstGeom>
            <a:grpFill/>
            <a:ln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00B050"/>
                  </a:solidFill>
                </a:ln>
              </a:endParaRPr>
            </a:p>
          </p:txBody>
        </p:sp>
        <p:sp>
          <p:nvSpPr>
            <p:cNvPr id="65" name="Овал 64"/>
            <p:cNvSpPr/>
            <p:nvPr/>
          </p:nvSpPr>
          <p:spPr>
            <a:xfrm>
              <a:off x="2555776" y="3789040"/>
              <a:ext cx="360040" cy="360040"/>
            </a:xfrm>
            <a:prstGeom prst="ellipse">
              <a:avLst/>
            </a:prstGeom>
            <a:grpFill/>
            <a:ln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357528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4" dur="5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8" dur="5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3200000">
                                      <p:cBhvr>
                                        <p:cTn id="22" dur="5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8700000">
                                      <p:cBhvr>
                                        <p:cTn id="26" dur="5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3400000">
                                      <p:cBhvr>
                                        <p:cTn id="30" dur="5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4000000">
                                      <p:cBhvr>
                                        <p:cTn id="34" dur="5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3200000">
                                      <p:cBhvr>
                                        <p:cTn id="38" dur="5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42" dur="5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4000000">
                                      <p:cBhvr>
                                        <p:cTn id="46" dur="5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000000">
                                      <p:cBhvr>
                                        <p:cTn id="50" dur="5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3200000">
                                      <p:cBhvr>
                                        <p:cTn id="54" dur="5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58" dur="5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6200000">
                                      <p:cBhvr>
                                        <p:cTn id="62" dur="5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13620000">
                                      <p:cBhvr>
                                        <p:cTn id="66" dur="5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9360000">
                                      <p:cBhvr>
                                        <p:cTn id="70" dur="5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8400000">
                                      <p:cBhvr>
                                        <p:cTn id="74" dur="5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3700000">
                                      <p:cBhvr>
                                        <p:cTn id="78" dur="5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3" dur="2505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Rectangle 1"/>
          <p:cNvSpPr>
            <a:spLocks noChangeArrowheads="1"/>
          </p:cNvSpPr>
          <p:nvPr/>
        </p:nvSpPr>
        <p:spPr bwMode="auto">
          <a:xfrm>
            <a:off x="445008" y="1126279"/>
            <a:ext cx="11301984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chemeClr val="bg1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Игра проходит в </a:t>
            </a:r>
            <a:r>
              <a:rPr lang="ru-RU" dirty="0" smtClean="0">
                <a:solidFill>
                  <a:schemeClr val="bg1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семь раундов. </a:t>
            </a:r>
            <a:r>
              <a:rPr lang="ru-RU" dirty="0">
                <a:solidFill>
                  <a:schemeClr val="bg1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В каждом раунде участвует три игрока. По итогам </a:t>
            </a:r>
            <a:r>
              <a:rPr lang="ru-RU" dirty="0" smtClean="0">
                <a:solidFill>
                  <a:schemeClr val="bg1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семи </a:t>
            </a:r>
            <a:r>
              <a:rPr lang="ru-RU" dirty="0">
                <a:solidFill>
                  <a:schemeClr val="bg1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раундов определяются </a:t>
            </a:r>
            <a:r>
              <a:rPr lang="ru-RU" dirty="0" smtClean="0">
                <a:solidFill>
                  <a:schemeClr val="bg1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победители.</a:t>
            </a:r>
            <a:endParaRPr lang="ru-RU" dirty="0">
              <a:solidFill>
                <a:schemeClr val="bg1"/>
              </a:solidFill>
              <a:latin typeface="Comic Sans MS" pitchFamily="66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chemeClr val="bg1"/>
              </a:solidFill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chemeClr val="bg1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В начале каждого раунда ведущий </a:t>
            </a:r>
            <a:r>
              <a:rPr lang="ru-RU" dirty="0" smtClean="0">
                <a:solidFill>
                  <a:schemeClr val="bg1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зачитывает </a:t>
            </a:r>
            <a:r>
              <a:rPr lang="ru-RU" dirty="0">
                <a:solidFill>
                  <a:schemeClr val="bg1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вопрос </a:t>
            </a:r>
            <a:r>
              <a:rPr lang="ru-RU" dirty="0" smtClean="0">
                <a:solidFill>
                  <a:schemeClr val="bg1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и </a:t>
            </a:r>
            <a:r>
              <a:rPr lang="ru-RU" dirty="0">
                <a:solidFill>
                  <a:schemeClr val="bg1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показывает </a:t>
            </a:r>
            <a:r>
              <a:rPr lang="ru-RU" dirty="0" smtClean="0">
                <a:solidFill>
                  <a:schemeClr val="bg1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табло. </a:t>
            </a:r>
            <a:r>
              <a:rPr lang="ru-RU" dirty="0">
                <a:solidFill>
                  <a:schemeClr val="bg1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Задача каждого игрока – </a:t>
            </a:r>
            <a:r>
              <a:rPr lang="ru-RU" dirty="0" smtClean="0">
                <a:solidFill>
                  <a:schemeClr val="bg1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найти правильный ответ </a:t>
            </a:r>
            <a:r>
              <a:rPr lang="ru-RU" dirty="0">
                <a:solidFill>
                  <a:schemeClr val="bg1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быстрее, чем это сделают его соперники, и заработать как можно больше </a:t>
            </a:r>
            <a:r>
              <a:rPr lang="ru-RU" dirty="0" smtClean="0">
                <a:solidFill>
                  <a:schemeClr val="bg1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очков.</a:t>
            </a:r>
            <a:endParaRPr lang="ru-RU" dirty="0">
              <a:solidFill>
                <a:schemeClr val="bg1"/>
              </a:solidFill>
              <a:latin typeface="Comic Sans MS" pitchFamily="66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chemeClr val="bg1"/>
              </a:solidFill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chemeClr val="bg1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Все игроки по очереди крутят барабан. Поочередность того, кто будет крутить барабан первым, вторым, третьим определяется  </a:t>
            </a:r>
            <a:r>
              <a:rPr lang="ru-RU" dirty="0" smtClean="0">
                <a:solidFill>
                  <a:schemeClr val="bg1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жребием (считалкой).  </a:t>
            </a:r>
            <a:endParaRPr lang="ru-RU" dirty="0">
              <a:solidFill>
                <a:schemeClr val="bg1"/>
              </a:solidFill>
              <a:latin typeface="Comic Sans MS" pitchFamily="66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chemeClr val="bg1"/>
              </a:solidFill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chemeClr val="bg1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Каждому участнику  в ходе игры может выпасть сектор с числом очков, которые он заработает, при условии, что отгадает </a:t>
            </a:r>
            <a:r>
              <a:rPr lang="ru-RU" dirty="0" smtClean="0">
                <a:solidFill>
                  <a:schemeClr val="bg1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целое </a:t>
            </a:r>
            <a:r>
              <a:rPr lang="ru-RU" dirty="0">
                <a:solidFill>
                  <a:schemeClr val="bg1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слово, или же может выпасть специальный </a:t>
            </a:r>
            <a:r>
              <a:rPr lang="ru-RU" dirty="0" smtClean="0">
                <a:solidFill>
                  <a:schemeClr val="bg1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сектор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bg1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(музыкальная пауза, чёрный ящик).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chemeClr val="bg1"/>
              </a:solidFill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655840" y="476672"/>
            <a:ext cx="2880320" cy="432048"/>
          </a:xfrm>
          <a:prstGeom prst="roundRect">
            <a:avLst/>
          </a:prstGeom>
          <a:solidFill>
            <a:srgbClr val="6C3084"/>
          </a:solidFill>
          <a:ln>
            <a:solidFill>
              <a:srgbClr val="6C30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FFFF00"/>
                </a:solidFill>
              </a:rPr>
              <a:t>Правила игры</a:t>
            </a:r>
          </a:p>
        </p:txBody>
      </p:sp>
      <p:sp>
        <p:nvSpPr>
          <p:cNvPr id="4" name="Скругленный прямоугольник 3">
            <a:hlinkClick r:id="rId2" action="ppaction://hlinksldjump"/>
          </p:cNvPr>
          <p:cNvSpPr/>
          <p:nvPr/>
        </p:nvSpPr>
        <p:spPr>
          <a:xfrm>
            <a:off x="5591944" y="6093296"/>
            <a:ext cx="1152128" cy="432048"/>
          </a:xfrm>
          <a:prstGeom prst="roundRect">
            <a:avLst/>
          </a:prstGeom>
          <a:solidFill>
            <a:srgbClr val="6C3084"/>
          </a:solidFill>
          <a:ln>
            <a:solidFill>
              <a:srgbClr val="6C30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FFFF00"/>
                </a:solidFill>
                <a:hlinkClick r:id="rId3" action="ppaction://hlinksldjump"/>
              </a:rPr>
              <a:t>на главную</a:t>
            </a:r>
            <a:endParaRPr lang="ru-RU" sz="1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867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28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8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2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1" grpId="0"/>
      <p:bldP spid="3" grpId="0" animBg="1"/>
      <p:bldP spid="4" grpId="0" animBg="1"/>
      <p:bldP spid="4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4511824" y="476672"/>
            <a:ext cx="3168352" cy="432048"/>
          </a:xfrm>
          <a:prstGeom prst="roundRect">
            <a:avLst/>
          </a:prstGeom>
          <a:solidFill>
            <a:srgbClr val="6C3084"/>
          </a:solidFill>
          <a:ln>
            <a:solidFill>
              <a:srgbClr val="6C30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FFFF00"/>
                </a:solidFill>
              </a:rPr>
              <a:t>Условные знаки</a:t>
            </a:r>
          </a:p>
        </p:txBody>
      </p:sp>
      <p:sp>
        <p:nvSpPr>
          <p:cNvPr id="4" name="Скругленный прямоугольник 3">
            <a:hlinkClick r:id="rId3" action="ppaction://hlinksldjump"/>
          </p:cNvPr>
          <p:cNvSpPr/>
          <p:nvPr/>
        </p:nvSpPr>
        <p:spPr>
          <a:xfrm>
            <a:off x="5781576" y="6097265"/>
            <a:ext cx="1152128" cy="432048"/>
          </a:xfrm>
          <a:prstGeom prst="roundRect">
            <a:avLst/>
          </a:prstGeom>
          <a:solidFill>
            <a:srgbClr val="6C3084"/>
          </a:solidFill>
          <a:ln>
            <a:solidFill>
              <a:srgbClr val="6C30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FFFF00"/>
                </a:solidFill>
                <a:hlinkClick r:id="rId4" action="ppaction://hlinksldjump"/>
              </a:rPr>
              <a:t>на главную</a:t>
            </a:r>
            <a:endParaRPr lang="ru-RU" sz="1400" b="1" dirty="0">
              <a:solidFill>
                <a:srgbClr val="FFFF0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960096" y="1124744"/>
            <a:ext cx="3096344" cy="72008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933704" y="2105622"/>
            <a:ext cx="3096344" cy="72008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960096" y="3140968"/>
            <a:ext cx="3096344" cy="72008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960096" y="4149080"/>
            <a:ext cx="3096344" cy="72008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960096" y="5157192"/>
            <a:ext cx="3096344" cy="72008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6969708" y="1267768"/>
            <a:ext cx="30243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latin typeface="Comic Sans MS" pitchFamily="66" charset="0"/>
                <a:ea typeface="Roboto Slab" pitchFamily="2" charset="0"/>
              </a:rPr>
              <a:t>Вопросы для зрителей </a:t>
            </a:r>
            <a:endParaRPr lang="ru-RU" sz="1200" dirty="0">
              <a:latin typeface="Comic Sans MS" pitchFamily="66" charset="0"/>
              <a:ea typeface="Roboto Slab" pitchFamily="2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 flipH="1">
            <a:off x="7010866" y="2114597"/>
            <a:ext cx="28083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latin typeface="Comic Sans MS" pitchFamily="66" charset="0"/>
                <a:ea typeface="Roboto Slab" pitchFamily="2" charset="0"/>
              </a:rPr>
              <a:t>Количество очков которые получает игрок за правильно угаданное слово</a:t>
            </a:r>
            <a:endParaRPr lang="ru-RU" sz="1200" dirty="0">
              <a:latin typeface="Comic Sans MS" pitchFamily="66" charset="0"/>
              <a:ea typeface="Roboto Slab" pitchFamily="2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 flipH="1">
            <a:off x="7032104" y="5157193"/>
            <a:ext cx="29523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Comic Sans MS" pitchFamily="66" charset="0"/>
                <a:ea typeface="Roboto Slab" pitchFamily="2" charset="0"/>
              </a:rPr>
              <a:t> </a:t>
            </a:r>
            <a:r>
              <a:rPr lang="ru-RU" sz="1200" dirty="0" smtClean="0">
                <a:latin typeface="Comic Sans MS" pitchFamily="66" charset="0"/>
                <a:ea typeface="Roboto Slab" pitchFamily="2" charset="0"/>
              </a:rPr>
              <a:t> </a:t>
            </a:r>
            <a:endParaRPr lang="ru-RU" sz="1200" dirty="0">
              <a:latin typeface="Comic Sans MS" pitchFamily="66" charset="0"/>
              <a:ea typeface="Roboto Slab" pitchFamily="2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 flipH="1">
            <a:off x="7032104" y="4147341"/>
            <a:ext cx="29523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dirty="0">
                <a:latin typeface="Comic Sans MS" pitchFamily="66" charset="0"/>
                <a:ea typeface="Roboto Slab" pitchFamily="2" charset="0"/>
              </a:rPr>
              <a:t>Х</a:t>
            </a:r>
            <a:r>
              <a:rPr lang="ru-RU" sz="1200" dirty="0" smtClean="0">
                <a:latin typeface="Comic Sans MS" pitchFamily="66" charset="0"/>
                <a:ea typeface="Roboto Slab" pitchFamily="2" charset="0"/>
              </a:rPr>
              <a:t>од </a:t>
            </a:r>
            <a:r>
              <a:rPr lang="ru-RU" sz="1200" dirty="0">
                <a:latin typeface="Comic Sans MS" pitchFamily="66" charset="0"/>
                <a:ea typeface="Roboto Slab" pitchFamily="2" charset="0"/>
              </a:rPr>
              <a:t>переходит к следующему игроку. </a:t>
            </a:r>
          </a:p>
          <a:p>
            <a:pPr algn="ctr"/>
            <a:endParaRPr lang="ru-RU" sz="1200" dirty="0">
              <a:latin typeface="Comic Sans MS" pitchFamily="66" charset="0"/>
              <a:ea typeface="Roboto Slab" pitchFamily="2" charset="0"/>
            </a:endParaRPr>
          </a:p>
          <a:p>
            <a:pPr algn="ctr"/>
            <a:endParaRPr lang="ru-RU" sz="1200" dirty="0">
              <a:latin typeface="Comic Sans MS" pitchFamily="66" charset="0"/>
              <a:ea typeface="Roboto Slab" pitchFamily="2" charset="0"/>
            </a:endParaRPr>
          </a:p>
        </p:txBody>
      </p:sp>
      <p:grpSp>
        <p:nvGrpSpPr>
          <p:cNvPr id="53" name="Группа 52"/>
          <p:cNvGrpSpPr/>
          <p:nvPr/>
        </p:nvGrpSpPr>
        <p:grpSpPr>
          <a:xfrm>
            <a:off x="1724428" y="1627231"/>
            <a:ext cx="3442440" cy="3529961"/>
            <a:chOff x="350944" y="2319604"/>
            <a:chExt cx="4017589" cy="3983071"/>
          </a:xfrm>
        </p:grpSpPr>
        <p:grpSp>
          <p:nvGrpSpPr>
            <p:cNvPr id="54" name="Группа 54"/>
            <p:cNvGrpSpPr/>
            <p:nvPr/>
          </p:nvGrpSpPr>
          <p:grpSpPr>
            <a:xfrm>
              <a:off x="350944" y="2319604"/>
              <a:ext cx="4017589" cy="3983071"/>
              <a:chOff x="883673" y="1671532"/>
              <a:chExt cx="4017589" cy="3983071"/>
            </a:xfrm>
          </p:grpSpPr>
          <p:grpSp>
            <p:nvGrpSpPr>
              <p:cNvPr id="56" name="Группа 56"/>
              <p:cNvGrpSpPr/>
              <p:nvPr/>
            </p:nvGrpSpPr>
            <p:grpSpPr>
              <a:xfrm>
                <a:off x="883673" y="1671532"/>
                <a:ext cx="4017589" cy="3983071"/>
                <a:chOff x="883673" y="1671532"/>
                <a:chExt cx="4017589" cy="3983071"/>
              </a:xfrm>
            </p:grpSpPr>
            <p:grpSp>
              <p:nvGrpSpPr>
                <p:cNvPr id="58" name="Группа 58"/>
                <p:cNvGrpSpPr/>
                <p:nvPr/>
              </p:nvGrpSpPr>
              <p:grpSpPr>
                <a:xfrm>
                  <a:off x="883673" y="1671532"/>
                  <a:ext cx="4017589" cy="3983071"/>
                  <a:chOff x="883673" y="1671532"/>
                  <a:chExt cx="4017589" cy="3983071"/>
                </a:xfrm>
              </p:grpSpPr>
              <p:grpSp>
                <p:nvGrpSpPr>
                  <p:cNvPr id="60" name="Группа 60"/>
                  <p:cNvGrpSpPr/>
                  <p:nvPr/>
                </p:nvGrpSpPr>
                <p:grpSpPr>
                  <a:xfrm>
                    <a:off x="883673" y="1671532"/>
                    <a:ext cx="4017589" cy="3983071"/>
                    <a:chOff x="883673" y="1671532"/>
                    <a:chExt cx="4017589" cy="3983071"/>
                  </a:xfrm>
                </p:grpSpPr>
                <p:grpSp>
                  <p:nvGrpSpPr>
                    <p:cNvPr id="62" name="Группа 62"/>
                    <p:cNvGrpSpPr/>
                    <p:nvPr/>
                  </p:nvGrpSpPr>
                  <p:grpSpPr>
                    <a:xfrm>
                      <a:off x="883673" y="1671532"/>
                      <a:ext cx="4017589" cy="3983071"/>
                      <a:chOff x="883673" y="1671532"/>
                      <a:chExt cx="4017589" cy="3983071"/>
                    </a:xfrm>
                  </p:grpSpPr>
                  <p:grpSp>
                    <p:nvGrpSpPr>
                      <p:cNvPr id="64" name="Группа 64"/>
                      <p:cNvGrpSpPr/>
                      <p:nvPr/>
                    </p:nvGrpSpPr>
                    <p:grpSpPr>
                      <a:xfrm>
                        <a:off x="883673" y="1671532"/>
                        <a:ext cx="4017589" cy="3983071"/>
                        <a:chOff x="883673" y="1671532"/>
                        <a:chExt cx="4017589" cy="3983071"/>
                      </a:xfrm>
                    </p:grpSpPr>
                    <p:grpSp>
                      <p:nvGrpSpPr>
                        <p:cNvPr id="66" name="Группа 66"/>
                        <p:cNvGrpSpPr/>
                        <p:nvPr/>
                      </p:nvGrpSpPr>
                      <p:grpSpPr>
                        <a:xfrm>
                          <a:off x="883673" y="1671532"/>
                          <a:ext cx="4017589" cy="3983071"/>
                          <a:chOff x="883673" y="1671532"/>
                          <a:chExt cx="4017589" cy="3983071"/>
                        </a:xfrm>
                      </p:grpSpPr>
                      <p:grpSp>
                        <p:nvGrpSpPr>
                          <p:cNvPr id="68" name="Группа 68"/>
                          <p:cNvGrpSpPr/>
                          <p:nvPr/>
                        </p:nvGrpSpPr>
                        <p:grpSpPr>
                          <a:xfrm>
                            <a:off x="883673" y="1671532"/>
                            <a:ext cx="4017589" cy="3983071"/>
                            <a:chOff x="883673" y="1671532"/>
                            <a:chExt cx="4017589" cy="3983071"/>
                          </a:xfrm>
                        </p:grpSpPr>
                        <p:grpSp>
                          <p:nvGrpSpPr>
                            <p:cNvPr id="70" name="Группа 70"/>
                            <p:cNvGrpSpPr/>
                            <p:nvPr/>
                          </p:nvGrpSpPr>
                          <p:grpSpPr>
                            <a:xfrm>
                              <a:off x="883673" y="1671532"/>
                              <a:ext cx="4017589" cy="3983071"/>
                              <a:chOff x="883673" y="1671532"/>
                              <a:chExt cx="4017589" cy="3983071"/>
                            </a:xfrm>
                          </p:grpSpPr>
                          <p:grpSp>
                            <p:nvGrpSpPr>
                              <p:cNvPr id="72" name="Группа 72"/>
                              <p:cNvGrpSpPr/>
                              <p:nvPr/>
                            </p:nvGrpSpPr>
                            <p:grpSpPr>
                              <a:xfrm>
                                <a:off x="883673" y="1671532"/>
                                <a:ext cx="4017589" cy="3983071"/>
                                <a:chOff x="883673" y="1671532"/>
                                <a:chExt cx="4017589" cy="3983071"/>
                              </a:xfrm>
                            </p:grpSpPr>
                            <p:grpSp>
                              <p:nvGrpSpPr>
                                <p:cNvPr id="74" name="Группа 74"/>
                                <p:cNvGrpSpPr/>
                                <p:nvPr/>
                              </p:nvGrpSpPr>
                              <p:grpSpPr>
                                <a:xfrm>
                                  <a:off x="883673" y="1671532"/>
                                  <a:ext cx="4017589" cy="3983071"/>
                                  <a:chOff x="739657" y="1641397"/>
                                  <a:chExt cx="4017589" cy="3983071"/>
                                </a:xfrm>
                              </p:grpSpPr>
                              <p:pic>
                                <p:nvPicPr>
                                  <p:cNvPr id="76" name="Picture 28" descr="оля-ля"/>
                                  <p:cNvPicPr>
                                    <a:picLocks noChangeAspect="1" noChangeArrowheads="1"/>
                                  </p:cNvPicPr>
                                  <p:nvPr/>
                                </p:nvPicPr>
                                <p:blipFill>
                                  <a:blip r:embed="rId5" cstate="email">
                                    <a:clrChange>
                                      <a:clrFrom>
                                        <a:srgbClr val="FFFEBB"/>
                                      </a:clrFrom>
                                      <a:clrTo>
                                        <a:srgbClr val="FFFEBB">
                                          <a:alpha val="0"/>
                                        </a:srgbClr>
                                      </a:clrTo>
                                    </a:clrChange>
                                  </a:blip>
                                  <a:srcRect/>
                                  <a:stretch>
                                    <a:fillRect/>
                                  </a:stretch>
                                </p:blipFill>
                                <p:spPr bwMode="auto">
                                  <a:xfrm>
                                    <a:off x="739657" y="1641397"/>
                                    <a:ext cx="4017589" cy="3983071"/>
                                  </a:xfrm>
                                  <a:prstGeom prst="rect">
                                    <a:avLst/>
                                  </a:prstGeom>
                                  <a:noFill/>
                                </p:spPr>
                              </p:pic>
                              <p:sp>
                                <p:nvSpPr>
                                  <p:cNvPr id="77" name="Прямоугольник 76"/>
                                  <p:cNvSpPr/>
                                  <p:nvPr/>
                                </p:nvSpPr>
                                <p:spPr>
                                  <a:xfrm rot="622995">
                                    <a:off x="2949664" y="1693132"/>
                                    <a:ext cx="494273" cy="590381"/>
                                  </a:xfrm>
                                  <a:prstGeom prst="rect">
                                    <a:avLst/>
                                  </a:prstGeom>
                                  <a:noFill/>
                                </p:spPr>
                                <p:txBody>
                                  <a:bodyPr wrap="none" lIns="91440" tIns="45720" rIns="91440" bIns="45720">
                                    <a:spAutoFit/>
                                    <a:scene3d>
                                      <a:camera prst="orthographicFront"/>
                                      <a:lightRig rig="soft" dir="t">
                                        <a:rot lat="0" lon="0" rev="10800000"/>
                                      </a:lightRig>
                                    </a:scene3d>
                                    <a:sp3d>
                                      <a:bevelT w="27940" h="12700"/>
                                      <a:contourClr>
                                        <a:srgbClr val="DDDDDD"/>
                                      </a:contourClr>
                                    </a:sp3d>
                                  </a:bodyPr>
                                  <a:lstStyle/>
                                  <a:p>
                                    <a:pPr algn="ctr"/>
                                    <a:r>
                                      <a:rPr lang="ru-RU" sz="2800" b="1" spc="150" dirty="0" smtClean="0">
                                        <a:ln w="11430"/>
                                        <a:solidFill>
                                          <a:srgbClr val="F8F8F8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omic Sans MS" panose="030F0702030302020204" pitchFamily="66" charset="0"/>
                                        <a:cs typeface="Arial" panose="020B0604020202020204" pitchFamily="34" charset="0"/>
                                      </a:rPr>
                                      <a:t>2</a:t>
                                    </a:r>
                                    <a:endParaRPr lang="ru-RU" sz="2800" b="1" spc="150" dirty="0">
                                      <a:ln w="11430"/>
                                      <a:solidFill>
                                        <a:srgbClr val="F8F8F8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omic Sans MS" panose="030F0702030302020204" pitchFamily="66" charset="0"/>
                                      <a:cs typeface="Arial" panose="020B0604020202020204" pitchFamily="34" charset="0"/>
                                    </a:endParaRPr>
                                  </a:p>
                                </p:txBody>
                              </p:sp>
                            </p:grpSp>
                            <p:sp>
                              <p:nvSpPr>
                                <p:cNvPr id="75" name="Прямоугольник 74"/>
                                <p:cNvSpPr/>
                                <p:nvPr/>
                              </p:nvSpPr>
                              <p:spPr>
                                <a:xfrm rot="3033672">
                                  <a:off x="3818945" y="2098489"/>
                                  <a:ext cx="456172" cy="610637"/>
                                </a:xfrm>
                                <a:prstGeom prst="rect">
                                  <a:avLst/>
                                </a:prstGeom>
                                <a:noFill/>
                              </p:spPr>
                              <p:txBody>
                                <a:bodyPr wrap="none" lIns="91440" tIns="45720" rIns="91440" bIns="45720">
                                  <a:spAutoFit/>
                                </a:bodyPr>
                                <a:lstStyle/>
                                <a:p>
                                  <a:pPr algn="ctr"/>
                                  <a:r>
                                    <a:rPr lang="ru-RU" sz="2800" b="1" dirty="0" smtClean="0">
                                      <a:ln w="17780" cmpd="sng">
                                        <a:solidFill>
                                          <a:sysClr val="windowText" lastClr="000000"/>
                                        </a:solidFill>
                                        <a:prstDash val="solid"/>
                                        <a:miter lim="800000"/>
                                      </a:ln>
                                      <a:solidFill>
                                        <a:sysClr val="windowText" lastClr="00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omic Sans MS" panose="030F0702030302020204" pitchFamily="66" charset="0"/>
                                      <a:cs typeface="Arial" panose="020B0604020202020204" pitchFamily="34" charset="0"/>
                                    </a:rPr>
                                    <a:t>4</a:t>
                                  </a:r>
                                  <a:endParaRPr lang="ru-RU" sz="2800" b="1" dirty="0">
                                    <a:ln w="17780" cmpd="sng">
                                      <a:solidFill>
                                        <a:sysClr val="windowText" lastClr="000000"/>
                                      </a:solidFill>
                                      <a:prstDash val="solid"/>
                                      <a:miter lim="800000"/>
                                    </a:ln>
                                    <a:solidFill>
                                      <a:sysClr val="windowText" lastClr="00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omic Sans MS" panose="030F0702030302020204" pitchFamily="66" charset="0"/>
                                    <a:cs typeface="Arial" panose="020B0604020202020204" pitchFamily="34" charset="0"/>
                                  </a:endParaRPr>
                                </a:p>
                              </p:txBody>
                            </p:sp>
                          </p:grpSp>
                          <p:sp>
                            <p:nvSpPr>
                              <p:cNvPr id="73" name="Прямоугольник 72"/>
                              <p:cNvSpPr/>
                              <p:nvPr/>
                            </p:nvSpPr>
                            <p:spPr>
                              <a:xfrm rot="4922632">
                                <a:off x="4309463" y="2933333"/>
                                <a:ext cx="456172" cy="610637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  <p:txBody>
                              <a:bodyPr wrap="none" lIns="91440" tIns="45720" rIns="91440" bIns="45720">
                                <a:spAutoFit/>
                              </a:bodyPr>
                              <a:lstStyle/>
                              <a:p>
                                <a:pPr algn="ctr"/>
                                <a:r>
                                  <a:rPr lang="ru-RU" sz="2800" b="1" dirty="0" smtClean="0">
                                    <a:ln w="18415" cmpd="sng">
                                      <a:solidFill>
                                        <a:srgbClr val="FFFFFF"/>
                                      </a:solidFill>
                                      <a:prstDash val="solid"/>
                                    </a:ln>
                                    <a:solidFill>
                                      <a:srgbClr val="FFFFFF"/>
                                    </a:solidFill>
                                    <a:effectLst>
                                      <a:outerShdw blurRad="38100" dist="38100" dir="2700000" algn="tl" rotWithShape="0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omic Sans MS" panose="030F0702030302020204" pitchFamily="66" charset="0"/>
                                    <a:cs typeface="Arial" panose="020B0604020202020204" pitchFamily="34" charset="0"/>
                                  </a:rPr>
                                  <a:t>3</a:t>
                                </a:r>
                                <a:endParaRPr lang="ru-RU" sz="2800" b="1" dirty="0">
                                  <a:ln w="18415" cmpd="sng">
                                    <a:solidFill>
                                      <a:srgbClr val="FFFFFF"/>
                                    </a:solidFill>
                                    <a:prstDash val="solid"/>
                                  </a:ln>
                                  <a:solidFill>
                                    <a:srgbClr val="FFFFFF"/>
                                  </a:solidFill>
                                  <a:effectLst>
                                    <a:outerShdw blurRad="38100" dist="38100" dir="2700000" algn="tl" rotWithShape="0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omic Sans MS" panose="030F0702030302020204" pitchFamily="66" charset="0"/>
                                  <a:cs typeface="Arial" panose="020B0604020202020204" pitchFamily="34" charset="0"/>
                                </a:endParaRPr>
                              </a:p>
                            </p:txBody>
                          </p:sp>
                        </p:grpSp>
                        <p:sp>
                          <p:nvSpPr>
                            <p:cNvPr id="71" name="Прямоугольник 70"/>
                            <p:cNvSpPr/>
                            <p:nvPr/>
                          </p:nvSpPr>
                          <p:spPr>
                            <a:xfrm rot="6308384">
                              <a:off x="4240318" y="3950996"/>
                              <a:ext cx="734288" cy="359199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wrap="none" lIns="91440" tIns="45720" rIns="91440" bIns="45720">
                              <a:spAutoFit/>
                            </a:bodyPr>
                            <a:lstStyle/>
                            <a:p>
                              <a:pPr algn="ctr"/>
                              <a:r>
                                <a:rPr lang="ru-RU" sz="1400" dirty="0" smtClean="0">
                                  <a:ln w="17780" cmpd="sng">
                                    <a:solidFill>
                                      <a:sysClr val="windowText" lastClr="000000"/>
                                    </a:solidFill>
                                    <a:prstDash val="solid"/>
                                    <a:miter lim="800000"/>
                                  </a:ln>
                                  <a:latin typeface="Arial" panose="020B0604020202020204" pitchFamily="34" charset="0"/>
                                  <a:cs typeface="Arial" panose="020B0604020202020204" pitchFamily="34" charset="0"/>
                                </a:rPr>
                                <a:t>пауза</a:t>
                              </a:r>
                              <a:endParaRPr lang="ru-RU" sz="1400" dirty="0">
                                <a:ln w="17780" cmpd="sng">
                                  <a:solidFill>
                                    <a:sysClr val="windowText" lastClr="000000"/>
                                  </a:solidFill>
                                  <a:prstDash val="solid"/>
                                  <a:miter lim="800000"/>
                                </a:ln>
                                <a:latin typeface="Arial" panose="020B0604020202020204" pitchFamily="34" charset="0"/>
                                <a:cs typeface="Arial" panose="020B0604020202020204" pitchFamily="34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69" name="Прямоугольник 68"/>
                          <p:cNvSpPr/>
                          <p:nvPr/>
                        </p:nvSpPr>
                        <p:spPr>
                          <a:xfrm rot="8136348">
                            <a:off x="3757739" y="4438522"/>
                            <a:ext cx="471823" cy="590381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none" lIns="91440" tIns="45720" rIns="91440" bIns="45720">
                            <a:spAutoFit/>
                          </a:bodyPr>
                          <a:lstStyle/>
                          <a:p>
                            <a:pPr algn="ctr"/>
                            <a:r>
                              <a:rPr lang="ru-RU" sz="2800" b="1" dirty="0" smtClean="0">
                                <a:ln w="18415" cmpd="sng">
                                  <a:solidFill>
                                    <a:srgbClr val="FFFFFF"/>
                                  </a:solidFill>
                                  <a:prstDash val="solid"/>
                                </a:ln>
                                <a:solidFill>
                                  <a:srgbClr val="FFFFFF"/>
                                </a:solidFill>
                                <a:effectLst>
                                  <a:outerShdw blurRad="38100" dist="38100" dir="2700000" algn="tl" rotWithShape="0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omic Sans MS" panose="030F0702030302020204" pitchFamily="66" charset="0"/>
                                <a:cs typeface="Arial" panose="020B0604020202020204" pitchFamily="34" charset="0"/>
                              </a:rPr>
                              <a:t>5</a:t>
                            </a:r>
                            <a:endParaRPr lang="ru-RU" sz="2800" b="1" dirty="0">
                              <a:ln w="18415" cmpd="sng">
                                <a:solidFill>
                                  <a:srgbClr val="FFFFFF"/>
                                </a:solidFill>
                                <a:prstDash val="solid"/>
                              </a:ln>
                              <a:solidFill>
                                <a:srgbClr val="FFFFFF"/>
                              </a:solidFill>
                              <a:effectLst>
                                <a:outerShdw blurRad="38100" dist="38100" dir="2700000" algn="tl" rotWithShape="0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omic Sans MS" panose="030F0702030302020204" pitchFamily="66" charset="0"/>
                              <a:cs typeface="Arial" panose="020B0604020202020204" pitchFamily="34" charset="0"/>
                            </a:endParaRPr>
                          </a:p>
                        </p:txBody>
                      </p:sp>
                    </p:grpSp>
                    <p:sp>
                      <p:nvSpPr>
                        <p:cNvPr id="67" name="Прямоугольник 66"/>
                        <p:cNvSpPr/>
                        <p:nvPr/>
                      </p:nvSpPr>
                      <p:spPr>
                        <a:xfrm rot="9991816">
                          <a:off x="3168301" y="5030417"/>
                          <a:ext cx="453115" cy="590381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lIns="91440" tIns="45720" rIns="91440" bIns="45720">
                          <a:spAutoFit/>
                        </a:bodyPr>
                        <a:lstStyle/>
                        <a:p>
                          <a:pPr algn="ctr"/>
                          <a:r>
                            <a:rPr lang="ru-RU" sz="2800" b="1" dirty="0" smtClean="0">
                              <a:ln w="17780" cmpd="sng">
                                <a:solidFill>
                                  <a:schemeClr val="tx1"/>
                                </a:solidFill>
                                <a:prstDash val="solid"/>
                                <a:miter lim="800000"/>
                              </a:ln>
                              <a:effectLst>
                                <a:outerShdw blurRad="38100" dist="38100" dir="2700000" algn="tl" rotWithShape="0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omic Sans MS" panose="030F0702030302020204" pitchFamily="66" charset="0"/>
                            </a:rPr>
                            <a:t>?</a:t>
                          </a:r>
                          <a:endParaRPr lang="ru-RU" sz="2800" b="1" dirty="0">
                            <a:ln w="17780" cmpd="sng">
                              <a:solidFill>
                                <a:schemeClr val="tx1"/>
                              </a:solidFill>
                              <a:prstDash val="solid"/>
                              <a:miter lim="800000"/>
                            </a:ln>
                            <a:effectLst>
                              <a:outerShdw blurRad="38100" dist="38100" dir="2700000" algn="tl" rotWithShape="0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omic Sans MS" panose="030F0702030302020204" pitchFamily="66" charset="0"/>
                          </a:endParaRPr>
                        </a:p>
                      </p:txBody>
                    </p:sp>
                  </p:grpSp>
                  <p:sp>
                    <p:nvSpPr>
                      <p:cNvPr id="65" name="Прямоугольник 64"/>
                      <p:cNvSpPr/>
                      <p:nvPr/>
                    </p:nvSpPr>
                    <p:spPr>
                      <a:xfrm rot="11752548">
                        <a:off x="2016794" y="5048011"/>
                        <a:ext cx="862825" cy="520925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lIns="91440" tIns="45720" rIns="91440" bIns="45720">
                        <a:spAutoFit/>
                      </a:bodyPr>
                      <a:lstStyle/>
                      <a:p>
                        <a:pPr algn="ctr"/>
                        <a:r>
                          <a:rPr lang="ru-RU" sz="1200" dirty="0" smtClean="0">
                            <a:ln w="18415" cmpd="sng">
                              <a:solidFill>
                                <a:srgbClr val="FFFFFF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63500" dir="3600000" algn="tl" rotWithShape="0">
                                <a:srgbClr val="000000">
                                  <a:alpha val="70000"/>
                                </a:srgbClr>
                              </a:outerShdw>
                            </a:effectLst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Черный</a:t>
                        </a:r>
                      </a:p>
                      <a:p>
                        <a:pPr algn="ctr"/>
                        <a:r>
                          <a:rPr lang="ru-RU" sz="1200" dirty="0" smtClean="0">
                            <a:ln w="18415" cmpd="sng">
                              <a:solidFill>
                                <a:srgbClr val="FFFFFF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63500" dir="3600000" algn="tl" rotWithShape="0">
                                <a:srgbClr val="000000">
                                  <a:alpha val="70000"/>
                                </a:srgbClr>
                              </a:outerShdw>
                            </a:effectLst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 ящик </a:t>
                        </a:r>
                        <a:endParaRPr lang="ru-RU" sz="1200" dirty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</p:grpSp>
                <p:sp>
                  <p:nvSpPr>
                    <p:cNvPr id="63" name="Прямоугольник 62"/>
                    <p:cNvSpPr/>
                    <p:nvPr/>
                  </p:nvSpPr>
                  <p:spPr>
                    <a:xfrm rot="16872433">
                      <a:off x="752494" y="2932752"/>
                      <a:ext cx="1061358" cy="61063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91440" tIns="45720" rIns="91440" bIns="45720">
                      <a:spAutoFit/>
                    </a:bodyPr>
                    <a:lstStyle/>
                    <a:p>
                      <a:pPr algn="ctr"/>
                      <a:r>
                        <a:rPr lang="ru-RU" sz="2800" b="1" dirty="0" smtClean="0">
                          <a:ln w="17780" cmpd="sng">
                            <a:solidFill>
                              <a:sysClr val="windowText" lastClr="000000"/>
                            </a:solidFill>
                            <a:prstDash val="solid"/>
                            <a:miter lim="800000"/>
                          </a:ln>
                          <a:solidFill>
                            <a:sysClr val="windowText" lastClr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  <a:cs typeface="Arial" panose="020B0604020202020204" pitchFamily="34" charset="0"/>
                        </a:rPr>
                        <a:t>?</a:t>
                      </a:r>
                      <a:endParaRPr lang="ru-RU" sz="2800" b="1" dirty="0">
                        <a:ln w="17780" cmpd="sng">
                          <a:solidFill>
                            <a:sysClr val="windowText" lastClr="000000"/>
                          </a:solidFill>
                          <a:prstDash val="solid"/>
                          <a:miter lim="800000"/>
                        </a:ln>
                        <a:solidFill>
                          <a:sysClr val="windowText" lastClr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anose="030F0702030302020204" pitchFamily="66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  <p:cxnSp>
                <p:nvCxnSpPr>
                  <p:cNvPr id="61" name="Прямая со стрелкой 60"/>
                  <p:cNvCxnSpPr/>
                  <p:nvPr/>
                </p:nvCxnSpPr>
                <p:spPr>
                  <a:xfrm flipH="1" flipV="1">
                    <a:off x="1475656" y="4581128"/>
                    <a:ext cx="360040" cy="360040"/>
                  </a:xfrm>
                  <a:prstGeom prst="straightConnector1">
                    <a:avLst/>
                  </a:prstGeom>
                  <a:ln w="57150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59" name="Прямоугольник 58"/>
                <p:cNvSpPr/>
                <p:nvPr/>
              </p:nvSpPr>
              <p:spPr>
                <a:xfrm rot="15408026">
                  <a:off x="1090350" y="3802096"/>
                  <a:ext cx="456172" cy="610637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algn="ctr"/>
                  <a:r>
                    <a:rPr lang="ru-RU" sz="2800" b="1" dirty="0" smtClean="0">
                      <a:ln w="18415" cmpd="sng">
                        <a:solidFill>
                          <a:srgbClr val="FFFFFF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blurRad="38100" dist="38100" dir="2700000" algn="tl" rotWithShape="0">
                          <a:srgbClr val="000000">
                            <a:alpha val="43137"/>
                          </a:srgbClr>
                        </a:outerShdw>
                      </a:effectLst>
                      <a:latin typeface="Comic Sans MS" panose="030F0702030302020204" pitchFamily="66" charset="0"/>
                      <a:cs typeface="Arial" panose="020B0604020202020204" pitchFamily="34" charset="0"/>
                    </a:rPr>
                    <a:t>6</a:t>
                  </a:r>
                  <a:endParaRPr lang="ru-RU" sz="2800" b="1" dirty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38100" dist="38100" dir="2700000" algn="tl" rotWithShape="0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57" name="Прямоугольник 56"/>
              <p:cNvSpPr/>
              <p:nvPr/>
            </p:nvSpPr>
            <p:spPr>
              <a:xfrm rot="18986304">
                <a:off x="1155843" y="2101567"/>
                <a:ext cx="1144080" cy="590381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ru-RU" sz="2800" b="1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38100" dist="38100" dir="2700000" algn="tl" rotWithShape="0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cs typeface="Arial" panose="020B0604020202020204" pitchFamily="34" charset="0"/>
                  </a:rPr>
                  <a:t>1</a:t>
                </a:r>
                <a:r>
                  <a:rPr lang="ru-RU" sz="2800" b="1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38100" dist="38100" dir="2700000" algn="tl" rotWithShape="0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endParaRPr lang="ru-RU" sz="2800" b="1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8100" dir="2700000" algn="tl" rotWithShape="0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</p:grpSp>
        <p:sp>
          <p:nvSpPr>
            <p:cNvPr id="55" name="Прямоугольник 54"/>
            <p:cNvSpPr/>
            <p:nvPr/>
          </p:nvSpPr>
          <p:spPr>
            <a:xfrm rot="20933116">
              <a:off x="1761479" y="2349867"/>
              <a:ext cx="453115" cy="59038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800" b="1" dirty="0" smtClean="0">
                  <a:ln w="17780" cmpd="sng">
                    <a:solidFill>
                      <a:schemeClr val="tx1"/>
                    </a:solidFill>
                    <a:prstDash val="solid"/>
                    <a:miter lim="800000"/>
                  </a:ln>
                  <a:effectLst>
                    <a:outerShdw blurRad="50800" algn="tl" rotWithShape="0">
                      <a:srgbClr val="000000"/>
                    </a:outerShdw>
                  </a:effectLst>
                  <a:latin typeface="Comic Sans MS" panose="030F0702030302020204" pitchFamily="66" charset="0"/>
                </a:rPr>
                <a:t>?</a:t>
              </a:r>
              <a:endParaRPr lang="ru-RU" sz="2800" b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cxnSp>
        <p:nvCxnSpPr>
          <p:cNvPr id="38" name="Прямая со стрелкой 37"/>
          <p:cNvCxnSpPr/>
          <p:nvPr/>
        </p:nvCxnSpPr>
        <p:spPr>
          <a:xfrm>
            <a:off x="4678102" y="3566195"/>
            <a:ext cx="2770760" cy="41429"/>
          </a:xfrm>
          <a:prstGeom prst="straightConnector1">
            <a:avLst/>
          </a:prstGeom>
          <a:ln w="25400">
            <a:solidFill>
              <a:srgbClr val="5A3C7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3174521" y="4426515"/>
            <a:ext cx="4169369" cy="1148524"/>
          </a:xfrm>
          <a:prstGeom prst="straightConnector1">
            <a:avLst/>
          </a:prstGeom>
          <a:ln w="25400">
            <a:solidFill>
              <a:srgbClr val="5A3C7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V="1">
            <a:off x="4565215" y="2306601"/>
            <a:ext cx="2759618" cy="597528"/>
          </a:xfrm>
          <a:prstGeom prst="straightConnector1">
            <a:avLst/>
          </a:prstGeom>
          <a:ln w="25400">
            <a:solidFill>
              <a:srgbClr val="5A3C7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V="1">
            <a:off x="3137570" y="1557116"/>
            <a:ext cx="4022182" cy="791487"/>
          </a:xfrm>
          <a:prstGeom prst="straightConnector1">
            <a:avLst/>
          </a:prstGeom>
          <a:ln w="25400">
            <a:solidFill>
              <a:srgbClr val="5A3C7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>
            <a:off x="2724299" y="4121846"/>
            <a:ext cx="4619591" cy="472285"/>
          </a:xfrm>
          <a:prstGeom prst="straightConnector1">
            <a:avLst/>
          </a:prstGeom>
          <a:ln w="25400">
            <a:solidFill>
              <a:srgbClr val="5A3C7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Прямоугольник 84"/>
          <p:cNvSpPr/>
          <p:nvPr/>
        </p:nvSpPr>
        <p:spPr>
          <a:xfrm>
            <a:off x="7159752" y="3305879"/>
            <a:ext cx="30243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latin typeface="Comic Sans MS" pitchFamily="66" charset="0"/>
                <a:ea typeface="Roboto Slab" pitchFamily="2" charset="0"/>
              </a:rPr>
              <a:t>Музыкальный вопрос</a:t>
            </a:r>
            <a:endParaRPr lang="ru-RU" sz="1200" dirty="0">
              <a:latin typeface="Comic Sans MS" pitchFamily="66" charset="0"/>
              <a:ea typeface="Roboto Slab" pitchFamily="2" charset="0"/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6983016" y="5336047"/>
            <a:ext cx="30243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latin typeface="Comic Sans MS" pitchFamily="66" charset="0"/>
                <a:ea typeface="Roboto Slab" pitchFamily="2" charset="0"/>
              </a:rPr>
              <a:t>Вопрос из черного ящика</a:t>
            </a:r>
            <a:endParaRPr lang="ru-RU" sz="1200" dirty="0">
              <a:latin typeface="Comic Sans MS" pitchFamily="66" charset="0"/>
              <a:ea typeface="Roboto Slab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0474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9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24" dur="5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28" dur="5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3200000">
                                      <p:cBhvr>
                                        <p:cTn id="132" dur="5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8700000">
                                      <p:cBhvr>
                                        <p:cTn id="136" dur="5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3400000">
                                      <p:cBhvr>
                                        <p:cTn id="140" dur="5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4000000">
                                      <p:cBhvr>
                                        <p:cTn id="144" dur="5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3200000">
                                      <p:cBhvr>
                                        <p:cTn id="148" dur="5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52" dur="5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4000000">
                                      <p:cBhvr>
                                        <p:cTn id="156" dur="5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000000">
                                      <p:cBhvr>
                                        <p:cTn id="160" dur="5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3200000">
                                      <p:cBhvr>
                                        <p:cTn id="164" dur="5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68" dur="5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6200000">
                                      <p:cBhvr>
                                        <p:cTn id="172" dur="5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13620000">
                                      <p:cBhvr>
                                        <p:cTn id="176" dur="5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9360000">
                                      <p:cBhvr>
                                        <p:cTn id="180" dur="5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8400000">
                                      <p:cBhvr>
                                        <p:cTn id="184" dur="5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3700000">
                                      <p:cBhvr>
                                        <p:cTn id="188" dur="5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9" grpId="0" animBg="1"/>
      <p:bldP spid="10" grpId="0" animBg="1"/>
      <p:bldP spid="11" grpId="0" animBg="1"/>
      <p:bldP spid="12" grpId="0" animBg="1"/>
      <p:bldP spid="19" grpId="0"/>
      <p:bldP spid="33" grpId="0"/>
      <p:bldP spid="34" grpId="0"/>
      <p:bldP spid="40" grpId="0"/>
      <p:bldP spid="85" grpId="0"/>
      <p:bldP spid="8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49374" y="-40970"/>
            <a:ext cx="374441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  <a:t>1 тур</a:t>
            </a:r>
          </a:p>
        </p:txBody>
      </p:sp>
      <p:sp>
        <p:nvSpPr>
          <p:cNvPr id="34" name="Прямоугольник 33"/>
          <p:cNvSpPr/>
          <p:nvPr/>
        </p:nvSpPr>
        <p:spPr bwMode="auto">
          <a:xfrm>
            <a:off x="5362178" y="328904"/>
            <a:ext cx="1080120" cy="1008112"/>
          </a:xfrm>
          <a:prstGeom prst="rect">
            <a:avLst/>
          </a:prstGeom>
          <a:ln w="28575">
            <a:solidFill>
              <a:srgbClr val="9900CC"/>
            </a:solidFill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sz="6600" b="1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н</a:t>
            </a:r>
          </a:p>
        </p:txBody>
      </p:sp>
      <p:sp>
        <p:nvSpPr>
          <p:cNvPr id="35" name="Прямоугольник 34"/>
          <p:cNvSpPr/>
          <p:nvPr/>
        </p:nvSpPr>
        <p:spPr bwMode="auto">
          <a:xfrm>
            <a:off x="6442301" y="328904"/>
            <a:ext cx="1080120" cy="1008112"/>
          </a:xfrm>
          <a:prstGeom prst="rect">
            <a:avLst/>
          </a:prstGeom>
          <a:ln w="28575">
            <a:solidFill>
              <a:srgbClr val="9900CC"/>
            </a:solidFill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sz="6600" b="1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е</a:t>
            </a:r>
          </a:p>
        </p:txBody>
      </p:sp>
      <p:sp>
        <p:nvSpPr>
          <p:cNvPr id="36" name="Прямоугольник 35"/>
          <p:cNvSpPr/>
          <p:nvPr/>
        </p:nvSpPr>
        <p:spPr bwMode="auto">
          <a:xfrm>
            <a:off x="7542617" y="327028"/>
            <a:ext cx="1080120" cy="1011864"/>
          </a:xfrm>
          <a:prstGeom prst="rect">
            <a:avLst/>
          </a:prstGeom>
          <a:ln w="28575">
            <a:solidFill>
              <a:srgbClr val="9900CC"/>
            </a:solidFill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sz="6600" b="1" dirty="0" smtClean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ф</a:t>
            </a:r>
            <a:endParaRPr lang="ru-RU" sz="6600" b="1" dirty="0">
              <a:solidFill>
                <a:schemeClr val="tx1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 bwMode="auto">
          <a:xfrm>
            <a:off x="8622737" y="328904"/>
            <a:ext cx="1080120" cy="1008112"/>
          </a:xfrm>
          <a:prstGeom prst="rect">
            <a:avLst/>
          </a:prstGeom>
          <a:ln w="28575">
            <a:solidFill>
              <a:srgbClr val="9900CC"/>
            </a:solidFill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sz="6600" b="1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т</a:t>
            </a:r>
          </a:p>
        </p:txBody>
      </p:sp>
      <p:sp>
        <p:nvSpPr>
          <p:cNvPr id="38" name="Прямоугольник 37"/>
          <p:cNvSpPr/>
          <p:nvPr/>
        </p:nvSpPr>
        <p:spPr bwMode="auto">
          <a:xfrm>
            <a:off x="6463319" y="357680"/>
            <a:ext cx="1080120" cy="1008112"/>
          </a:xfrm>
          <a:prstGeom prst="rect">
            <a:avLst/>
          </a:prstGeom>
          <a:gradFill flip="none" rotWithShape="1">
            <a:gsLst>
              <a:gs pos="0">
                <a:srgbClr val="FF00FF"/>
              </a:gs>
              <a:gs pos="50000">
                <a:srgbClr val="FF00FF"/>
              </a:gs>
              <a:gs pos="100000">
                <a:srgbClr val="9900CC"/>
              </a:gs>
            </a:gsLst>
            <a:path path="rect">
              <a:fillToRect l="50000" t="50000" r="50000" b="50000"/>
            </a:path>
            <a:tileRect/>
          </a:gradFill>
          <a:ln w="38100">
            <a:solidFill>
              <a:srgbClr val="6600CC"/>
            </a:solidFill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ru-RU" sz="6600" b="1" dirty="0">
              <a:solidFill>
                <a:schemeClr val="tx1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 bwMode="auto">
          <a:xfrm>
            <a:off x="7580182" y="359864"/>
            <a:ext cx="1080120" cy="1008112"/>
          </a:xfrm>
          <a:prstGeom prst="rect">
            <a:avLst/>
          </a:prstGeom>
          <a:gradFill flip="none" rotWithShape="1">
            <a:gsLst>
              <a:gs pos="0">
                <a:srgbClr val="FF00FF"/>
              </a:gs>
              <a:gs pos="50000">
                <a:srgbClr val="FF00FF"/>
              </a:gs>
              <a:gs pos="100000">
                <a:srgbClr val="9900CC"/>
              </a:gs>
            </a:gsLst>
            <a:path path="rect">
              <a:fillToRect l="50000" t="50000" r="50000" b="50000"/>
            </a:path>
            <a:tileRect/>
          </a:gradFill>
          <a:ln w="38100">
            <a:solidFill>
              <a:srgbClr val="6600CC"/>
            </a:solidFill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ru-RU" sz="6600" b="1" dirty="0">
              <a:solidFill>
                <a:schemeClr val="tx1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 bwMode="auto">
          <a:xfrm>
            <a:off x="8672695" y="344242"/>
            <a:ext cx="1080120" cy="1008112"/>
          </a:xfrm>
          <a:prstGeom prst="rect">
            <a:avLst/>
          </a:prstGeom>
          <a:gradFill flip="none" rotWithShape="1">
            <a:gsLst>
              <a:gs pos="0">
                <a:srgbClr val="FF00FF"/>
              </a:gs>
              <a:gs pos="50000">
                <a:srgbClr val="FF00FF"/>
              </a:gs>
              <a:gs pos="100000">
                <a:srgbClr val="9900CC"/>
              </a:gs>
            </a:gsLst>
            <a:path path="rect">
              <a:fillToRect l="50000" t="50000" r="50000" b="50000"/>
            </a:path>
            <a:tileRect/>
          </a:gradFill>
          <a:ln w="38100">
            <a:solidFill>
              <a:srgbClr val="6600CC"/>
            </a:solidFill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ru-RU" sz="6600" b="1" dirty="0">
              <a:solidFill>
                <a:schemeClr val="tx1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 bwMode="auto">
          <a:xfrm>
            <a:off x="5363811" y="336550"/>
            <a:ext cx="1080120" cy="1008112"/>
          </a:xfrm>
          <a:prstGeom prst="rect">
            <a:avLst/>
          </a:prstGeom>
          <a:gradFill flip="none" rotWithShape="1">
            <a:gsLst>
              <a:gs pos="0">
                <a:srgbClr val="FF00FF"/>
              </a:gs>
              <a:gs pos="50000">
                <a:srgbClr val="FF00FF"/>
              </a:gs>
              <a:gs pos="100000">
                <a:srgbClr val="9900CC"/>
              </a:gs>
            </a:gsLst>
            <a:path path="rect">
              <a:fillToRect l="50000" t="50000" r="50000" b="50000"/>
            </a:path>
            <a:tileRect/>
          </a:gradFill>
          <a:ln w="38100">
            <a:solidFill>
              <a:srgbClr val="6600CC"/>
            </a:solidFill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ru-RU" sz="6600" b="1" dirty="0">
              <a:solidFill>
                <a:schemeClr val="tx1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0" name="Скругленный прямоугольник 49"/>
          <p:cNvSpPr/>
          <p:nvPr/>
        </p:nvSpPr>
        <p:spPr bwMode="auto">
          <a:xfrm>
            <a:off x="4044680" y="1543872"/>
            <a:ext cx="5341548" cy="2202458"/>
          </a:xfrm>
          <a:prstGeom prst="roundRect">
            <a:avLst/>
          </a:prstGeom>
          <a:solidFill>
            <a:srgbClr val="CC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ru-RU" sz="2000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Назовите природное ископаемое нашего края, люди его называют «чёрным золотом».</a:t>
            </a:r>
          </a:p>
          <a:p>
            <a:pPr algn="just">
              <a:lnSpc>
                <a:spcPct val="93000"/>
              </a:lnSpc>
              <a:buClr>
                <a:srgbClr val="000000"/>
              </a:buClr>
              <a:buSzPct val="100000"/>
            </a:pPr>
            <a:endParaRPr lang="ru-RU" sz="2000" b="1" dirty="0" smtClean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algn="ctr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ru-RU" sz="800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ru-RU" sz="2000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Оно приводит в движение автомобили, трактора, самолёты, корабли. </a:t>
            </a:r>
            <a:endParaRPr lang="ru-RU" sz="2000" dirty="0">
              <a:latin typeface="Comic Sans MS" panose="030F0702030302020204" pitchFamily="66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4" name="Овальная выноска 53"/>
          <p:cNvSpPr/>
          <p:nvPr/>
        </p:nvSpPr>
        <p:spPr bwMode="auto">
          <a:xfrm>
            <a:off x="4121013" y="1397442"/>
            <a:ext cx="5188881" cy="2502987"/>
          </a:xfrm>
          <a:prstGeom prst="wedgeEllipseCallout">
            <a:avLst>
              <a:gd name="adj1" fmla="val 77479"/>
              <a:gd name="adj2" fmla="val 15613"/>
            </a:avLst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Microsoft YaHei" panose="020B0503020204020204" pitchFamily="34" charset="-122"/>
                <a:cs typeface="Arial" panose="020B0604020202020204" pitchFamily="34" charset="0"/>
              </a:rPr>
              <a:t>Вопрос 1</a:t>
            </a:r>
          </a:p>
        </p:txBody>
      </p:sp>
      <p:sp>
        <p:nvSpPr>
          <p:cNvPr id="55" name="Управляющая кнопка: настраиваемая 54">
            <a:hlinkClick r:id="" action="ppaction://hlinkshowjump?jump=endshow" highlightClick="1"/>
          </p:cNvPr>
          <p:cNvSpPr/>
          <p:nvPr/>
        </p:nvSpPr>
        <p:spPr bwMode="auto">
          <a:xfrm>
            <a:off x="328903" y="160631"/>
            <a:ext cx="416496" cy="360040"/>
          </a:xfrm>
          <a:prstGeom prst="actionButtonBlank">
            <a:avLst/>
          </a:prstGeom>
          <a:solidFill>
            <a:srgbClr val="FF00FF"/>
          </a:solidFill>
          <a:ln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b="1" dirty="0">
                <a:solidFill>
                  <a:schemeClr val="bg1"/>
                </a:solidFill>
                <a:ea typeface="Microsoft YaHei" panose="020B0503020204020204" pitchFamily="34" charset="-122"/>
                <a:cs typeface="Arial" panose="020B0604020202020204" pitchFamily="34" charset="0"/>
              </a:rPr>
              <a:t>х</a:t>
            </a:r>
          </a:p>
        </p:txBody>
      </p:sp>
      <p:pic>
        <p:nvPicPr>
          <p:cNvPr id="57" name="Picture 6" descr="C:\Users\Svetlana\Desktop\ЗСП поле чудес\Рисунок1.png"/>
          <p:cNvPicPr>
            <a:picLocks noChangeAspect="1" noChangeArrowheads="1"/>
          </p:cNvPicPr>
          <p:nvPr/>
        </p:nvPicPr>
        <p:blipFill rotWithShape="1">
          <a:blip r:embed="rId7" cstate="email"/>
          <a:srcRect l="9290"/>
          <a:stretch/>
        </p:blipFill>
        <p:spPr bwMode="auto">
          <a:xfrm>
            <a:off x="9409984" y="1234440"/>
            <a:ext cx="2705815" cy="38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" name="Прямоугольник 63"/>
          <p:cNvSpPr/>
          <p:nvPr/>
        </p:nvSpPr>
        <p:spPr bwMode="auto">
          <a:xfrm>
            <a:off x="9753218" y="335635"/>
            <a:ext cx="1080120" cy="1008112"/>
          </a:xfrm>
          <a:prstGeom prst="rect">
            <a:avLst/>
          </a:prstGeom>
          <a:ln w="28575">
            <a:solidFill>
              <a:srgbClr val="9900CC"/>
            </a:solidFill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sz="6600" b="1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ь</a:t>
            </a:r>
          </a:p>
        </p:txBody>
      </p:sp>
      <p:sp>
        <p:nvSpPr>
          <p:cNvPr id="65" name="Прямоугольник 64"/>
          <p:cNvSpPr/>
          <p:nvPr/>
        </p:nvSpPr>
        <p:spPr bwMode="auto">
          <a:xfrm>
            <a:off x="9753218" y="327028"/>
            <a:ext cx="1080120" cy="1008112"/>
          </a:xfrm>
          <a:prstGeom prst="rect">
            <a:avLst/>
          </a:prstGeom>
          <a:gradFill flip="none" rotWithShape="1">
            <a:gsLst>
              <a:gs pos="0">
                <a:srgbClr val="FF00FF"/>
              </a:gs>
              <a:gs pos="50000">
                <a:srgbClr val="FF00FF"/>
              </a:gs>
              <a:gs pos="100000">
                <a:srgbClr val="9900CC"/>
              </a:gs>
            </a:gsLst>
            <a:path path="rect">
              <a:fillToRect l="50000" t="50000" r="50000" b="50000"/>
            </a:path>
            <a:tileRect/>
          </a:gradFill>
          <a:ln w="38100">
            <a:solidFill>
              <a:srgbClr val="6600CC"/>
            </a:solidFill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ru-RU" sz="6600" b="1" dirty="0">
              <a:solidFill>
                <a:schemeClr val="tx1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66" name="Рисунок 65" descr="https://lh3.googleusercontent.com/SfXUFwJIKUbe4BfCT_gu6Fc5-iq752rFhBRxba3Tl5jVI8L035j2fZ8Gd8pCbgLKLUg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81" y="4887329"/>
            <a:ext cx="2133966" cy="1441146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Рисунок 66" descr="http://i76.fastpic.ru/big/2016/0106/6b/f7f6ad3fb7d48e64561078d3170f566b.jpg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46" b="51927"/>
          <a:stretch/>
        </p:blipFill>
        <p:spPr bwMode="auto">
          <a:xfrm>
            <a:off x="2659357" y="4888375"/>
            <a:ext cx="2136796" cy="141447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8" name="Рисунок 67" descr="http://i76.fastpic.ru/big/2016/0106/6b/f7f6ad3fb7d48e64561078d3170f566b.jpg"/>
          <p:cNvPicPr/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76" t="49375" r="-46" b="-1463"/>
          <a:stretch/>
        </p:blipFill>
        <p:spPr bwMode="auto">
          <a:xfrm>
            <a:off x="4946630" y="4871211"/>
            <a:ext cx="2131690" cy="145726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9" name="Рисунок 68" descr="http://i76.fastpic.ru/big/2016/0106/6b/f7f6ad3fb7d48e64561078d3170f566b.jpg"/>
          <p:cNvPicPr/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530" b="50816"/>
          <a:stretch/>
        </p:blipFill>
        <p:spPr bwMode="auto">
          <a:xfrm>
            <a:off x="9702857" y="4876338"/>
            <a:ext cx="2156911" cy="142650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0" name="Рисунок 69" descr="http://i76.fastpic.ru/big/2016/0106/6b/f7f6ad3fb7d48e64561078d3170f566b.jpg"/>
          <p:cNvPicPr/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425" r="51470" b="-1629"/>
          <a:stretch/>
        </p:blipFill>
        <p:spPr bwMode="auto">
          <a:xfrm>
            <a:off x="7282479" y="4884888"/>
            <a:ext cx="2126698" cy="144358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60" name="Группа 59"/>
          <p:cNvGrpSpPr/>
          <p:nvPr/>
        </p:nvGrpSpPr>
        <p:grpSpPr>
          <a:xfrm>
            <a:off x="286369" y="926204"/>
            <a:ext cx="3442440" cy="3529961"/>
            <a:chOff x="350944" y="2319604"/>
            <a:chExt cx="4017589" cy="3983071"/>
          </a:xfrm>
        </p:grpSpPr>
        <p:grpSp>
          <p:nvGrpSpPr>
            <p:cNvPr id="61" name="Группа 54"/>
            <p:cNvGrpSpPr/>
            <p:nvPr/>
          </p:nvGrpSpPr>
          <p:grpSpPr>
            <a:xfrm>
              <a:off x="350944" y="2319604"/>
              <a:ext cx="4017589" cy="3983071"/>
              <a:chOff x="883673" y="1671532"/>
              <a:chExt cx="4017589" cy="3983071"/>
            </a:xfrm>
          </p:grpSpPr>
          <p:grpSp>
            <p:nvGrpSpPr>
              <p:cNvPr id="63" name="Группа 56"/>
              <p:cNvGrpSpPr/>
              <p:nvPr/>
            </p:nvGrpSpPr>
            <p:grpSpPr>
              <a:xfrm>
                <a:off x="883673" y="1671532"/>
                <a:ext cx="4017589" cy="3983071"/>
                <a:chOff x="883673" y="1671532"/>
                <a:chExt cx="4017589" cy="3983071"/>
              </a:xfrm>
            </p:grpSpPr>
            <p:grpSp>
              <p:nvGrpSpPr>
                <p:cNvPr id="72" name="Группа 58"/>
                <p:cNvGrpSpPr/>
                <p:nvPr/>
              </p:nvGrpSpPr>
              <p:grpSpPr>
                <a:xfrm>
                  <a:off x="883673" y="1671532"/>
                  <a:ext cx="4017589" cy="3983071"/>
                  <a:chOff x="883673" y="1671532"/>
                  <a:chExt cx="4017589" cy="3983071"/>
                </a:xfrm>
              </p:grpSpPr>
              <p:grpSp>
                <p:nvGrpSpPr>
                  <p:cNvPr id="74" name="Группа 60"/>
                  <p:cNvGrpSpPr/>
                  <p:nvPr/>
                </p:nvGrpSpPr>
                <p:grpSpPr>
                  <a:xfrm>
                    <a:off x="883673" y="1671532"/>
                    <a:ext cx="4017589" cy="3983071"/>
                    <a:chOff x="883673" y="1671532"/>
                    <a:chExt cx="4017589" cy="3983071"/>
                  </a:xfrm>
                </p:grpSpPr>
                <p:grpSp>
                  <p:nvGrpSpPr>
                    <p:cNvPr id="76" name="Группа 62"/>
                    <p:cNvGrpSpPr/>
                    <p:nvPr/>
                  </p:nvGrpSpPr>
                  <p:grpSpPr>
                    <a:xfrm>
                      <a:off x="883673" y="1671532"/>
                      <a:ext cx="4017589" cy="3983071"/>
                      <a:chOff x="883673" y="1671532"/>
                      <a:chExt cx="4017589" cy="3983071"/>
                    </a:xfrm>
                  </p:grpSpPr>
                  <p:grpSp>
                    <p:nvGrpSpPr>
                      <p:cNvPr id="78" name="Группа 64"/>
                      <p:cNvGrpSpPr/>
                      <p:nvPr/>
                    </p:nvGrpSpPr>
                    <p:grpSpPr>
                      <a:xfrm>
                        <a:off x="883673" y="1671532"/>
                        <a:ext cx="4017589" cy="3983071"/>
                        <a:chOff x="883673" y="1671532"/>
                        <a:chExt cx="4017589" cy="3983071"/>
                      </a:xfrm>
                    </p:grpSpPr>
                    <p:grpSp>
                      <p:nvGrpSpPr>
                        <p:cNvPr id="80" name="Группа 66"/>
                        <p:cNvGrpSpPr/>
                        <p:nvPr/>
                      </p:nvGrpSpPr>
                      <p:grpSpPr>
                        <a:xfrm>
                          <a:off x="883673" y="1671532"/>
                          <a:ext cx="4017589" cy="3983071"/>
                          <a:chOff x="883673" y="1671532"/>
                          <a:chExt cx="4017589" cy="3983071"/>
                        </a:xfrm>
                      </p:grpSpPr>
                      <p:grpSp>
                        <p:nvGrpSpPr>
                          <p:cNvPr id="82" name="Группа 68"/>
                          <p:cNvGrpSpPr/>
                          <p:nvPr/>
                        </p:nvGrpSpPr>
                        <p:grpSpPr>
                          <a:xfrm>
                            <a:off x="883673" y="1671532"/>
                            <a:ext cx="4017589" cy="3983071"/>
                            <a:chOff x="883673" y="1671532"/>
                            <a:chExt cx="4017589" cy="3983071"/>
                          </a:xfrm>
                        </p:grpSpPr>
                        <p:grpSp>
                          <p:nvGrpSpPr>
                            <p:cNvPr id="84" name="Группа 70"/>
                            <p:cNvGrpSpPr/>
                            <p:nvPr/>
                          </p:nvGrpSpPr>
                          <p:grpSpPr>
                            <a:xfrm>
                              <a:off x="883673" y="1671532"/>
                              <a:ext cx="4017589" cy="3983071"/>
                              <a:chOff x="883673" y="1671532"/>
                              <a:chExt cx="4017589" cy="3983071"/>
                            </a:xfrm>
                          </p:grpSpPr>
                          <p:grpSp>
                            <p:nvGrpSpPr>
                              <p:cNvPr id="114" name="Группа 72"/>
                              <p:cNvGrpSpPr/>
                              <p:nvPr/>
                            </p:nvGrpSpPr>
                            <p:grpSpPr>
                              <a:xfrm>
                                <a:off x="883673" y="1671532"/>
                                <a:ext cx="4017589" cy="3983071"/>
                                <a:chOff x="883673" y="1671532"/>
                                <a:chExt cx="4017589" cy="3983071"/>
                              </a:xfrm>
                            </p:grpSpPr>
                            <p:grpSp>
                              <p:nvGrpSpPr>
                                <p:cNvPr id="116" name="Группа 74"/>
                                <p:cNvGrpSpPr/>
                                <p:nvPr/>
                              </p:nvGrpSpPr>
                              <p:grpSpPr>
                                <a:xfrm>
                                  <a:off x="883673" y="1671532"/>
                                  <a:ext cx="4017589" cy="3983071"/>
                                  <a:chOff x="739657" y="1641397"/>
                                  <a:chExt cx="4017589" cy="3983071"/>
                                </a:xfrm>
                              </p:grpSpPr>
                              <p:pic>
                                <p:nvPicPr>
                                  <p:cNvPr id="118" name="Picture 28" descr="оля-ля"/>
                                  <p:cNvPicPr>
                                    <a:picLocks noChangeAspect="1" noChangeArrowheads="1"/>
                                  </p:cNvPicPr>
                                  <p:nvPr/>
                                </p:nvPicPr>
                                <p:blipFill>
                                  <a:blip r:embed="rId13" cstate="email">
                                    <a:clrChange>
                                      <a:clrFrom>
                                        <a:srgbClr val="FFFEBB"/>
                                      </a:clrFrom>
                                      <a:clrTo>
                                        <a:srgbClr val="FFFEBB">
                                          <a:alpha val="0"/>
                                        </a:srgbClr>
                                      </a:clrTo>
                                    </a:clrChange>
                                  </a:blip>
                                  <a:srcRect/>
                                  <a:stretch>
                                    <a:fillRect/>
                                  </a:stretch>
                                </p:blipFill>
                                <p:spPr bwMode="auto">
                                  <a:xfrm>
                                    <a:off x="739657" y="1641397"/>
                                    <a:ext cx="4017589" cy="3983071"/>
                                  </a:xfrm>
                                  <a:prstGeom prst="rect">
                                    <a:avLst/>
                                  </a:prstGeom>
                                  <a:noFill/>
                                </p:spPr>
                              </p:pic>
                              <p:sp>
                                <p:nvSpPr>
                                  <p:cNvPr id="119" name="Прямоугольник 118"/>
                                  <p:cNvSpPr/>
                                  <p:nvPr/>
                                </p:nvSpPr>
                                <p:spPr>
                                  <a:xfrm rot="622995">
                                    <a:off x="2949664" y="1693132"/>
                                    <a:ext cx="494273" cy="590381"/>
                                  </a:xfrm>
                                  <a:prstGeom prst="rect">
                                    <a:avLst/>
                                  </a:prstGeom>
                                  <a:noFill/>
                                </p:spPr>
                                <p:txBody>
                                  <a:bodyPr wrap="none" lIns="91440" tIns="45720" rIns="91440" bIns="45720">
                                    <a:spAutoFit/>
                                    <a:scene3d>
                                      <a:camera prst="orthographicFront"/>
                                      <a:lightRig rig="soft" dir="t">
                                        <a:rot lat="0" lon="0" rev="10800000"/>
                                      </a:lightRig>
                                    </a:scene3d>
                                    <a:sp3d>
                                      <a:bevelT w="27940" h="12700"/>
                                      <a:contourClr>
                                        <a:srgbClr val="DDDDDD"/>
                                      </a:contourClr>
                                    </a:sp3d>
                                  </a:bodyPr>
                                  <a:lstStyle/>
                                  <a:p>
                                    <a:pPr algn="ctr"/>
                                    <a:r>
                                      <a:rPr lang="ru-RU" sz="2800" b="1" spc="150" dirty="0" smtClean="0">
                                        <a:ln w="11430"/>
                                        <a:solidFill>
                                          <a:srgbClr val="F8F8F8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omic Sans MS" panose="030F0702030302020204" pitchFamily="66" charset="0"/>
                                        <a:cs typeface="Arial" panose="020B0604020202020204" pitchFamily="34" charset="0"/>
                                      </a:rPr>
                                      <a:t>2</a:t>
                                    </a:r>
                                    <a:endParaRPr lang="ru-RU" sz="2800" b="1" spc="150" dirty="0">
                                      <a:ln w="11430"/>
                                      <a:solidFill>
                                        <a:srgbClr val="F8F8F8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omic Sans MS" panose="030F0702030302020204" pitchFamily="66" charset="0"/>
                                      <a:cs typeface="Arial" panose="020B0604020202020204" pitchFamily="34" charset="0"/>
                                    </a:endParaRPr>
                                  </a:p>
                                </p:txBody>
                              </p:sp>
                            </p:grpSp>
                            <p:sp>
                              <p:nvSpPr>
                                <p:cNvPr id="117" name="Прямоугольник 116"/>
                                <p:cNvSpPr/>
                                <p:nvPr/>
                              </p:nvSpPr>
                              <p:spPr>
                                <a:xfrm rot="3033672">
                                  <a:off x="3818945" y="2098489"/>
                                  <a:ext cx="456172" cy="610637"/>
                                </a:xfrm>
                                <a:prstGeom prst="rect">
                                  <a:avLst/>
                                </a:prstGeom>
                                <a:noFill/>
                              </p:spPr>
                              <p:txBody>
                                <a:bodyPr wrap="none" lIns="91440" tIns="45720" rIns="91440" bIns="45720">
                                  <a:spAutoFit/>
                                </a:bodyPr>
                                <a:lstStyle/>
                                <a:p>
                                  <a:pPr algn="ctr"/>
                                  <a:r>
                                    <a:rPr lang="ru-RU" sz="2800" b="1" dirty="0" smtClean="0">
                                      <a:ln w="17780" cmpd="sng">
                                        <a:solidFill>
                                          <a:sysClr val="windowText" lastClr="000000"/>
                                        </a:solidFill>
                                        <a:prstDash val="solid"/>
                                        <a:miter lim="800000"/>
                                      </a:ln>
                                      <a:solidFill>
                                        <a:sysClr val="windowText" lastClr="00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omic Sans MS" panose="030F0702030302020204" pitchFamily="66" charset="0"/>
                                      <a:cs typeface="Arial" panose="020B0604020202020204" pitchFamily="34" charset="0"/>
                                    </a:rPr>
                                    <a:t>4</a:t>
                                  </a:r>
                                  <a:endParaRPr lang="ru-RU" sz="2800" b="1" dirty="0">
                                    <a:ln w="17780" cmpd="sng">
                                      <a:solidFill>
                                        <a:sysClr val="windowText" lastClr="000000"/>
                                      </a:solidFill>
                                      <a:prstDash val="solid"/>
                                      <a:miter lim="800000"/>
                                    </a:ln>
                                    <a:solidFill>
                                      <a:sysClr val="windowText" lastClr="00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omic Sans MS" panose="030F0702030302020204" pitchFamily="66" charset="0"/>
                                    <a:cs typeface="Arial" panose="020B0604020202020204" pitchFamily="34" charset="0"/>
                                  </a:endParaRPr>
                                </a:p>
                              </p:txBody>
                            </p:sp>
                          </p:grpSp>
                          <p:sp>
                            <p:nvSpPr>
                              <p:cNvPr id="115" name="Прямоугольник 114"/>
                              <p:cNvSpPr/>
                              <p:nvPr/>
                            </p:nvSpPr>
                            <p:spPr>
                              <a:xfrm rot="4922632">
                                <a:off x="4309463" y="2933333"/>
                                <a:ext cx="456172" cy="610637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  <p:txBody>
                              <a:bodyPr wrap="none" lIns="91440" tIns="45720" rIns="91440" bIns="45720">
                                <a:spAutoFit/>
                              </a:bodyPr>
                              <a:lstStyle/>
                              <a:p>
                                <a:pPr algn="ctr"/>
                                <a:r>
                                  <a:rPr lang="ru-RU" sz="2800" b="1" dirty="0" smtClean="0">
                                    <a:ln w="18415" cmpd="sng">
                                      <a:solidFill>
                                        <a:srgbClr val="FFFFFF"/>
                                      </a:solidFill>
                                      <a:prstDash val="solid"/>
                                    </a:ln>
                                    <a:solidFill>
                                      <a:srgbClr val="FFFFFF"/>
                                    </a:solidFill>
                                    <a:effectLst>
                                      <a:outerShdw blurRad="38100" dist="38100" dir="2700000" algn="tl" rotWithShape="0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omic Sans MS" panose="030F0702030302020204" pitchFamily="66" charset="0"/>
                                    <a:cs typeface="Arial" panose="020B0604020202020204" pitchFamily="34" charset="0"/>
                                  </a:rPr>
                                  <a:t>3</a:t>
                                </a:r>
                                <a:endParaRPr lang="ru-RU" sz="2800" b="1" dirty="0">
                                  <a:ln w="18415" cmpd="sng">
                                    <a:solidFill>
                                      <a:srgbClr val="FFFFFF"/>
                                    </a:solidFill>
                                    <a:prstDash val="solid"/>
                                  </a:ln>
                                  <a:solidFill>
                                    <a:srgbClr val="FFFFFF"/>
                                  </a:solidFill>
                                  <a:effectLst>
                                    <a:outerShdw blurRad="38100" dist="38100" dir="2700000" algn="tl" rotWithShape="0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omic Sans MS" panose="030F0702030302020204" pitchFamily="66" charset="0"/>
                                  <a:cs typeface="Arial" panose="020B0604020202020204" pitchFamily="34" charset="0"/>
                                </a:endParaRPr>
                              </a:p>
                            </p:txBody>
                          </p:sp>
                        </p:grpSp>
                        <p:sp>
                          <p:nvSpPr>
                            <p:cNvPr id="113" name="Прямоугольник 112"/>
                            <p:cNvSpPr/>
                            <p:nvPr/>
                          </p:nvSpPr>
                          <p:spPr>
                            <a:xfrm rot="6308384">
                              <a:off x="4240318" y="3950996"/>
                              <a:ext cx="734288" cy="359199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wrap="none" lIns="91440" tIns="45720" rIns="91440" bIns="45720">
                              <a:spAutoFit/>
                            </a:bodyPr>
                            <a:lstStyle/>
                            <a:p>
                              <a:pPr algn="ctr"/>
                              <a:r>
                                <a:rPr lang="ru-RU" sz="1400" dirty="0" smtClean="0">
                                  <a:ln w="17780" cmpd="sng">
                                    <a:solidFill>
                                      <a:sysClr val="windowText" lastClr="000000"/>
                                    </a:solidFill>
                                    <a:prstDash val="solid"/>
                                    <a:miter lim="800000"/>
                                  </a:ln>
                                  <a:latin typeface="Arial" panose="020B0604020202020204" pitchFamily="34" charset="0"/>
                                  <a:cs typeface="Arial" panose="020B0604020202020204" pitchFamily="34" charset="0"/>
                                </a:rPr>
                                <a:t>пауза</a:t>
                              </a:r>
                              <a:endParaRPr lang="ru-RU" sz="1400" dirty="0">
                                <a:ln w="17780" cmpd="sng">
                                  <a:solidFill>
                                    <a:sysClr val="windowText" lastClr="000000"/>
                                  </a:solidFill>
                                  <a:prstDash val="solid"/>
                                  <a:miter lim="800000"/>
                                </a:ln>
                                <a:latin typeface="Arial" panose="020B0604020202020204" pitchFamily="34" charset="0"/>
                                <a:cs typeface="Arial" panose="020B0604020202020204" pitchFamily="34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83" name="Прямоугольник 82"/>
                          <p:cNvSpPr/>
                          <p:nvPr/>
                        </p:nvSpPr>
                        <p:spPr>
                          <a:xfrm rot="8136348">
                            <a:off x="3757739" y="4438522"/>
                            <a:ext cx="471823" cy="590381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none" lIns="91440" tIns="45720" rIns="91440" bIns="45720">
                            <a:spAutoFit/>
                          </a:bodyPr>
                          <a:lstStyle/>
                          <a:p>
                            <a:pPr algn="ctr"/>
                            <a:r>
                              <a:rPr lang="ru-RU" sz="2800" b="1" dirty="0" smtClean="0">
                                <a:ln w="18415" cmpd="sng">
                                  <a:solidFill>
                                    <a:srgbClr val="FFFFFF"/>
                                  </a:solidFill>
                                  <a:prstDash val="solid"/>
                                </a:ln>
                                <a:solidFill>
                                  <a:srgbClr val="FFFFFF"/>
                                </a:solidFill>
                                <a:effectLst>
                                  <a:outerShdw blurRad="38100" dist="38100" dir="2700000" algn="tl" rotWithShape="0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omic Sans MS" panose="030F0702030302020204" pitchFamily="66" charset="0"/>
                                <a:cs typeface="Arial" panose="020B0604020202020204" pitchFamily="34" charset="0"/>
                              </a:rPr>
                              <a:t>5</a:t>
                            </a:r>
                            <a:endParaRPr lang="ru-RU" sz="2800" b="1" dirty="0">
                              <a:ln w="18415" cmpd="sng">
                                <a:solidFill>
                                  <a:srgbClr val="FFFFFF"/>
                                </a:solidFill>
                                <a:prstDash val="solid"/>
                              </a:ln>
                              <a:solidFill>
                                <a:srgbClr val="FFFFFF"/>
                              </a:solidFill>
                              <a:effectLst>
                                <a:outerShdw blurRad="38100" dist="38100" dir="2700000" algn="tl" rotWithShape="0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omic Sans MS" panose="030F0702030302020204" pitchFamily="66" charset="0"/>
                              <a:cs typeface="Arial" panose="020B0604020202020204" pitchFamily="34" charset="0"/>
                            </a:endParaRPr>
                          </a:p>
                        </p:txBody>
                      </p:sp>
                    </p:grpSp>
                    <p:sp>
                      <p:nvSpPr>
                        <p:cNvPr id="81" name="Прямоугольник 80"/>
                        <p:cNvSpPr/>
                        <p:nvPr/>
                      </p:nvSpPr>
                      <p:spPr>
                        <a:xfrm rot="9991816">
                          <a:off x="3168301" y="5030417"/>
                          <a:ext cx="453115" cy="590381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lIns="91440" tIns="45720" rIns="91440" bIns="45720">
                          <a:spAutoFit/>
                        </a:bodyPr>
                        <a:lstStyle/>
                        <a:p>
                          <a:pPr algn="ctr"/>
                          <a:r>
                            <a:rPr lang="ru-RU" sz="2800" b="1" dirty="0" smtClean="0">
                              <a:ln w="17780" cmpd="sng">
                                <a:solidFill>
                                  <a:schemeClr val="tx1"/>
                                </a:solidFill>
                                <a:prstDash val="solid"/>
                                <a:miter lim="800000"/>
                              </a:ln>
                              <a:effectLst>
                                <a:outerShdw blurRad="38100" dist="38100" dir="2700000" algn="tl" rotWithShape="0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omic Sans MS" panose="030F0702030302020204" pitchFamily="66" charset="0"/>
                            </a:rPr>
                            <a:t>?</a:t>
                          </a:r>
                          <a:endParaRPr lang="ru-RU" sz="2800" b="1" dirty="0">
                            <a:ln w="17780" cmpd="sng">
                              <a:solidFill>
                                <a:schemeClr val="tx1"/>
                              </a:solidFill>
                              <a:prstDash val="solid"/>
                              <a:miter lim="800000"/>
                            </a:ln>
                            <a:effectLst>
                              <a:outerShdw blurRad="38100" dist="38100" dir="2700000" algn="tl" rotWithShape="0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omic Sans MS" panose="030F0702030302020204" pitchFamily="66" charset="0"/>
                          </a:endParaRPr>
                        </a:p>
                      </p:txBody>
                    </p:sp>
                  </p:grpSp>
                  <p:sp>
                    <p:nvSpPr>
                      <p:cNvPr id="79" name="Прямоугольник 78"/>
                      <p:cNvSpPr/>
                      <p:nvPr/>
                    </p:nvSpPr>
                    <p:spPr>
                      <a:xfrm rot="11752548">
                        <a:off x="2016794" y="5048011"/>
                        <a:ext cx="862825" cy="520925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lIns="91440" tIns="45720" rIns="91440" bIns="45720">
                        <a:spAutoFit/>
                      </a:bodyPr>
                      <a:lstStyle/>
                      <a:p>
                        <a:pPr algn="ctr"/>
                        <a:r>
                          <a:rPr lang="ru-RU" sz="1200" dirty="0" smtClean="0">
                            <a:ln w="18415" cmpd="sng">
                              <a:solidFill>
                                <a:srgbClr val="FFFFFF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63500" dir="3600000" algn="tl" rotWithShape="0">
                                <a:srgbClr val="000000">
                                  <a:alpha val="70000"/>
                                </a:srgbClr>
                              </a:outerShdw>
                            </a:effectLst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Черный</a:t>
                        </a:r>
                      </a:p>
                      <a:p>
                        <a:pPr algn="ctr"/>
                        <a:r>
                          <a:rPr lang="ru-RU" sz="1200" dirty="0" smtClean="0">
                            <a:ln w="18415" cmpd="sng">
                              <a:solidFill>
                                <a:srgbClr val="FFFFFF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63500" dir="3600000" algn="tl" rotWithShape="0">
                                <a:srgbClr val="000000">
                                  <a:alpha val="70000"/>
                                </a:srgbClr>
                              </a:outerShdw>
                            </a:effectLst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 ящик </a:t>
                        </a:r>
                        <a:endParaRPr lang="ru-RU" sz="1200" dirty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</p:grpSp>
                <p:sp>
                  <p:nvSpPr>
                    <p:cNvPr id="77" name="Прямоугольник 76"/>
                    <p:cNvSpPr/>
                    <p:nvPr/>
                  </p:nvSpPr>
                  <p:spPr>
                    <a:xfrm rot="16872433">
                      <a:off x="752494" y="2932752"/>
                      <a:ext cx="1061358" cy="61063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91440" tIns="45720" rIns="91440" bIns="45720">
                      <a:spAutoFit/>
                    </a:bodyPr>
                    <a:lstStyle/>
                    <a:p>
                      <a:pPr algn="ctr"/>
                      <a:r>
                        <a:rPr lang="ru-RU" sz="2800" b="1" dirty="0" smtClean="0">
                          <a:ln w="17780" cmpd="sng">
                            <a:solidFill>
                              <a:sysClr val="windowText" lastClr="000000"/>
                            </a:solidFill>
                            <a:prstDash val="solid"/>
                            <a:miter lim="800000"/>
                          </a:ln>
                          <a:solidFill>
                            <a:sysClr val="windowText" lastClr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  <a:cs typeface="Arial" panose="020B0604020202020204" pitchFamily="34" charset="0"/>
                        </a:rPr>
                        <a:t>?</a:t>
                      </a:r>
                      <a:endParaRPr lang="ru-RU" sz="2800" b="1" dirty="0">
                        <a:ln w="17780" cmpd="sng">
                          <a:solidFill>
                            <a:sysClr val="windowText" lastClr="000000"/>
                          </a:solidFill>
                          <a:prstDash val="solid"/>
                          <a:miter lim="800000"/>
                        </a:ln>
                        <a:solidFill>
                          <a:sysClr val="windowText" lastClr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anose="030F0702030302020204" pitchFamily="66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  <p:cxnSp>
                <p:nvCxnSpPr>
                  <p:cNvPr id="75" name="Прямая со стрелкой 74"/>
                  <p:cNvCxnSpPr/>
                  <p:nvPr/>
                </p:nvCxnSpPr>
                <p:spPr>
                  <a:xfrm flipH="1" flipV="1">
                    <a:off x="1475656" y="4581128"/>
                    <a:ext cx="360040" cy="360040"/>
                  </a:xfrm>
                  <a:prstGeom prst="straightConnector1">
                    <a:avLst/>
                  </a:prstGeom>
                  <a:ln w="57150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73" name="Прямоугольник 72"/>
                <p:cNvSpPr/>
                <p:nvPr/>
              </p:nvSpPr>
              <p:spPr>
                <a:xfrm rot="15408026">
                  <a:off x="1090350" y="3802096"/>
                  <a:ext cx="456172" cy="610637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algn="ctr"/>
                  <a:r>
                    <a:rPr lang="ru-RU" sz="2800" b="1" dirty="0" smtClean="0">
                      <a:ln w="18415" cmpd="sng">
                        <a:solidFill>
                          <a:srgbClr val="FFFFFF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blurRad="38100" dist="38100" dir="2700000" algn="tl" rotWithShape="0">
                          <a:srgbClr val="000000">
                            <a:alpha val="43137"/>
                          </a:srgbClr>
                        </a:outerShdw>
                      </a:effectLst>
                      <a:latin typeface="Comic Sans MS" panose="030F0702030302020204" pitchFamily="66" charset="0"/>
                      <a:cs typeface="Arial" panose="020B0604020202020204" pitchFamily="34" charset="0"/>
                    </a:rPr>
                    <a:t>6</a:t>
                  </a:r>
                  <a:endParaRPr lang="ru-RU" sz="2800" b="1" dirty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38100" dist="38100" dir="2700000" algn="tl" rotWithShape="0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71" name="Прямоугольник 70"/>
              <p:cNvSpPr/>
              <p:nvPr/>
            </p:nvSpPr>
            <p:spPr>
              <a:xfrm rot="18986304">
                <a:off x="1155843" y="2101567"/>
                <a:ext cx="1144080" cy="590381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ru-RU" sz="2800" b="1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38100" dist="38100" dir="2700000" algn="tl" rotWithShape="0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cs typeface="Arial" panose="020B0604020202020204" pitchFamily="34" charset="0"/>
                  </a:rPr>
                  <a:t>1</a:t>
                </a:r>
                <a:r>
                  <a:rPr lang="ru-RU" sz="2800" b="1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38100" dist="38100" dir="2700000" algn="tl" rotWithShape="0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endParaRPr lang="ru-RU" sz="2800" b="1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8100" dir="2700000" algn="tl" rotWithShape="0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</p:grpSp>
        <p:sp>
          <p:nvSpPr>
            <p:cNvPr id="62" name="Прямоугольник 61"/>
            <p:cNvSpPr/>
            <p:nvPr/>
          </p:nvSpPr>
          <p:spPr>
            <a:xfrm rot="20933116">
              <a:off x="1761479" y="2349867"/>
              <a:ext cx="453115" cy="59038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800" b="1" dirty="0" smtClean="0">
                  <a:ln w="17780" cmpd="sng">
                    <a:solidFill>
                      <a:schemeClr val="tx1"/>
                    </a:solidFill>
                    <a:prstDash val="solid"/>
                    <a:miter lim="800000"/>
                  </a:ln>
                  <a:effectLst>
                    <a:outerShdw blurRad="50800" algn="tl" rotWithShape="0">
                      <a:srgbClr val="000000"/>
                    </a:outerShdw>
                  </a:effectLst>
                  <a:latin typeface="Comic Sans MS" panose="030F0702030302020204" pitchFamily="66" charset="0"/>
                </a:rPr>
                <a:t>?</a:t>
              </a:r>
              <a:endParaRPr lang="ru-RU" sz="2800" b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120" name="Группа 119"/>
          <p:cNvGrpSpPr/>
          <p:nvPr/>
        </p:nvGrpSpPr>
        <p:grpSpPr>
          <a:xfrm rot="14525451">
            <a:off x="1302777" y="2848167"/>
            <a:ext cx="1411078" cy="771484"/>
            <a:chOff x="1005942" y="3040380"/>
            <a:chExt cx="2036077" cy="1108700"/>
          </a:xfrm>
          <a:solidFill>
            <a:srgbClr val="FFFF00"/>
          </a:solidFill>
        </p:grpSpPr>
        <p:sp>
          <p:nvSpPr>
            <p:cNvPr id="121" name="Стрелка вниз 120"/>
            <p:cNvSpPr/>
            <p:nvPr/>
          </p:nvSpPr>
          <p:spPr>
            <a:xfrm rot="18853060" flipV="1">
              <a:off x="1808094" y="2238228"/>
              <a:ext cx="431774" cy="2036077"/>
            </a:xfrm>
            <a:prstGeom prst="downArrow">
              <a:avLst>
                <a:gd name="adj1" fmla="val 50000"/>
                <a:gd name="adj2" fmla="val 215942"/>
              </a:avLst>
            </a:prstGeom>
            <a:grpFill/>
            <a:ln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n>
                  <a:solidFill>
                    <a:srgbClr val="00B050"/>
                  </a:solidFill>
                </a:ln>
              </a:endParaRPr>
            </a:p>
          </p:txBody>
        </p:sp>
        <p:sp>
          <p:nvSpPr>
            <p:cNvPr id="122" name="Овал 121"/>
            <p:cNvSpPr/>
            <p:nvPr/>
          </p:nvSpPr>
          <p:spPr>
            <a:xfrm>
              <a:off x="2555776" y="3789040"/>
              <a:ext cx="360040" cy="360040"/>
            </a:xfrm>
            <a:prstGeom prst="ellipse">
              <a:avLst/>
            </a:prstGeom>
            <a:grpFill/>
            <a:ln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pic>
        <p:nvPicPr>
          <p:cNvPr id="4" name="звук правильной буквы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492502" y="6023675"/>
            <a:ext cx="609600" cy="609600"/>
          </a:xfrm>
          <a:prstGeom prst="rect">
            <a:avLst/>
          </a:prstGeom>
        </p:spPr>
      </p:pic>
      <p:pic>
        <p:nvPicPr>
          <p:cNvPr id="6" name="звук неправильной буквы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2832040" y="5998045"/>
            <a:ext cx="609600" cy="609600"/>
          </a:xfrm>
          <a:prstGeom prst="rect">
            <a:avLst/>
          </a:prstGeom>
        </p:spPr>
      </p:pic>
      <p:pic>
        <p:nvPicPr>
          <p:cNvPr id="7" name="звук неправильной буквы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5247673" y="6023675"/>
            <a:ext cx="609600" cy="609600"/>
          </a:xfrm>
          <a:prstGeom prst="rect">
            <a:avLst/>
          </a:prstGeom>
        </p:spPr>
      </p:pic>
      <p:pic>
        <p:nvPicPr>
          <p:cNvPr id="8" name="звук неправильной буквы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7542617" y="6054843"/>
            <a:ext cx="609600" cy="609600"/>
          </a:xfrm>
          <a:prstGeom prst="rect">
            <a:avLst/>
          </a:prstGeom>
        </p:spPr>
      </p:pic>
      <p:pic>
        <p:nvPicPr>
          <p:cNvPr id="9" name="звук неправильной буквы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9988478" y="6023675"/>
            <a:ext cx="609600" cy="6096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43806" y="5988650"/>
            <a:ext cx="7418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cs typeface="Times New Roman" panose="02020603050405020304" pitchFamily="18" charset="0"/>
              </a:rPr>
              <a:t>Н</a:t>
            </a:r>
            <a:r>
              <a:rPr lang="ru-RU" sz="1600" dirty="0" smtClean="0">
                <a:cs typeface="Times New Roman" panose="02020603050405020304" pitchFamily="18" charset="0"/>
              </a:rPr>
              <a:t>ефть</a:t>
            </a:r>
            <a:endParaRPr lang="ru-RU" sz="16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7637009"/>
      </p:ext>
    </p:extLst>
  </p:cSld>
  <p:clrMapOvr>
    <a:masterClrMapping/>
  </p:clrMapOvr>
  <p:transition advClick="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Left)">
                                      <p:cBhvr>
                                        <p:cTn id="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Left)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Left)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Left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3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Left)">
                                      <p:cBhvr>
                                        <p:cTn id="4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55" dur="5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59" dur="5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3200000">
                                      <p:cBhvr>
                                        <p:cTn id="63" dur="5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8700000">
                                      <p:cBhvr>
                                        <p:cTn id="67" dur="5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3400000">
                                      <p:cBhvr>
                                        <p:cTn id="71" dur="5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4000000">
                                      <p:cBhvr>
                                        <p:cTn id="75" dur="5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3200000">
                                      <p:cBhvr>
                                        <p:cTn id="79" dur="5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83" dur="5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4000000">
                                      <p:cBhvr>
                                        <p:cTn id="87" dur="5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000000">
                                      <p:cBhvr>
                                        <p:cTn id="91" dur="5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3200000">
                                      <p:cBhvr>
                                        <p:cTn id="95" dur="5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99" dur="5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6200000">
                                      <p:cBhvr>
                                        <p:cTn id="103" dur="5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13620000">
                                      <p:cBhvr>
                                        <p:cTn id="107" dur="5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9360000">
                                      <p:cBhvr>
                                        <p:cTn id="111" dur="5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8400000">
                                      <p:cBhvr>
                                        <p:cTn id="115" dur="5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3700000">
                                      <p:cBhvr>
                                        <p:cTn id="119" dur="5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audio>
              <p:cMediaNode vol="80000" showWhenStopped="0">
                <p:cTn id="1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5" dur="125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audio>
              <p:cMediaNode vol="80000" showWhenStopped="0">
                <p:cTn id="1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 showWhenStopped="0">
                <p:cTn id="1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 showWhenStopped="0">
                <p:cTn id="1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 showWhenStopped="0">
                <p:cTn id="1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4" dur="148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9" dur="148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4" dur="148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9" dur="148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1" grpId="0" animBg="1"/>
      <p:bldP spid="50" grpId="0" animBg="1"/>
      <p:bldP spid="54" grpId="0" animBg="1"/>
      <p:bldP spid="6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49374" y="-40970"/>
            <a:ext cx="374441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  <a:t>2</a:t>
            </a:r>
            <a:r>
              <a:rPr lang="ru-RU" sz="5400" b="1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5400" b="1" dirty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  <a:t>тур</a:t>
            </a:r>
          </a:p>
        </p:txBody>
      </p:sp>
      <p:sp>
        <p:nvSpPr>
          <p:cNvPr id="34" name="Прямоугольник 33"/>
          <p:cNvSpPr/>
          <p:nvPr/>
        </p:nvSpPr>
        <p:spPr bwMode="auto">
          <a:xfrm>
            <a:off x="5362178" y="328904"/>
            <a:ext cx="1080120" cy="1008112"/>
          </a:xfrm>
          <a:prstGeom prst="rect">
            <a:avLst/>
          </a:prstGeom>
          <a:ln w="28575">
            <a:solidFill>
              <a:srgbClr val="9900CC"/>
            </a:solidFill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sz="6600" b="1" dirty="0" smtClean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м</a:t>
            </a:r>
            <a:endParaRPr lang="ru-RU" sz="6600" b="1" dirty="0">
              <a:solidFill>
                <a:schemeClr val="tx1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 bwMode="auto">
          <a:xfrm>
            <a:off x="6442301" y="328904"/>
            <a:ext cx="1080120" cy="1008112"/>
          </a:xfrm>
          <a:prstGeom prst="rect">
            <a:avLst/>
          </a:prstGeom>
          <a:ln w="28575">
            <a:solidFill>
              <a:srgbClr val="9900CC"/>
            </a:solidFill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sz="6600" b="1" dirty="0" smtClean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о</a:t>
            </a:r>
            <a:endParaRPr lang="ru-RU" sz="6600" b="1" dirty="0">
              <a:solidFill>
                <a:schemeClr val="tx1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 bwMode="auto">
          <a:xfrm>
            <a:off x="7542617" y="327028"/>
            <a:ext cx="1080120" cy="1011864"/>
          </a:xfrm>
          <a:prstGeom prst="rect">
            <a:avLst/>
          </a:prstGeom>
          <a:ln w="28575">
            <a:solidFill>
              <a:srgbClr val="9900CC"/>
            </a:solidFill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sz="6600" b="1" dirty="0" smtClean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л</a:t>
            </a:r>
            <a:endParaRPr lang="ru-RU" sz="6600" b="1" dirty="0">
              <a:solidFill>
                <a:schemeClr val="tx1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 bwMode="auto">
          <a:xfrm>
            <a:off x="8622737" y="328904"/>
            <a:ext cx="1080120" cy="1008112"/>
          </a:xfrm>
          <a:prstGeom prst="rect">
            <a:avLst/>
          </a:prstGeom>
          <a:ln w="28575">
            <a:solidFill>
              <a:srgbClr val="9900CC"/>
            </a:solidFill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sz="6600" b="1" dirty="0" smtClean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о</a:t>
            </a:r>
            <a:endParaRPr lang="ru-RU" sz="6600" b="1" dirty="0">
              <a:solidFill>
                <a:schemeClr val="tx1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 bwMode="auto">
          <a:xfrm>
            <a:off x="6461681" y="340730"/>
            <a:ext cx="1080120" cy="1008112"/>
          </a:xfrm>
          <a:prstGeom prst="rect">
            <a:avLst/>
          </a:prstGeom>
          <a:gradFill flip="none" rotWithShape="1">
            <a:gsLst>
              <a:gs pos="0">
                <a:srgbClr val="FF00FF"/>
              </a:gs>
              <a:gs pos="50000">
                <a:srgbClr val="FF00FF"/>
              </a:gs>
              <a:gs pos="100000">
                <a:srgbClr val="9900CC"/>
              </a:gs>
            </a:gsLst>
            <a:path path="rect">
              <a:fillToRect l="50000" t="50000" r="50000" b="50000"/>
            </a:path>
            <a:tileRect/>
          </a:gradFill>
          <a:ln w="38100">
            <a:solidFill>
              <a:srgbClr val="6600CC"/>
            </a:solidFill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ru-RU" sz="6600" b="1" dirty="0">
              <a:solidFill>
                <a:schemeClr val="tx1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 bwMode="auto">
          <a:xfrm>
            <a:off x="7559461" y="336995"/>
            <a:ext cx="1080120" cy="1008112"/>
          </a:xfrm>
          <a:prstGeom prst="rect">
            <a:avLst/>
          </a:prstGeom>
          <a:gradFill flip="none" rotWithShape="1">
            <a:gsLst>
              <a:gs pos="0">
                <a:srgbClr val="FF00FF"/>
              </a:gs>
              <a:gs pos="50000">
                <a:srgbClr val="FF00FF"/>
              </a:gs>
              <a:gs pos="100000">
                <a:srgbClr val="9900CC"/>
              </a:gs>
            </a:gsLst>
            <a:path path="rect">
              <a:fillToRect l="50000" t="50000" r="50000" b="50000"/>
            </a:path>
            <a:tileRect/>
          </a:gradFill>
          <a:ln w="38100">
            <a:solidFill>
              <a:srgbClr val="6600CC"/>
            </a:solidFill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ru-RU" sz="6600" b="1" dirty="0">
              <a:solidFill>
                <a:schemeClr val="tx1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 bwMode="auto">
          <a:xfrm>
            <a:off x="8643733" y="340284"/>
            <a:ext cx="1080120" cy="1008112"/>
          </a:xfrm>
          <a:prstGeom prst="rect">
            <a:avLst/>
          </a:prstGeom>
          <a:gradFill flip="none" rotWithShape="1">
            <a:gsLst>
              <a:gs pos="0">
                <a:srgbClr val="FF00FF"/>
              </a:gs>
              <a:gs pos="50000">
                <a:srgbClr val="FF00FF"/>
              </a:gs>
              <a:gs pos="100000">
                <a:srgbClr val="9900CC"/>
              </a:gs>
            </a:gsLst>
            <a:path path="rect">
              <a:fillToRect l="50000" t="50000" r="50000" b="50000"/>
            </a:path>
            <a:tileRect/>
          </a:gradFill>
          <a:ln w="38100">
            <a:solidFill>
              <a:srgbClr val="6600CC"/>
            </a:solidFill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ru-RU" sz="6600" b="1" dirty="0">
              <a:solidFill>
                <a:schemeClr val="tx1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 bwMode="auto">
          <a:xfrm>
            <a:off x="5360565" y="336549"/>
            <a:ext cx="1080120" cy="1008112"/>
          </a:xfrm>
          <a:prstGeom prst="rect">
            <a:avLst/>
          </a:prstGeom>
          <a:gradFill flip="none" rotWithShape="1">
            <a:gsLst>
              <a:gs pos="0">
                <a:srgbClr val="FF00FF"/>
              </a:gs>
              <a:gs pos="50000">
                <a:srgbClr val="FF00FF"/>
              </a:gs>
              <a:gs pos="100000">
                <a:srgbClr val="9900CC"/>
              </a:gs>
            </a:gsLst>
            <a:path path="rect">
              <a:fillToRect l="50000" t="50000" r="50000" b="50000"/>
            </a:path>
            <a:tileRect/>
          </a:gradFill>
          <a:ln w="38100">
            <a:solidFill>
              <a:srgbClr val="6600CC"/>
            </a:solidFill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ru-RU" sz="6600" b="1" dirty="0">
              <a:solidFill>
                <a:schemeClr val="tx1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0" name="Скругленный прямоугольник 49"/>
          <p:cNvSpPr/>
          <p:nvPr/>
        </p:nvSpPr>
        <p:spPr bwMode="auto">
          <a:xfrm>
            <a:off x="4942989" y="1851521"/>
            <a:ext cx="4211737" cy="1667986"/>
          </a:xfrm>
          <a:prstGeom prst="roundRect">
            <a:avLst/>
          </a:prstGeom>
          <a:solidFill>
            <a:srgbClr val="CC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anose="020B0604020202020204" pitchFamily="34" charset="0"/>
              </a:rPr>
              <a:t>Для получения какого продукта трудятся люди данных профессий?</a:t>
            </a:r>
            <a:r>
              <a:rPr lang="ru-RU" sz="1200" dirty="0"/>
              <a:t/>
            </a:r>
            <a:br>
              <a:rPr lang="ru-RU" sz="1200" dirty="0"/>
            </a:br>
            <a:endParaRPr lang="ru-RU" sz="1200" dirty="0"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4" name="Овальная выноска 53"/>
          <p:cNvSpPr/>
          <p:nvPr/>
        </p:nvSpPr>
        <p:spPr bwMode="auto">
          <a:xfrm>
            <a:off x="4509578" y="1510837"/>
            <a:ext cx="5152560" cy="2333152"/>
          </a:xfrm>
          <a:prstGeom prst="wedgeEllipseCallout">
            <a:avLst>
              <a:gd name="adj1" fmla="val 77479"/>
              <a:gd name="adj2" fmla="val 15613"/>
            </a:avLst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Microsoft YaHei" panose="020B0503020204020204" pitchFamily="34" charset="-122"/>
                <a:cs typeface="Arial" panose="020B0604020202020204" pitchFamily="34" charset="0"/>
              </a:rPr>
              <a:t>Вопрос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Microsoft YaHei" panose="020B0503020204020204" pitchFamily="34" charset="-122"/>
                <a:cs typeface="Arial" panose="020B0604020202020204" pitchFamily="34" charset="0"/>
              </a:rPr>
              <a:t>2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5" name="Управляющая кнопка: настраиваемая 54">
            <a:hlinkClick r:id="" action="ppaction://hlinkshowjump?jump=endshow" highlightClick="1"/>
          </p:cNvPr>
          <p:cNvSpPr/>
          <p:nvPr/>
        </p:nvSpPr>
        <p:spPr bwMode="auto">
          <a:xfrm>
            <a:off x="328903" y="160631"/>
            <a:ext cx="416496" cy="360040"/>
          </a:xfrm>
          <a:prstGeom prst="actionButtonBlank">
            <a:avLst/>
          </a:prstGeom>
          <a:solidFill>
            <a:srgbClr val="FF00FF"/>
          </a:solidFill>
          <a:ln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b="1" dirty="0">
                <a:solidFill>
                  <a:schemeClr val="bg1"/>
                </a:solidFill>
                <a:ea typeface="Microsoft YaHei" panose="020B0503020204020204" pitchFamily="34" charset="-122"/>
                <a:cs typeface="Arial" panose="020B0604020202020204" pitchFamily="34" charset="0"/>
              </a:rPr>
              <a:t>х</a:t>
            </a:r>
          </a:p>
        </p:txBody>
      </p:sp>
      <p:pic>
        <p:nvPicPr>
          <p:cNvPr id="57" name="Picture 6" descr="C:\Users\Svetlana\Desktop\ЗСП поле чудес\Рисунок1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9774134" y="1177316"/>
            <a:ext cx="2874378" cy="38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" name="Прямоугольник 58"/>
          <p:cNvSpPr/>
          <p:nvPr/>
        </p:nvSpPr>
        <p:spPr bwMode="auto">
          <a:xfrm>
            <a:off x="10820836" y="353581"/>
            <a:ext cx="1080120" cy="1008112"/>
          </a:xfrm>
          <a:prstGeom prst="rect">
            <a:avLst/>
          </a:prstGeom>
          <a:ln w="28575">
            <a:solidFill>
              <a:srgbClr val="9900CC"/>
            </a:solidFill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sz="6600" b="1" dirty="0" smtClean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о</a:t>
            </a:r>
            <a:endParaRPr lang="ru-RU" sz="6600" b="1" dirty="0">
              <a:solidFill>
                <a:schemeClr val="tx1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2" name="Прямоугольник 61"/>
          <p:cNvSpPr/>
          <p:nvPr/>
        </p:nvSpPr>
        <p:spPr bwMode="auto">
          <a:xfrm>
            <a:off x="9723056" y="336549"/>
            <a:ext cx="1080120" cy="1008112"/>
          </a:xfrm>
          <a:prstGeom prst="rect">
            <a:avLst/>
          </a:prstGeom>
          <a:ln w="28575">
            <a:solidFill>
              <a:srgbClr val="9900CC"/>
            </a:solidFill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sz="6600" b="1" dirty="0" smtClean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к</a:t>
            </a:r>
            <a:endParaRPr lang="ru-RU" sz="6600" b="1" dirty="0">
              <a:solidFill>
                <a:schemeClr val="tx1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3" name="Прямоугольник 62"/>
          <p:cNvSpPr/>
          <p:nvPr/>
        </p:nvSpPr>
        <p:spPr bwMode="auto">
          <a:xfrm>
            <a:off x="9757560" y="336549"/>
            <a:ext cx="1080120" cy="1008112"/>
          </a:xfrm>
          <a:prstGeom prst="rect">
            <a:avLst/>
          </a:prstGeom>
          <a:gradFill flip="none" rotWithShape="1">
            <a:gsLst>
              <a:gs pos="0">
                <a:srgbClr val="FF00FF"/>
              </a:gs>
              <a:gs pos="50000">
                <a:srgbClr val="FF00FF"/>
              </a:gs>
              <a:gs pos="100000">
                <a:srgbClr val="9900CC"/>
              </a:gs>
            </a:gsLst>
            <a:path path="rect">
              <a:fillToRect l="50000" t="50000" r="50000" b="50000"/>
            </a:path>
            <a:tileRect/>
          </a:gradFill>
          <a:ln w="38100">
            <a:solidFill>
              <a:srgbClr val="6600CC"/>
            </a:solidFill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ru-RU" sz="6600" b="1" dirty="0">
              <a:solidFill>
                <a:schemeClr val="tx1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4" name="Прямоугольник 63"/>
          <p:cNvSpPr/>
          <p:nvPr/>
        </p:nvSpPr>
        <p:spPr bwMode="auto">
          <a:xfrm>
            <a:off x="10871387" y="345052"/>
            <a:ext cx="1080120" cy="1008112"/>
          </a:xfrm>
          <a:prstGeom prst="rect">
            <a:avLst/>
          </a:prstGeom>
          <a:gradFill flip="none" rotWithShape="1">
            <a:gsLst>
              <a:gs pos="0">
                <a:srgbClr val="FF00FF"/>
              </a:gs>
              <a:gs pos="50000">
                <a:srgbClr val="FF00FF"/>
              </a:gs>
              <a:gs pos="100000">
                <a:srgbClr val="9900CC"/>
              </a:gs>
            </a:gsLst>
            <a:path path="rect">
              <a:fillToRect l="50000" t="50000" r="50000" b="50000"/>
            </a:path>
            <a:tileRect/>
          </a:gradFill>
          <a:ln w="38100">
            <a:solidFill>
              <a:srgbClr val="6600CC"/>
            </a:solidFill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ru-RU" sz="6600" b="1" dirty="0">
              <a:solidFill>
                <a:schemeClr val="tx1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65" name="Рисунок 64" descr="https://ds05.infourok.ru/uploads/ex/03db/0008dd7a-bd6a275f/hello_html_82a98aa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390" b="15435"/>
          <a:stretch/>
        </p:blipFill>
        <p:spPr bwMode="auto">
          <a:xfrm>
            <a:off x="2253092" y="4884310"/>
            <a:ext cx="1448021" cy="139233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6" name="Рисунок 65" descr="https://ds05.infourok.ru/uploads/ex/020b/0009b282-23924f14/hello_html_m4cf63e04.png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08" t="7860" r="14047" b="2856"/>
          <a:stretch/>
        </p:blipFill>
        <p:spPr bwMode="auto">
          <a:xfrm>
            <a:off x="4083728" y="4871431"/>
            <a:ext cx="1413891" cy="140202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7" name="Рисунок 66" descr="http://i.mycdn.me/i?r=AzEPZsRbOZEKgBhR0XGMT1RkOxletSUHKp8xMfxlH_ZqY6aKTM5SRkZCeTgDn6uOyic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308" y="4860735"/>
            <a:ext cx="1461915" cy="1434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Рисунок 67" descr="https://pickimage.ru/wp-content/uploads/images/detskie/farmerprofession/fermer18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3751" y="4852259"/>
            <a:ext cx="1411607" cy="1437822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Рисунок 68" descr="https://i1.wp.com/img.tyt.by/n/0b/10/korovnik_gsn_2856.jpg"/>
          <p:cNvPicPr/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960"/>
          <a:stretch/>
        </p:blipFill>
        <p:spPr bwMode="auto">
          <a:xfrm>
            <a:off x="7548284" y="4910043"/>
            <a:ext cx="1425407" cy="143782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8" name="TextBox 57"/>
          <p:cNvSpPr txBox="1"/>
          <p:nvPr/>
        </p:nvSpPr>
        <p:spPr>
          <a:xfrm>
            <a:off x="10297620" y="6088786"/>
            <a:ext cx="1181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зоотехник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60" name="Рисунок 59" descr="https://ds03.infourok.ru/uploads/ex/0ab8/00032b7f-c2fc4105/img7.jpg"/>
          <p:cNvPicPr/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7639" b="52083" l="60417" r="981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0933" t="18820" r="3780" b="48675"/>
          <a:stretch/>
        </p:blipFill>
        <p:spPr bwMode="auto">
          <a:xfrm rot="21168217">
            <a:off x="9190424" y="4793414"/>
            <a:ext cx="2200033" cy="155478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61" name="Группа 60"/>
          <p:cNvGrpSpPr/>
          <p:nvPr/>
        </p:nvGrpSpPr>
        <p:grpSpPr>
          <a:xfrm>
            <a:off x="469070" y="969085"/>
            <a:ext cx="3442440" cy="3529961"/>
            <a:chOff x="350944" y="2319604"/>
            <a:chExt cx="4017589" cy="3983071"/>
          </a:xfrm>
        </p:grpSpPr>
        <p:grpSp>
          <p:nvGrpSpPr>
            <p:cNvPr id="70" name="Группа 54"/>
            <p:cNvGrpSpPr/>
            <p:nvPr/>
          </p:nvGrpSpPr>
          <p:grpSpPr>
            <a:xfrm>
              <a:off x="350944" y="2319604"/>
              <a:ext cx="4017589" cy="3983071"/>
              <a:chOff x="883673" y="1671532"/>
              <a:chExt cx="4017589" cy="3983071"/>
            </a:xfrm>
          </p:grpSpPr>
          <p:grpSp>
            <p:nvGrpSpPr>
              <p:cNvPr id="72" name="Группа 56"/>
              <p:cNvGrpSpPr/>
              <p:nvPr/>
            </p:nvGrpSpPr>
            <p:grpSpPr>
              <a:xfrm>
                <a:off x="883673" y="1671532"/>
                <a:ext cx="4017589" cy="3983071"/>
                <a:chOff x="883673" y="1671532"/>
                <a:chExt cx="4017589" cy="3983071"/>
              </a:xfrm>
            </p:grpSpPr>
            <p:grpSp>
              <p:nvGrpSpPr>
                <p:cNvPr id="74" name="Группа 58"/>
                <p:cNvGrpSpPr/>
                <p:nvPr/>
              </p:nvGrpSpPr>
              <p:grpSpPr>
                <a:xfrm>
                  <a:off x="883673" y="1671532"/>
                  <a:ext cx="4017589" cy="3983071"/>
                  <a:chOff x="883673" y="1671532"/>
                  <a:chExt cx="4017589" cy="3983071"/>
                </a:xfrm>
              </p:grpSpPr>
              <p:grpSp>
                <p:nvGrpSpPr>
                  <p:cNvPr id="76" name="Группа 60"/>
                  <p:cNvGrpSpPr/>
                  <p:nvPr/>
                </p:nvGrpSpPr>
                <p:grpSpPr>
                  <a:xfrm>
                    <a:off x="883673" y="1671532"/>
                    <a:ext cx="4017589" cy="3983071"/>
                    <a:chOff x="883673" y="1671532"/>
                    <a:chExt cx="4017589" cy="3983071"/>
                  </a:xfrm>
                </p:grpSpPr>
                <p:grpSp>
                  <p:nvGrpSpPr>
                    <p:cNvPr id="78" name="Группа 62"/>
                    <p:cNvGrpSpPr/>
                    <p:nvPr/>
                  </p:nvGrpSpPr>
                  <p:grpSpPr>
                    <a:xfrm>
                      <a:off x="883673" y="1671532"/>
                      <a:ext cx="4017589" cy="3983071"/>
                      <a:chOff x="883673" y="1671532"/>
                      <a:chExt cx="4017589" cy="3983071"/>
                    </a:xfrm>
                  </p:grpSpPr>
                  <p:grpSp>
                    <p:nvGrpSpPr>
                      <p:cNvPr id="80" name="Группа 64"/>
                      <p:cNvGrpSpPr/>
                      <p:nvPr/>
                    </p:nvGrpSpPr>
                    <p:grpSpPr>
                      <a:xfrm>
                        <a:off x="883673" y="1671532"/>
                        <a:ext cx="4017589" cy="3983071"/>
                        <a:chOff x="883673" y="1671532"/>
                        <a:chExt cx="4017589" cy="3983071"/>
                      </a:xfrm>
                    </p:grpSpPr>
                    <p:grpSp>
                      <p:nvGrpSpPr>
                        <p:cNvPr id="82" name="Группа 66"/>
                        <p:cNvGrpSpPr/>
                        <p:nvPr/>
                      </p:nvGrpSpPr>
                      <p:grpSpPr>
                        <a:xfrm>
                          <a:off x="883673" y="1671532"/>
                          <a:ext cx="4017589" cy="3983071"/>
                          <a:chOff x="883673" y="1671532"/>
                          <a:chExt cx="4017589" cy="3983071"/>
                        </a:xfrm>
                      </p:grpSpPr>
                      <p:grpSp>
                        <p:nvGrpSpPr>
                          <p:cNvPr id="84" name="Группа 68"/>
                          <p:cNvGrpSpPr/>
                          <p:nvPr/>
                        </p:nvGrpSpPr>
                        <p:grpSpPr>
                          <a:xfrm>
                            <a:off x="883673" y="1671532"/>
                            <a:ext cx="4017589" cy="3983071"/>
                            <a:chOff x="883673" y="1671532"/>
                            <a:chExt cx="4017589" cy="3983071"/>
                          </a:xfrm>
                        </p:grpSpPr>
                        <p:grpSp>
                          <p:nvGrpSpPr>
                            <p:cNvPr id="114" name="Группа 70"/>
                            <p:cNvGrpSpPr/>
                            <p:nvPr/>
                          </p:nvGrpSpPr>
                          <p:grpSpPr>
                            <a:xfrm>
                              <a:off x="883673" y="1671532"/>
                              <a:ext cx="4017589" cy="3983071"/>
                              <a:chOff x="883673" y="1671532"/>
                              <a:chExt cx="4017589" cy="3983071"/>
                            </a:xfrm>
                          </p:grpSpPr>
                          <p:grpSp>
                            <p:nvGrpSpPr>
                              <p:cNvPr id="116" name="Группа 72"/>
                              <p:cNvGrpSpPr/>
                              <p:nvPr/>
                            </p:nvGrpSpPr>
                            <p:grpSpPr>
                              <a:xfrm>
                                <a:off x="883673" y="1671532"/>
                                <a:ext cx="4017589" cy="3983071"/>
                                <a:chOff x="883673" y="1671532"/>
                                <a:chExt cx="4017589" cy="3983071"/>
                              </a:xfrm>
                            </p:grpSpPr>
                            <p:grpSp>
                              <p:nvGrpSpPr>
                                <p:cNvPr id="118" name="Группа 74"/>
                                <p:cNvGrpSpPr/>
                                <p:nvPr/>
                              </p:nvGrpSpPr>
                              <p:grpSpPr>
                                <a:xfrm>
                                  <a:off x="883673" y="1671532"/>
                                  <a:ext cx="4017589" cy="3983071"/>
                                  <a:chOff x="739657" y="1641397"/>
                                  <a:chExt cx="4017589" cy="3983071"/>
                                </a:xfrm>
                              </p:grpSpPr>
                              <p:pic>
                                <p:nvPicPr>
                                  <p:cNvPr id="120" name="Picture 28" descr="оля-ля"/>
                                  <p:cNvPicPr>
                                    <a:picLocks noChangeAspect="1" noChangeArrowheads="1"/>
                                  </p:cNvPicPr>
                                  <p:nvPr/>
                                </p:nvPicPr>
                                <p:blipFill>
                                  <a:blip r:embed="rId13" cstate="email">
                                    <a:clrChange>
                                      <a:clrFrom>
                                        <a:srgbClr val="FFFEBB"/>
                                      </a:clrFrom>
                                      <a:clrTo>
                                        <a:srgbClr val="FFFEBB">
                                          <a:alpha val="0"/>
                                        </a:srgbClr>
                                      </a:clrTo>
                                    </a:clrChange>
                                  </a:blip>
                                  <a:srcRect/>
                                  <a:stretch>
                                    <a:fillRect/>
                                  </a:stretch>
                                </p:blipFill>
                                <p:spPr bwMode="auto">
                                  <a:xfrm>
                                    <a:off x="739657" y="1641397"/>
                                    <a:ext cx="4017589" cy="3983071"/>
                                  </a:xfrm>
                                  <a:prstGeom prst="rect">
                                    <a:avLst/>
                                  </a:prstGeom>
                                  <a:noFill/>
                                </p:spPr>
                              </p:pic>
                              <p:sp>
                                <p:nvSpPr>
                                  <p:cNvPr id="121" name="Прямоугольник 120"/>
                                  <p:cNvSpPr/>
                                  <p:nvPr/>
                                </p:nvSpPr>
                                <p:spPr>
                                  <a:xfrm rot="622995">
                                    <a:off x="2949664" y="1693132"/>
                                    <a:ext cx="494273" cy="590381"/>
                                  </a:xfrm>
                                  <a:prstGeom prst="rect">
                                    <a:avLst/>
                                  </a:prstGeom>
                                  <a:noFill/>
                                </p:spPr>
                                <p:txBody>
                                  <a:bodyPr wrap="none" lIns="91440" tIns="45720" rIns="91440" bIns="45720">
                                    <a:spAutoFit/>
                                    <a:scene3d>
                                      <a:camera prst="orthographicFront"/>
                                      <a:lightRig rig="soft" dir="t">
                                        <a:rot lat="0" lon="0" rev="10800000"/>
                                      </a:lightRig>
                                    </a:scene3d>
                                    <a:sp3d>
                                      <a:bevelT w="27940" h="12700"/>
                                      <a:contourClr>
                                        <a:srgbClr val="DDDDDD"/>
                                      </a:contourClr>
                                    </a:sp3d>
                                  </a:bodyPr>
                                  <a:lstStyle/>
                                  <a:p>
                                    <a:pPr algn="ctr"/>
                                    <a:r>
                                      <a:rPr lang="ru-RU" sz="2800" b="1" spc="150" dirty="0" smtClean="0">
                                        <a:ln w="11430"/>
                                        <a:solidFill>
                                          <a:srgbClr val="F8F8F8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omic Sans MS" panose="030F0702030302020204" pitchFamily="66" charset="0"/>
                                        <a:cs typeface="Arial" panose="020B0604020202020204" pitchFamily="34" charset="0"/>
                                      </a:rPr>
                                      <a:t>3</a:t>
                                    </a:r>
                                    <a:endParaRPr lang="ru-RU" sz="2800" b="1" spc="150" dirty="0">
                                      <a:ln w="11430"/>
                                      <a:solidFill>
                                        <a:srgbClr val="F8F8F8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omic Sans MS" panose="030F0702030302020204" pitchFamily="66" charset="0"/>
                                      <a:cs typeface="Arial" panose="020B0604020202020204" pitchFamily="34" charset="0"/>
                                    </a:endParaRPr>
                                  </a:p>
                                </p:txBody>
                              </p:sp>
                            </p:grpSp>
                            <p:sp>
                              <p:nvSpPr>
                                <p:cNvPr id="119" name="Прямоугольник 118"/>
                                <p:cNvSpPr/>
                                <p:nvPr/>
                              </p:nvSpPr>
                              <p:spPr>
                                <a:xfrm rot="3033672">
                                  <a:off x="3818945" y="2098489"/>
                                  <a:ext cx="456172" cy="610637"/>
                                </a:xfrm>
                                <a:prstGeom prst="rect">
                                  <a:avLst/>
                                </a:prstGeom>
                                <a:noFill/>
                              </p:spPr>
                              <p:txBody>
                                <a:bodyPr wrap="none" lIns="91440" tIns="45720" rIns="91440" bIns="45720">
                                  <a:spAutoFit/>
                                </a:bodyPr>
                                <a:lstStyle/>
                                <a:p>
                                  <a:pPr algn="ctr"/>
                                  <a:r>
                                    <a:rPr lang="ru-RU" sz="2800" b="1" dirty="0" smtClean="0">
                                      <a:ln w="17780" cmpd="sng">
                                        <a:solidFill>
                                          <a:sysClr val="windowText" lastClr="000000"/>
                                        </a:solidFill>
                                        <a:prstDash val="solid"/>
                                        <a:miter lim="800000"/>
                                      </a:ln>
                                      <a:solidFill>
                                        <a:sysClr val="windowText" lastClr="00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omic Sans MS" panose="030F0702030302020204" pitchFamily="66" charset="0"/>
                                      <a:cs typeface="Arial" panose="020B0604020202020204" pitchFamily="34" charset="0"/>
                                    </a:rPr>
                                    <a:t>4</a:t>
                                  </a:r>
                                  <a:endParaRPr lang="ru-RU" sz="2800" b="1" dirty="0">
                                    <a:ln w="17780" cmpd="sng">
                                      <a:solidFill>
                                        <a:sysClr val="windowText" lastClr="000000"/>
                                      </a:solidFill>
                                      <a:prstDash val="solid"/>
                                      <a:miter lim="800000"/>
                                    </a:ln>
                                    <a:solidFill>
                                      <a:sysClr val="windowText" lastClr="00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omic Sans MS" panose="030F0702030302020204" pitchFamily="66" charset="0"/>
                                    <a:cs typeface="Arial" panose="020B0604020202020204" pitchFamily="34" charset="0"/>
                                  </a:endParaRPr>
                                </a:p>
                              </p:txBody>
                            </p:sp>
                          </p:grpSp>
                          <p:sp>
                            <p:nvSpPr>
                              <p:cNvPr id="117" name="Прямоугольник 116"/>
                              <p:cNvSpPr/>
                              <p:nvPr/>
                            </p:nvSpPr>
                            <p:spPr>
                              <a:xfrm rot="4922632">
                                <a:off x="4309463" y="2933333"/>
                                <a:ext cx="456172" cy="610637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  <p:txBody>
                              <a:bodyPr wrap="none" lIns="91440" tIns="45720" rIns="91440" bIns="45720">
                                <a:spAutoFit/>
                              </a:bodyPr>
                              <a:lstStyle/>
                              <a:p>
                                <a:pPr algn="ctr"/>
                                <a:r>
                                  <a:rPr lang="ru-RU" sz="2800" b="1" dirty="0" smtClean="0">
                                    <a:ln w="18415" cmpd="sng">
                                      <a:solidFill>
                                        <a:srgbClr val="FFFFFF"/>
                                      </a:solidFill>
                                      <a:prstDash val="solid"/>
                                    </a:ln>
                                    <a:solidFill>
                                      <a:srgbClr val="FFFFFF"/>
                                    </a:solidFill>
                                    <a:effectLst>
                                      <a:outerShdw blurRad="38100" dist="38100" dir="2700000" algn="tl" rotWithShape="0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omic Sans MS" panose="030F0702030302020204" pitchFamily="66" charset="0"/>
                                    <a:cs typeface="Arial" panose="020B0604020202020204" pitchFamily="34" charset="0"/>
                                  </a:rPr>
                                  <a:t>3</a:t>
                                </a:r>
                                <a:endParaRPr lang="ru-RU" sz="2800" b="1" dirty="0">
                                  <a:ln w="18415" cmpd="sng">
                                    <a:solidFill>
                                      <a:srgbClr val="FFFFFF"/>
                                    </a:solidFill>
                                    <a:prstDash val="solid"/>
                                  </a:ln>
                                  <a:solidFill>
                                    <a:srgbClr val="FFFFFF"/>
                                  </a:solidFill>
                                  <a:effectLst>
                                    <a:outerShdw blurRad="38100" dist="38100" dir="2700000" algn="tl" rotWithShape="0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omic Sans MS" panose="030F0702030302020204" pitchFamily="66" charset="0"/>
                                  <a:cs typeface="Arial" panose="020B0604020202020204" pitchFamily="34" charset="0"/>
                                </a:endParaRPr>
                              </a:p>
                            </p:txBody>
                          </p:sp>
                        </p:grpSp>
                        <p:sp>
                          <p:nvSpPr>
                            <p:cNvPr id="115" name="Прямоугольник 114"/>
                            <p:cNvSpPr/>
                            <p:nvPr/>
                          </p:nvSpPr>
                          <p:spPr>
                            <a:xfrm rot="6308384">
                              <a:off x="4240318" y="3950996"/>
                              <a:ext cx="734288" cy="359199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wrap="none" lIns="91440" tIns="45720" rIns="91440" bIns="45720">
                              <a:spAutoFit/>
                            </a:bodyPr>
                            <a:lstStyle/>
                            <a:p>
                              <a:pPr algn="ctr"/>
                              <a:r>
                                <a:rPr lang="ru-RU" sz="1400" dirty="0" smtClean="0">
                                  <a:ln w="17780" cmpd="sng">
                                    <a:solidFill>
                                      <a:sysClr val="windowText" lastClr="000000"/>
                                    </a:solidFill>
                                    <a:prstDash val="solid"/>
                                    <a:miter lim="800000"/>
                                  </a:ln>
                                  <a:latin typeface="Arial" panose="020B0604020202020204" pitchFamily="34" charset="0"/>
                                  <a:cs typeface="Arial" panose="020B0604020202020204" pitchFamily="34" charset="0"/>
                                </a:rPr>
                                <a:t>пауза</a:t>
                              </a:r>
                              <a:endParaRPr lang="ru-RU" sz="1400" dirty="0">
                                <a:ln w="17780" cmpd="sng">
                                  <a:solidFill>
                                    <a:sysClr val="windowText" lastClr="000000"/>
                                  </a:solidFill>
                                  <a:prstDash val="solid"/>
                                  <a:miter lim="800000"/>
                                </a:ln>
                                <a:latin typeface="Arial" panose="020B0604020202020204" pitchFamily="34" charset="0"/>
                                <a:cs typeface="Arial" panose="020B0604020202020204" pitchFamily="34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113" name="Прямоугольник 112"/>
                          <p:cNvSpPr/>
                          <p:nvPr/>
                        </p:nvSpPr>
                        <p:spPr>
                          <a:xfrm rot="8136348">
                            <a:off x="3757739" y="4438522"/>
                            <a:ext cx="471823" cy="590381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none" lIns="91440" tIns="45720" rIns="91440" bIns="45720">
                            <a:spAutoFit/>
                          </a:bodyPr>
                          <a:lstStyle/>
                          <a:p>
                            <a:pPr algn="ctr"/>
                            <a:r>
                              <a:rPr lang="ru-RU" sz="2800" b="1" dirty="0" smtClean="0">
                                <a:ln w="18415" cmpd="sng">
                                  <a:solidFill>
                                    <a:srgbClr val="FFFFFF"/>
                                  </a:solidFill>
                                  <a:prstDash val="solid"/>
                                </a:ln>
                                <a:solidFill>
                                  <a:srgbClr val="FFFFFF"/>
                                </a:solidFill>
                                <a:effectLst>
                                  <a:outerShdw blurRad="38100" dist="38100" dir="2700000" algn="tl" rotWithShape="0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omic Sans MS" panose="030F0702030302020204" pitchFamily="66" charset="0"/>
                                <a:cs typeface="Arial" panose="020B0604020202020204" pitchFamily="34" charset="0"/>
                              </a:rPr>
                              <a:t>5</a:t>
                            </a:r>
                            <a:endParaRPr lang="ru-RU" sz="2800" b="1" dirty="0">
                              <a:ln w="18415" cmpd="sng">
                                <a:solidFill>
                                  <a:srgbClr val="FFFFFF"/>
                                </a:solidFill>
                                <a:prstDash val="solid"/>
                              </a:ln>
                              <a:solidFill>
                                <a:srgbClr val="FFFFFF"/>
                              </a:solidFill>
                              <a:effectLst>
                                <a:outerShdw blurRad="38100" dist="38100" dir="2700000" algn="tl" rotWithShape="0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omic Sans MS" panose="030F0702030302020204" pitchFamily="66" charset="0"/>
                              <a:cs typeface="Arial" panose="020B0604020202020204" pitchFamily="34" charset="0"/>
                            </a:endParaRPr>
                          </a:p>
                        </p:txBody>
                      </p:sp>
                    </p:grpSp>
                    <p:sp>
                      <p:nvSpPr>
                        <p:cNvPr id="83" name="Прямоугольник 82"/>
                        <p:cNvSpPr/>
                        <p:nvPr/>
                      </p:nvSpPr>
                      <p:spPr>
                        <a:xfrm rot="9991816">
                          <a:off x="3168301" y="5030417"/>
                          <a:ext cx="453115" cy="590381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lIns="91440" tIns="45720" rIns="91440" bIns="45720">
                          <a:spAutoFit/>
                        </a:bodyPr>
                        <a:lstStyle/>
                        <a:p>
                          <a:pPr algn="ctr"/>
                          <a:r>
                            <a:rPr lang="ru-RU" sz="2800" b="1" dirty="0" smtClean="0">
                              <a:ln w="17780" cmpd="sng">
                                <a:solidFill>
                                  <a:schemeClr val="tx1"/>
                                </a:solidFill>
                                <a:prstDash val="solid"/>
                                <a:miter lim="800000"/>
                              </a:ln>
                              <a:effectLst>
                                <a:outerShdw blurRad="38100" dist="38100" dir="2700000" algn="tl" rotWithShape="0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omic Sans MS" panose="030F0702030302020204" pitchFamily="66" charset="0"/>
                            </a:rPr>
                            <a:t>?</a:t>
                          </a:r>
                          <a:endParaRPr lang="ru-RU" sz="2800" b="1" dirty="0">
                            <a:ln w="17780" cmpd="sng">
                              <a:solidFill>
                                <a:schemeClr val="tx1"/>
                              </a:solidFill>
                              <a:prstDash val="solid"/>
                              <a:miter lim="800000"/>
                            </a:ln>
                            <a:effectLst>
                              <a:outerShdw blurRad="38100" dist="38100" dir="2700000" algn="tl" rotWithShape="0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omic Sans MS" panose="030F0702030302020204" pitchFamily="66" charset="0"/>
                          </a:endParaRPr>
                        </a:p>
                      </p:txBody>
                    </p:sp>
                  </p:grpSp>
                  <p:sp>
                    <p:nvSpPr>
                      <p:cNvPr id="81" name="Прямоугольник 80"/>
                      <p:cNvSpPr/>
                      <p:nvPr/>
                    </p:nvSpPr>
                    <p:spPr>
                      <a:xfrm rot="11752548">
                        <a:off x="2016794" y="5048011"/>
                        <a:ext cx="862825" cy="520925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lIns="91440" tIns="45720" rIns="91440" bIns="45720">
                        <a:spAutoFit/>
                      </a:bodyPr>
                      <a:lstStyle/>
                      <a:p>
                        <a:pPr algn="ctr"/>
                        <a:r>
                          <a:rPr lang="ru-RU" sz="1200" dirty="0" smtClean="0">
                            <a:ln w="18415" cmpd="sng">
                              <a:solidFill>
                                <a:srgbClr val="FFFFFF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63500" dir="3600000" algn="tl" rotWithShape="0">
                                <a:srgbClr val="000000">
                                  <a:alpha val="70000"/>
                                </a:srgbClr>
                              </a:outerShdw>
                            </a:effectLst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Черный</a:t>
                        </a:r>
                      </a:p>
                      <a:p>
                        <a:pPr algn="ctr"/>
                        <a:r>
                          <a:rPr lang="ru-RU" sz="1200" dirty="0" smtClean="0">
                            <a:ln w="18415" cmpd="sng">
                              <a:solidFill>
                                <a:srgbClr val="FFFFFF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63500" dir="3600000" algn="tl" rotWithShape="0">
                                <a:srgbClr val="000000">
                                  <a:alpha val="70000"/>
                                </a:srgbClr>
                              </a:outerShdw>
                            </a:effectLst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 ящик </a:t>
                        </a:r>
                        <a:endParaRPr lang="ru-RU" sz="1200" dirty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</p:grpSp>
                <p:sp>
                  <p:nvSpPr>
                    <p:cNvPr id="79" name="Прямоугольник 78"/>
                    <p:cNvSpPr/>
                    <p:nvPr/>
                  </p:nvSpPr>
                  <p:spPr>
                    <a:xfrm rot="16872433">
                      <a:off x="752494" y="2932752"/>
                      <a:ext cx="1061358" cy="61063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91440" tIns="45720" rIns="91440" bIns="45720">
                      <a:spAutoFit/>
                    </a:bodyPr>
                    <a:lstStyle/>
                    <a:p>
                      <a:pPr algn="ctr"/>
                      <a:r>
                        <a:rPr lang="ru-RU" sz="2800" b="1" dirty="0" smtClean="0">
                          <a:ln w="17780" cmpd="sng">
                            <a:solidFill>
                              <a:sysClr val="windowText" lastClr="000000"/>
                            </a:solidFill>
                            <a:prstDash val="solid"/>
                            <a:miter lim="800000"/>
                          </a:ln>
                          <a:solidFill>
                            <a:sysClr val="windowText" lastClr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  <a:cs typeface="Arial" panose="020B0604020202020204" pitchFamily="34" charset="0"/>
                        </a:rPr>
                        <a:t>?</a:t>
                      </a:r>
                      <a:endParaRPr lang="ru-RU" sz="2800" b="1" dirty="0">
                        <a:ln w="17780" cmpd="sng">
                          <a:solidFill>
                            <a:sysClr val="windowText" lastClr="000000"/>
                          </a:solidFill>
                          <a:prstDash val="solid"/>
                          <a:miter lim="800000"/>
                        </a:ln>
                        <a:solidFill>
                          <a:sysClr val="windowText" lastClr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anose="030F0702030302020204" pitchFamily="66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  <p:cxnSp>
                <p:nvCxnSpPr>
                  <p:cNvPr id="77" name="Прямая со стрелкой 76"/>
                  <p:cNvCxnSpPr/>
                  <p:nvPr/>
                </p:nvCxnSpPr>
                <p:spPr>
                  <a:xfrm flipH="1" flipV="1">
                    <a:off x="1475656" y="4581128"/>
                    <a:ext cx="360040" cy="360040"/>
                  </a:xfrm>
                  <a:prstGeom prst="straightConnector1">
                    <a:avLst/>
                  </a:prstGeom>
                  <a:ln w="57150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75" name="Прямоугольник 74"/>
                <p:cNvSpPr/>
                <p:nvPr/>
              </p:nvSpPr>
              <p:spPr>
                <a:xfrm rot="15408026">
                  <a:off x="1090350" y="3802096"/>
                  <a:ext cx="456172" cy="610637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algn="ctr"/>
                  <a:r>
                    <a:rPr lang="ru-RU" sz="2800" b="1" dirty="0" smtClean="0">
                      <a:ln w="18415" cmpd="sng">
                        <a:solidFill>
                          <a:srgbClr val="FFFFFF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blurRad="38100" dist="38100" dir="2700000" algn="tl" rotWithShape="0">
                          <a:srgbClr val="000000">
                            <a:alpha val="43137"/>
                          </a:srgbClr>
                        </a:outerShdw>
                      </a:effectLst>
                      <a:latin typeface="Comic Sans MS" panose="030F0702030302020204" pitchFamily="66" charset="0"/>
                      <a:cs typeface="Arial" panose="020B0604020202020204" pitchFamily="34" charset="0"/>
                    </a:rPr>
                    <a:t>6</a:t>
                  </a:r>
                  <a:endParaRPr lang="ru-RU" sz="2800" b="1" dirty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38100" dist="38100" dir="2700000" algn="tl" rotWithShape="0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73" name="Прямоугольник 72"/>
              <p:cNvSpPr/>
              <p:nvPr/>
            </p:nvSpPr>
            <p:spPr>
              <a:xfrm rot="18986304">
                <a:off x="1155843" y="2101567"/>
                <a:ext cx="1144080" cy="590381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ru-RU" sz="2800" b="1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38100" dist="38100" dir="2700000" algn="tl" rotWithShape="0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cs typeface="Arial" panose="020B0604020202020204" pitchFamily="34" charset="0"/>
                  </a:rPr>
                  <a:t>1</a:t>
                </a:r>
                <a:r>
                  <a:rPr lang="ru-RU" sz="2800" b="1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38100" dist="38100" dir="2700000" algn="tl" rotWithShape="0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endParaRPr lang="ru-RU" sz="2800" b="1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8100" dir="2700000" algn="tl" rotWithShape="0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</p:grpSp>
        <p:sp>
          <p:nvSpPr>
            <p:cNvPr id="71" name="Прямоугольник 70"/>
            <p:cNvSpPr/>
            <p:nvPr/>
          </p:nvSpPr>
          <p:spPr>
            <a:xfrm rot="20933116">
              <a:off x="1761479" y="2349867"/>
              <a:ext cx="453115" cy="59038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800" b="1" dirty="0" smtClean="0">
                  <a:ln w="17780" cmpd="sng">
                    <a:solidFill>
                      <a:schemeClr val="tx1"/>
                    </a:solidFill>
                    <a:prstDash val="solid"/>
                    <a:miter lim="800000"/>
                  </a:ln>
                  <a:effectLst>
                    <a:outerShdw blurRad="50800" algn="tl" rotWithShape="0">
                      <a:srgbClr val="000000"/>
                    </a:outerShdw>
                  </a:effectLst>
                  <a:latin typeface="Comic Sans MS" panose="030F0702030302020204" pitchFamily="66" charset="0"/>
                </a:rPr>
                <a:t>?</a:t>
              </a:r>
              <a:endParaRPr lang="ru-RU" sz="2800" b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122" name="Группа 121"/>
          <p:cNvGrpSpPr/>
          <p:nvPr/>
        </p:nvGrpSpPr>
        <p:grpSpPr>
          <a:xfrm rot="14525451">
            <a:off x="1485478" y="2891048"/>
            <a:ext cx="1411078" cy="771484"/>
            <a:chOff x="1005942" y="3040380"/>
            <a:chExt cx="2036077" cy="1108700"/>
          </a:xfrm>
          <a:solidFill>
            <a:srgbClr val="FFFF00"/>
          </a:solidFill>
        </p:grpSpPr>
        <p:sp>
          <p:nvSpPr>
            <p:cNvPr id="123" name="Стрелка вниз 122"/>
            <p:cNvSpPr/>
            <p:nvPr/>
          </p:nvSpPr>
          <p:spPr>
            <a:xfrm rot="18853060" flipV="1">
              <a:off x="1808094" y="2238228"/>
              <a:ext cx="431774" cy="2036077"/>
            </a:xfrm>
            <a:prstGeom prst="downArrow">
              <a:avLst>
                <a:gd name="adj1" fmla="val 50000"/>
                <a:gd name="adj2" fmla="val 215942"/>
              </a:avLst>
            </a:prstGeom>
            <a:grpFill/>
            <a:ln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n>
                  <a:solidFill>
                    <a:srgbClr val="00B050"/>
                  </a:solidFill>
                </a:ln>
              </a:endParaRPr>
            </a:p>
          </p:txBody>
        </p:sp>
        <p:sp>
          <p:nvSpPr>
            <p:cNvPr id="124" name="Овал 123"/>
            <p:cNvSpPr/>
            <p:nvPr/>
          </p:nvSpPr>
          <p:spPr>
            <a:xfrm>
              <a:off x="2555776" y="3789040"/>
              <a:ext cx="360040" cy="360040"/>
            </a:xfrm>
            <a:prstGeom prst="ellipse">
              <a:avLst/>
            </a:prstGeom>
            <a:grpFill/>
            <a:ln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pic>
        <p:nvPicPr>
          <p:cNvPr id="5" name="звук правильной буквы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2392809" y="5985281"/>
            <a:ext cx="609600" cy="609600"/>
          </a:xfrm>
          <a:prstGeom prst="rect">
            <a:avLst/>
          </a:prstGeom>
        </p:spPr>
      </p:pic>
      <p:pic>
        <p:nvPicPr>
          <p:cNvPr id="6" name="звук правильной буквы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4204778" y="5998610"/>
            <a:ext cx="609600" cy="609600"/>
          </a:xfrm>
          <a:prstGeom prst="rect">
            <a:avLst/>
          </a:prstGeom>
        </p:spPr>
      </p:pic>
      <p:pic>
        <p:nvPicPr>
          <p:cNvPr id="8" name="звук правильной буквы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474953" y="5985281"/>
            <a:ext cx="609600" cy="609600"/>
          </a:xfrm>
          <a:prstGeom prst="rect">
            <a:avLst/>
          </a:prstGeom>
        </p:spPr>
      </p:pic>
      <p:pic>
        <p:nvPicPr>
          <p:cNvPr id="9" name="звук правильной буквы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073450" y="6043065"/>
            <a:ext cx="609600" cy="609600"/>
          </a:xfrm>
          <a:prstGeom prst="rect">
            <a:avLst/>
          </a:prstGeom>
        </p:spPr>
      </p:pic>
      <p:pic>
        <p:nvPicPr>
          <p:cNvPr id="10" name="звук правильной буквы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7909881" y="5985281"/>
            <a:ext cx="609600" cy="609600"/>
          </a:xfrm>
          <a:prstGeom prst="rect">
            <a:avLst/>
          </a:prstGeom>
        </p:spPr>
      </p:pic>
      <p:pic>
        <p:nvPicPr>
          <p:cNvPr id="11" name="звук правильной буквы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9631983" y="594917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922234"/>
      </p:ext>
    </p:extLst>
  </p:cSld>
  <p:clrMapOvr>
    <a:masterClrMapping/>
  </p:clrMapOvr>
  <p:transition advClick="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Left)">
                                      <p:cBhvr>
                                        <p:cTn id="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Left)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Left)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Left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3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Left)">
                                      <p:cBhvr>
                                        <p:cTn id="4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Left)">
                                      <p:cBhvr>
                                        <p:cTn id="5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61" dur="5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5" dur="5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3200000">
                                      <p:cBhvr>
                                        <p:cTn id="69" dur="5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8700000">
                                      <p:cBhvr>
                                        <p:cTn id="73" dur="5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3400000">
                                      <p:cBhvr>
                                        <p:cTn id="77" dur="5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4000000">
                                      <p:cBhvr>
                                        <p:cTn id="81" dur="5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3200000">
                                      <p:cBhvr>
                                        <p:cTn id="85" dur="5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89" dur="5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4000000">
                                      <p:cBhvr>
                                        <p:cTn id="93" dur="5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000000">
                                      <p:cBhvr>
                                        <p:cTn id="97" dur="5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3200000">
                                      <p:cBhvr>
                                        <p:cTn id="101" dur="5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05" dur="5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6200000">
                                      <p:cBhvr>
                                        <p:cTn id="109" dur="5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13620000">
                                      <p:cBhvr>
                                        <p:cTn id="113" dur="5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9360000">
                                      <p:cBhvr>
                                        <p:cTn id="117" dur="5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8400000">
                                      <p:cBhvr>
                                        <p:cTn id="121" dur="5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3700000">
                                      <p:cBhvr>
                                        <p:cTn id="125" dur="5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audio>
              <p:cMediaNode vol="80000" showWhenStopped="0">
                <p:cTn id="1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125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audio>
              <p:cMediaNode vol="80000" showWhenStopped="0">
                <p:cTn id="1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7" dur="125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audio>
              <p:cMediaNode vol="80000" showWhenStopped="0">
                <p:cTn id="1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3" dur="125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audio>
              <p:cMediaNode vol="80000" showWhenStopped="0">
                <p:cTn id="1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9" dur="125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audio>
              <p:cMediaNode vol="80000" showWhenStopped="0">
                <p:cTn id="1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5" dur="125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audio>
              <p:cMediaNode vol="80000" showWhenStopped="0">
                <p:cTn id="1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1" dur="125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1" grpId="0" animBg="1"/>
      <p:bldP spid="50" grpId="0" animBg="1"/>
      <p:bldP spid="54" grpId="0" animBg="1"/>
      <p:bldP spid="63" grpId="0" animBg="1"/>
      <p:bldP spid="6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844580" y="135650"/>
            <a:ext cx="664105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Игра со зрителями </a:t>
            </a:r>
            <a:endParaRPr lang="ru-RU" sz="3200" b="1" dirty="0">
              <a:ln w="11430"/>
              <a:solidFill>
                <a:srgbClr val="7030A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0" name="Скругленный прямоугольник 49"/>
          <p:cNvSpPr/>
          <p:nvPr/>
        </p:nvSpPr>
        <p:spPr bwMode="auto">
          <a:xfrm>
            <a:off x="228599" y="720426"/>
            <a:ext cx="9680725" cy="5762670"/>
          </a:xfrm>
          <a:prstGeom prst="roundRect">
            <a:avLst/>
          </a:prstGeom>
          <a:solidFill>
            <a:srgbClr val="99FF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Выберите правильный вариант ответа:</a:t>
            </a:r>
          </a:p>
          <a:p>
            <a:pPr algn="just">
              <a:lnSpc>
                <a:spcPct val="93000"/>
              </a:lnSpc>
              <a:buClr>
                <a:srgbClr val="000000"/>
              </a:buClr>
              <a:buSzPct val="100000"/>
            </a:pP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algn="just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В честь кого назвали наш город Чайковский?</a:t>
            </a:r>
          </a:p>
          <a:p>
            <a:pPr marL="285750" indent="-285750" algn="just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Лётчика испытателя</a:t>
            </a:r>
          </a:p>
          <a:p>
            <a:pPr marL="285750" indent="-285750" algn="just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Композитора</a:t>
            </a:r>
          </a:p>
          <a:p>
            <a:pPr marL="285750" indent="-285750" algn="just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Чая и кофе</a:t>
            </a:r>
          </a:p>
          <a:p>
            <a:pPr marL="285750" indent="-285750" algn="just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Чайки</a:t>
            </a:r>
          </a:p>
          <a:p>
            <a:pPr marL="285750" indent="-285750" algn="just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algn="just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Как звали одного из пассажиров пятого корабля – спутника, приземлившегося на территории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Фокинского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района 25 марта 1961 г</a:t>
            </a:r>
          </a:p>
          <a:p>
            <a:pPr marL="285750" indent="-285750" algn="just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Солнышко</a:t>
            </a:r>
          </a:p>
          <a:p>
            <a:pPr marL="285750" indent="-285750" algn="just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Белка</a:t>
            </a:r>
          </a:p>
          <a:p>
            <a:pPr marL="285750" indent="-285750" algn="just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Звездочка</a:t>
            </a:r>
          </a:p>
          <a:p>
            <a:pPr marL="285750" indent="-285750" algn="just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Стрелка </a:t>
            </a:r>
          </a:p>
          <a:p>
            <a:pPr marL="285750" indent="-285750" algn="just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algn="just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Первая улица в городе Чайковский </a:t>
            </a:r>
          </a:p>
          <a:p>
            <a:pPr marL="1252538" indent="-173038" algn="just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ул. Шлюзовая</a:t>
            </a:r>
          </a:p>
          <a:p>
            <a:pPr marL="1252538" indent="-173038" algn="just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ул. Камская </a:t>
            </a:r>
          </a:p>
          <a:p>
            <a:pPr marL="1252538" indent="-173038" algn="just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ул. Советская</a:t>
            </a:r>
          </a:p>
          <a:p>
            <a:pPr marL="1252538" indent="-173038" algn="just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ул. Строителей   </a:t>
            </a:r>
          </a:p>
          <a:p>
            <a:pPr marL="285750" indent="-285750" algn="just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algn="just">
              <a:lnSpc>
                <a:spcPct val="93000"/>
              </a:lnSpc>
              <a:buClr>
                <a:srgbClr val="000000"/>
              </a:buClr>
              <a:buSzPct val="100000"/>
            </a:pP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algn="just">
              <a:lnSpc>
                <a:spcPct val="93000"/>
              </a:lnSpc>
              <a:buClr>
                <a:srgbClr val="000000"/>
              </a:buClr>
              <a:buSzPct val="100000"/>
            </a:pP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54" name="Овальная выноска 53"/>
          <p:cNvSpPr/>
          <p:nvPr/>
        </p:nvSpPr>
        <p:spPr bwMode="auto">
          <a:xfrm>
            <a:off x="8390784" y="279900"/>
            <a:ext cx="2808312" cy="1656184"/>
          </a:xfrm>
          <a:prstGeom prst="wedgeEllipseCallout">
            <a:avLst>
              <a:gd name="adj1" fmla="val 84735"/>
              <a:gd name="adj2" fmla="val 22451"/>
            </a:avLst>
          </a:prstGeom>
          <a:solidFill>
            <a:srgbClr val="CCFF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139700">
              <a:srgbClr val="FFC000"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sz="3200" dirty="0" smtClean="0">
                <a:ea typeface="Microsoft YaHei" panose="020B0503020204020204" pitchFamily="34" charset="-122"/>
                <a:cs typeface="Arial" panose="020B0604020202020204" pitchFamily="34" charset="0"/>
              </a:rPr>
              <a:t>Вопрос  </a:t>
            </a:r>
            <a:endParaRPr lang="ru-RU" sz="3200" dirty="0"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5" name="Управляющая кнопка: настраиваемая 54">
            <a:hlinkClick r:id="" action="ppaction://hlinkshowjump?jump=endshow" highlightClick="1"/>
          </p:cNvPr>
          <p:cNvSpPr/>
          <p:nvPr/>
        </p:nvSpPr>
        <p:spPr bwMode="auto">
          <a:xfrm>
            <a:off x="11847512" y="30774"/>
            <a:ext cx="344488" cy="404664"/>
          </a:xfrm>
          <a:prstGeom prst="actionButtonBlank">
            <a:avLst/>
          </a:prstGeom>
          <a:solidFill>
            <a:srgbClr val="FF00FF"/>
          </a:solidFill>
          <a:ln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b="1" dirty="0" err="1">
                <a:solidFill>
                  <a:schemeClr val="bg1"/>
                </a:solidFill>
                <a:ea typeface="Microsoft YaHei" panose="020B0503020204020204" pitchFamily="34" charset="-122"/>
                <a:cs typeface="Arial" panose="020B0604020202020204" pitchFamily="34" charset="0"/>
              </a:rPr>
              <a:t>х</a:t>
            </a:r>
            <a:endParaRPr lang="ru-RU" b="1" dirty="0">
              <a:solidFill>
                <a:schemeClr val="bg1"/>
              </a:solidFill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58370" name="Picture 2" descr="http://www.edustartup.com.ua/wp-content/uploads/2016/07/%D0%B4%D0%B8%D0%BA%D1%82%D0%B0%D0%BD%D1%8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4706" y="5149045"/>
            <a:ext cx="1541353" cy="1708955"/>
          </a:xfrm>
          <a:prstGeom prst="rect">
            <a:avLst/>
          </a:prstGeom>
          <a:noFill/>
        </p:spPr>
      </p:pic>
      <p:pic>
        <p:nvPicPr>
          <p:cNvPr id="43" name="Picture 6" descr="C:\Users\Svetlana\Desktop\ЗСП поле чудес\Рисунок1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317622" y="1561455"/>
            <a:ext cx="2874378" cy="4215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84609353"/>
      </p:ext>
    </p:extLst>
  </p:cSld>
  <p:clrMapOvr>
    <a:masterClrMapping/>
  </p:clrMapOvr>
  <p:transition advClick="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</p:childTnLst>
        </p:cTn>
      </p:par>
    </p:tnLst>
    <p:bldLst>
      <p:bldP spid="50" grpId="0" animBg="1"/>
      <p:bldP spid="5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49374" y="-40970"/>
            <a:ext cx="374441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  <a:t>3</a:t>
            </a:r>
            <a:r>
              <a:rPr lang="ru-RU" sz="5400" b="1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5400" b="1" dirty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  <a:t>тур</a:t>
            </a:r>
          </a:p>
        </p:txBody>
      </p:sp>
      <p:sp>
        <p:nvSpPr>
          <p:cNvPr id="34" name="Прямоугольник 33"/>
          <p:cNvSpPr/>
          <p:nvPr/>
        </p:nvSpPr>
        <p:spPr bwMode="auto">
          <a:xfrm>
            <a:off x="5362178" y="328904"/>
            <a:ext cx="1080120" cy="1008112"/>
          </a:xfrm>
          <a:prstGeom prst="rect">
            <a:avLst/>
          </a:prstGeom>
          <a:ln w="28575">
            <a:solidFill>
              <a:srgbClr val="9900CC"/>
            </a:solidFill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sz="6600" b="1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с</a:t>
            </a:r>
          </a:p>
        </p:txBody>
      </p:sp>
      <p:sp>
        <p:nvSpPr>
          <p:cNvPr id="35" name="Прямоугольник 34"/>
          <p:cNvSpPr/>
          <p:nvPr/>
        </p:nvSpPr>
        <p:spPr bwMode="auto">
          <a:xfrm>
            <a:off x="6442301" y="328904"/>
            <a:ext cx="1080120" cy="1008112"/>
          </a:xfrm>
          <a:prstGeom prst="rect">
            <a:avLst/>
          </a:prstGeom>
          <a:ln w="28575">
            <a:solidFill>
              <a:srgbClr val="9900CC"/>
            </a:solidFill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sz="6600" b="1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о</a:t>
            </a:r>
          </a:p>
        </p:txBody>
      </p:sp>
      <p:sp>
        <p:nvSpPr>
          <p:cNvPr id="36" name="Прямоугольник 35"/>
          <p:cNvSpPr/>
          <p:nvPr/>
        </p:nvSpPr>
        <p:spPr bwMode="auto">
          <a:xfrm>
            <a:off x="7542617" y="327028"/>
            <a:ext cx="1080120" cy="1011864"/>
          </a:xfrm>
          <a:prstGeom prst="rect">
            <a:avLst/>
          </a:prstGeom>
          <a:ln w="28575">
            <a:solidFill>
              <a:srgbClr val="9900CC"/>
            </a:solidFill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sz="6600" b="1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л</a:t>
            </a:r>
          </a:p>
        </p:txBody>
      </p:sp>
      <p:sp>
        <p:nvSpPr>
          <p:cNvPr id="37" name="Прямоугольник 36"/>
          <p:cNvSpPr/>
          <p:nvPr/>
        </p:nvSpPr>
        <p:spPr bwMode="auto">
          <a:xfrm>
            <a:off x="8622737" y="328904"/>
            <a:ext cx="1080120" cy="1008112"/>
          </a:xfrm>
          <a:prstGeom prst="rect">
            <a:avLst/>
          </a:prstGeom>
          <a:ln w="28575">
            <a:solidFill>
              <a:srgbClr val="9900CC"/>
            </a:solidFill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sz="6600" b="1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ь</a:t>
            </a:r>
          </a:p>
        </p:txBody>
      </p:sp>
      <p:sp>
        <p:nvSpPr>
          <p:cNvPr id="38" name="Прямоугольник 37"/>
          <p:cNvSpPr/>
          <p:nvPr/>
        </p:nvSpPr>
        <p:spPr bwMode="auto">
          <a:xfrm>
            <a:off x="6462494" y="336549"/>
            <a:ext cx="1080120" cy="1008112"/>
          </a:xfrm>
          <a:prstGeom prst="rect">
            <a:avLst/>
          </a:prstGeom>
          <a:gradFill flip="none" rotWithShape="1">
            <a:gsLst>
              <a:gs pos="0">
                <a:srgbClr val="FF00FF"/>
              </a:gs>
              <a:gs pos="50000">
                <a:srgbClr val="FF00FF"/>
              </a:gs>
              <a:gs pos="100000">
                <a:srgbClr val="9900CC"/>
              </a:gs>
            </a:gsLst>
            <a:path path="rect">
              <a:fillToRect l="50000" t="50000" r="50000" b="50000"/>
            </a:path>
            <a:tileRect/>
          </a:gradFill>
          <a:ln w="38100">
            <a:solidFill>
              <a:srgbClr val="6600CC"/>
            </a:solidFill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ru-RU" sz="6600" b="1" dirty="0">
              <a:solidFill>
                <a:schemeClr val="tx1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 bwMode="auto">
          <a:xfrm>
            <a:off x="7570386" y="344787"/>
            <a:ext cx="1080120" cy="1008112"/>
          </a:xfrm>
          <a:prstGeom prst="rect">
            <a:avLst/>
          </a:prstGeom>
          <a:gradFill flip="none" rotWithShape="1">
            <a:gsLst>
              <a:gs pos="0">
                <a:srgbClr val="FF00FF"/>
              </a:gs>
              <a:gs pos="50000">
                <a:srgbClr val="FF00FF"/>
              </a:gs>
              <a:gs pos="100000">
                <a:srgbClr val="9900CC"/>
              </a:gs>
            </a:gsLst>
            <a:path path="rect">
              <a:fillToRect l="50000" t="50000" r="50000" b="50000"/>
            </a:path>
            <a:tileRect/>
          </a:gradFill>
          <a:ln w="38100">
            <a:solidFill>
              <a:srgbClr val="6600CC"/>
            </a:solidFill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ru-RU" sz="6600" b="1" dirty="0">
              <a:solidFill>
                <a:schemeClr val="tx1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 bwMode="auto">
          <a:xfrm>
            <a:off x="8672262" y="348769"/>
            <a:ext cx="1080120" cy="1008112"/>
          </a:xfrm>
          <a:prstGeom prst="rect">
            <a:avLst/>
          </a:prstGeom>
          <a:gradFill flip="none" rotWithShape="1">
            <a:gsLst>
              <a:gs pos="0">
                <a:srgbClr val="FF00FF"/>
              </a:gs>
              <a:gs pos="50000">
                <a:srgbClr val="FF00FF"/>
              </a:gs>
              <a:gs pos="100000">
                <a:srgbClr val="9900CC"/>
              </a:gs>
            </a:gsLst>
            <a:path path="rect">
              <a:fillToRect l="50000" t="50000" r="50000" b="50000"/>
            </a:path>
            <a:tileRect/>
          </a:gradFill>
          <a:ln w="38100">
            <a:solidFill>
              <a:srgbClr val="6600CC"/>
            </a:solidFill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ru-RU" sz="6600" b="1" dirty="0">
              <a:solidFill>
                <a:schemeClr val="tx1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 bwMode="auto">
          <a:xfrm>
            <a:off x="5352082" y="331480"/>
            <a:ext cx="1080120" cy="1008112"/>
          </a:xfrm>
          <a:prstGeom prst="rect">
            <a:avLst/>
          </a:prstGeom>
          <a:gradFill flip="none" rotWithShape="1">
            <a:gsLst>
              <a:gs pos="0">
                <a:srgbClr val="FF00FF"/>
              </a:gs>
              <a:gs pos="50000">
                <a:srgbClr val="FF00FF"/>
              </a:gs>
              <a:gs pos="100000">
                <a:srgbClr val="9900CC"/>
              </a:gs>
            </a:gsLst>
            <a:path path="rect">
              <a:fillToRect l="50000" t="50000" r="50000" b="50000"/>
            </a:path>
            <a:tileRect/>
          </a:gradFill>
          <a:ln w="38100">
            <a:solidFill>
              <a:srgbClr val="6600CC"/>
            </a:solidFill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ru-RU" sz="6600" b="1" dirty="0">
              <a:solidFill>
                <a:schemeClr val="tx1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0" name="Скругленный прямоугольник 49"/>
          <p:cNvSpPr/>
          <p:nvPr/>
        </p:nvSpPr>
        <p:spPr bwMode="auto">
          <a:xfrm>
            <a:off x="3981598" y="1604873"/>
            <a:ext cx="5745430" cy="1667986"/>
          </a:xfrm>
          <a:prstGeom prst="roundRect">
            <a:avLst/>
          </a:prstGeom>
          <a:solidFill>
            <a:srgbClr val="CC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ru-RU" sz="3200" dirty="0"/>
              <a:t/>
            </a:r>
            <a:br>
              <a:rPr lang="ru-RU" sz="3200" dirty="0"/>
            </a:br>
            <a:endParaRPr lang="ru-RU" sz="3200" dirty="0"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5" name="Управляющая кнопка: настраиваемая 54">
            <a:hlinkClick r:id="" action="ppaction://hlinkshowjump?jump=endshow" highlightClick="1"/>
          </p:cNvPr>
          <p:cNvSpPr/>
          <p:nvPr/>
        </p:nvSpPr>
        <p:spPr bwMode="auto">
          <a:xfrm>
            <a:off x="328903" y="160631"/>
            <a:ext cx="416496" cy="360040"/>
          </a:xfrm>
          <a:prstGeom prst="actionButtonBlank">
            <a:avLst/>
          </a:prstGeom>
          <a:solidFill>
            <a:srgbClr val="FF00FF"/>
          </a:solidFill>
          <a:ln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b="1" dirty="0">
                <a:solidFill>
                  <a:schemeClr val="bg1"/>
                </a:solidFill>
                <a:ea typeface="Microsoft YaHei" panose="020B0503020204020204" pitchFamily="34" charset="-122"/>
                <a:cs typeface="Arial" panose="020B0604020202020204" pitchFamily="34" charset="0"/>
              </a:rPr>
              <a:t>х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1622" y="4162156"/>
            <a:ext cx="2693629" cy="254039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8914" y="4162156"/>
            <a:ext cx="3412657" cy="25403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697479" y="1611642"/>
            <a:ext cx="624882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Это единственный в мире продукт, </a:t>
            </a:r>
          </a:p>
          <a:p>
            <a:pPr algn="ctr"/>
            <a:r>
              <a:rPr lang="ru-RU" sz="2000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который нечем заменить и без которого </a:t>
            </a:r>
          </a:p>
          <a:p>
            <a:pPr algn="ctr"/>
            <a:r>
              <a:rPr lang="ru-RU" sz="2000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жизнь человека невозможна. </a:t>
            </a:r>
          </a:p>
          <a:p>
            <a:pPr algn="ctr"/>
            <a:r>
              <a:rPr lang="ru-RU" sz="2000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    Решите ребус и дайте название продукту.  </a:t>
            </a:r>
            <a:endParaRPr lang="ru-RU" sz="2000" b="1" dirty="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pic>
        <p:nvPicPr>
          <p:cNvPr id="53" name="Picture 6" descr="C:\Users\Svetlana\Desktop\ЗСП поле чудес\Рисунок1.png"/>
          <p:cNvPicPr>
            <a:picLocks noChangeAspect="1" noChangeArrowheads="1"/>
          </p:cNvPicPr>
          <p:nvPr/>
        </p:nvPicPr>
        <p:blipFill rotWithShape="1">
          <a:blip r:embed="rId5" cstate="email"/>
          <a:srcRect l="9290"/>
          <a:stretch/>
        </p:blipFill>
        <p:spPr bwMode="auto">
          <a:xfrm>
            <a:off x="9409984" y="1234440"/>
            <a:ext cx="2705815" cy="38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" name="Овальная выноска 53"/>
          <p:cNvSpPr/>
          <p:nvPr/>
        </p:nvSpPr>
        <p:spPr bwMode="auto">
          <a:xfrm>
            <a:off x="4061146" y="1397089"/>
            <a:ext cx="5003894" cy="2140294"/>
          </a:xfrm>
          <a:prstGeom prst="wedgeEllipseCallout">
            <a:avLst>
              <a:gd name="adj1" fmla="val 77479"/>
              <a:gd name="adj2" fmla="val 15613"/>
            </a:avLst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Microsoft YaHei" panose="020B0503020204020204" pitchFamily="34" charset="-122"/>
                <a:cs typeface="Arial" panose="020B0604020202020204" pitchFamily="34" charset="0"/>
              </a:rPr>
              <a:t>Вопрос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Microsoft YaHei" panose="020B0503020204020204" pitchFamily="34" charset="-122"/>
                <a:cs typeface="Arial" panose="020B0604020202020204" pitchFamily="34" charset="0"/>
              </a:rPr>
              <a:t>3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46" name="Группа 45"/>
          <p:cNvGrpSpPr/>
          <p:nvPr/>
        </p:nvGrpSpPr>
        <p:grpSpPr>
          <a:xfrm>
            <a:off x="183372" y="911428"/>
            <a:ext cx="3442440" cy="3529961"/>
            <a:chOff x="350944" y="2319604"/>
            <a:chExt cx="4017589" cy="3983071"/>
          </a:xfrm>
        </p:grpSpPr>
        <p:grpSp>
          <p:nvGrpSpPr>
            <p:cNvPr id="47" name="Группа 54"/>
            <p:cNvGrpSpPr/>
            <p:nvPr/>
          </p:nvGrpSpPr>
          <p:grpSpPr>
            <a:xfrm>
              <a:off x="350944" y="2319604"/>
              <a:ext cx="4017589" cy="3983071"/>
              <a:chOff x="883673" y="1671532"/>
              <a:chExt cx="4017589" cy="3983071"/>
            </a:xfrm>
          </p:grpSpPr>
          <p:grpSp>
            <p:nvGrpSpPr>
              <p:cNvPr id="49" name="Группа 56"/>
              <p:cNvGrpSpPr/>
              <p:nvPr/>
            </p:nvGrpSpPr>
            <p:grpSpPr>
              <a:xfrm>
                <a:off x="883673" y="1671532"/>
                <a:ext cx="4017589" cy="3983071"/>
                <a:chOff x="883673" y="1671532"/>
                <a:chExt cx="4017589" cy="3983071"/>
              </a:xfrm>
            </p:grpSpPr>
            <p:grpSp>
              <p:nvGrpSpPr>
                <p:cNvPr id="52" name="Группа 58"/>
                <p:cNvGrpSpPr/>
                <p:nvPr/>
              </p:nvGrpSpPr>
              <p:grpSpPr>
                <a:xfrm>
                  <a:off x="883673" y="1671532"/>
                  <a:ext cx="4017589" cy="3983071"/>
                  <a:chOff x="883673" y="1671532"/>
                  <a:chExt cx="4017589" cy="3983071"/>
                </a:xfrm>
              </p:grpSpPr>
              <p:grpSp>
                <p:nvGrpSpPr>
                  <p:cNvPr id="57" name="Группа 60"/>
                  <p:cNvGrpSpPr/>
                  <p:nvPr/>
                </p:nvGrpSpPr>
                <p:grpSpPr>
                  <a:xfrm>
                    <a:off x="883673" y="1671532"/>
                    <a:ext cx="4017589" cy="3983071"/>
                    <a:chOff x="883673" y="1671532"/>
                    <a:chExt cx="4017589" cy="3983071"/>
                  </a:xfrm>
                </p:grpSpPr>
                <p:grpSp>
                  <p:nvGrpSpPr>
                    <p:cNvPr id="59" name="Группа 62"/>
                    <p:cNvGrpSpPr/>
                    <p:nvPr/>
                  </p:nvGrpSpPr>
                  <p:grpSpPr>
                    <a:xfrm>
                      <a:off x="883673" y="1671532"/>
                      <a:ext cx="4017589" cy="3983071"/>
                      <a:chOff x="883673" y="1671532"/>
                      <a:chExt cx="4017589" cy="3983071"/>
                    </a:xfrm>
                  </p:grpSpPr>
                  <p:grpSp>
                    <p:nvGrpSpPr>
                      <p:cNvPr id="61" name="Группа 64"/>
                      <p:cNvGrpSpPr/>
                      <p:nvPr/>
                    </p:nvGrpSpPr>
                    <p:grpSpPr>
                      <a:xfrm>
                        <a:off x="883673" y="1671532"/>
                        <a:ext cx="4017589" cy="3983071"/>
                        <a:chOff x="883673" y="1671532"/>
                        <a:chExt cx="4017589" cy="3983071"/>
                      </a:xfrm>
                    </p:grpSpPr>
                    <p:grpSp>
                      <p:nvGrpSpPr>
                        <p:cNvPr id="63" name="Группа 66"/>
                        <p:cNvGrpSpPr/>
                        <p:nvPr/>
                      </p:nvGrpSpPr>
                      <p:grpSpPr>
                        <a:xfrm>
                          <a:off x="883673" y="1671532"/>
                          <a:ext cx="4017589" cy="3983071"/>
                          <a:chOff x="883673" y="1671532"/>
                          <a:chExt cx="4017589" cy="3983071"/>
                        </a:xfrm>
                      </p:grpSpPr>
                      <p:grpSp>
                        <p:nvGrpSpPr>
                          <p:cNvPr id="65" name="Группа 68"/>
                          <p:cNvGrpSpPr/>
                          <p:nvPr/>
                        </p:nvGrpSpPr>
                        <p:grpSpPr>
                          <a:xfrm>
                            <a:off x="883673" y="1671532"/>
                            <a:ext cx="4017589" cy="3983071"/>
                            <a:chOff x="883673" y="1671532"/>
                            <a:chExt cx="4017589" cy="3983071"/>
                          </a:xfrm>
                        </p:grpSpPr>
                        <p:grpSp>
                          <p:nvGrpSpPr>
                            <p:cNvPr id="67" name="Группа 70"/>
                            <p:cNvGrpSpPr/>
                            <p:nvPr/>
                          </p:nvGrpSpPr>
                          <p:grpSpPr>
                            <a:xfrm>
                              <a:off x="883673" y="1671532"/>
                              <a:ext cx="4017589" cy="3983071"/>
                              <a:chOff x="883673" y="1671532"/>
                              <a:chExt cx="4017589" cy="3983071"/>
                            </a:xfrm>
                          </p:grpSpPr>
                          <p:grpSp>
                            <p:nvGrpSpPr>
                              <p:cNvPr id="69" name="Группа 72"/>
                              <p:cNvGrpSpPr/>
                              <p:nvPr/>
                            </p:nvGrpSpPr>
                            <p:grpSpPr>
                              <a:xfrm>
                                <a:off x="883673" y="1671532"/>
                                <a:ext cx="4017589" cy="3983071"/>
                                <a:chOff x="883673" y="1671532"/>
                                <a:chExt cx="4017589" cy="3983071"/>
                              </a:xfrm>
                            </p:grpSpPr>
                            <p:grpSp>
                              <p:nvGrpSpPr>
                                <p:cNvPr id="71" name="Группа 74"/>
                                <p:cNvGrpSpPr/>
                                <p:nvPr/>
                              </p:nvGrpSpPr>
                              <p:grpSpPr>
                                <a:xfrm>
                                  <a:off x="883673" y="1671532"/>
                                  <a:ext cx="4017589" cy="3983071"/>
                                  <a:chOff x="739657" y="1641397"/>
                                  <a:chExt cx="4017589" cy="3983071"/>
                                </a:xfrm>
                              </p:grpSpPr>
                              <p:pic>
                                <p:nvPicPr>
                                  <p:cNvPr id="73" name="Picture 28" descr="оля-ля"/>
                                  <p:cNvPicPr>
                                    <a:picLocks noChangeAspect="1" noChangeArrowheads="1"/>
                                  </p:cNvPicPr>
                                  <p:nvPr/>
                                </p:nvPicPr>
                                <p:blipFill>
                                  <a:blip r:embed="rId6" cstate="email">
                                    <a:clrChange>
                                      <a:clrFrom>
                                        <a:srgbClr val="FFFEBB"/>
                                      </a:clrFrom>
                                      <a:clrTo>
                                        <a:srgbClr val="FFFEBB">
                                          <a:alpha val="0"/>
                                        </a:srgbClr>
                                      </a:clrTo>
                                    </a:clrChange>
                                  </a:blip>
                                  <a:srcRect/>
                                  <a:stretch>
                                    <a:fillRect/>
                                  </a:stretch>
                                </p:blipFill>
                                <p:spPr bwMode="auto">
                                  <a:xfrm>
                                    <a:off x="739657" y="1641397"/>
                                    <a:ext cx="4017589" cy="3983071"/>
                                  </a:xfrm>
                                  <a:prstGeom prst="rect">
                                    <a:avLst/>
                                  </a:prstGeom>
                                  <a:noFill/>
                                </p:spPr>
                              </p:pic>
                              <p:sp>
                                <p:nvSpPr>
                                  <p:cNvPr id="74" name="Прямоугольник 73"/>
                                  <p:cNvSpPr/>
                                  <p:nvPr/>
                                </p:nvSpPr>
                                <p:spPr>
                                  <a:xfrm rot="622995">
                                    <a:off x="2949664" y="1693132"/>
                                    <a:ext cx="494273" cy="590381"/>
                                  </a:xfrm>
                                  <a:prstGeom prst="rect">
                                    <a:avLst/>
                                  </a:prstGeom>
                                  <a:noFill/>
                                </p:spPr>
                                <p:txBody>
                                  <a:bodyPr wrap="none" lIns="91440" tIns="45720" rIns="91440" bIns="45720">
                                    <a:spAutoFit/>
                                    <a:scene3d>
                                      <a:camera prst="orthographicFront"/>
                                      <a:lightRig rig="soft" dir="t">
                                        <a:rot lat="0" lon="0" rev="10800000"/>
                                      </a:lightRig>
                                    </a:scene3d>
                                    <a:sp3d>
                                      <a:bevelT w="27940" h="12700"/>
                                      <a:contourClr>
                                        <a:srgbClr val="DDDDDD"/>
                                      </a:contourClr>
                                    </a:sp3d>
                                  </a:bodyPr>
                                  <a:lstStyle/>
                                  <a:p>
                                    <a:pPr algn="ctr"/>
                                    <a:r>
                                      <a:rPr lang="ru-RU" sz="2800" b="1" spc="150" dirty="0" smtClean="0">
                                        <a:ln w="11430"/>
                                        <a:solidFill>
                                          <a:srgbClr val="F8F8F8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omic Sans MS" panose="030F0702030302020204" pitchFamily="66" charset="0"/>
                                        <a:cs typeface="Arial" panose="020B0604020202020204" pitchFamily="34" charset="0"/>
                                      </a:rPr>
                                      <a:t>5</a:t>
                                    </a:r>
                                    <a:endParaRPr lang="ru-RU" sz="2800" b="1" spc="150" dirty="0">
                                      <a:ln w="11430"/>
                                      <a:solidFill>
                                        <a:srgbClr val="F8F8F8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omic Sans MS" panose="030F0702030302020204" pitchFamily="66" charset="0"/>
                                      <a:cs typeface="Arial" panose="020B0604020202020204" pitchFamily="34" charset="0"/>
                                    </a:endParaRPr>
                                  </a:p>
                                </p:txBody>
                              </p:sp>
                            </p:grpSp>
                            <p:sp>
                              <p:nvSpPr>
                                <p:cNvPr id="72" name="Прямоугольник 71"/>
                                <p:cNvSpPr/>
                                <p:nvPr/>
                              </p:nvSpPr>
                              <p:spPr>
                                <a:xfrm rot="3033672">
                                  <a:off x="3818945" y="2098489"/>
                                  <a:ext cx="456172" cy="610637"/>
                                </a:xfrm>
                                <a:prstGeom prst="rect">
                                  <a:avLst/>
                                </a:prstGeom>
                                <a:noFill/>
                              </p:spPr>
                              <p:txBody>
                                <a:bodyPr wrap="none" lIns="91440" tIns="45720" rIns="91440" bIns="45720">
                                  <a:spAutoFit/>
                                </a:bodyPr>
                                <a:lstStyle/>
                                <a:p>
                                  <a:pPr algn="ctr"/>
                                  <a:r>
                                    <a:rPr lang="ru-RU" sz="2800" b="1" dirty="0" smtClean="0">
                                      <a:ln w="17780" cmpd="sng">
                                        <a:solidFill>
                                          <a:sysClr val="windowText" lastClr="000000"/>
                                        </a:solidFill>
                                        <a:prstDash val="solid"/>
                                        <a:miter lim="800000"/>
                                      </a:ln>
                                      <a:solidFill>
                                        <a:sysClr val="windowText" lastClr="00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omic Sans MS" panose="030F0702030302020204" pitchFamily="66" charset="0"/>
                                      <a:cs typeface="Arial" panose="020B0604020202020204" pitchFamily="34" charset="0"/>
                                    </a:rPr>
                                    <a:t>4</a:t>
                                  </a:r>
                                  <a:endParaRPr lang="ru-RU" sz="2800" b="1" dirty="0">
                                    <a:ln w="17780" cmpd="sng">
                                      <a:solidFill>
                                        <a:sysClr val="windowText" lastClr="000000"/>
                                      </a:solidFill>
                                      <a:prstDash val="solid"/>
                                      <a:miter lim="800000"/>
                                    </a:ln>
                                    <a:solidFill>
                                      <a:sysClr val="windowText" lastClr="00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omic Sans MS" panose="030F0702030302020204" pitchFamily="66" charset="0"/>
                                    <a:cs typeface="Arial" panose="020B0604020202020204" pitchFamily="34" charset="0"/>
                                  </a:endParaRPr>
                                </a:p>
                              </p:txBody>
                            </p:sp>
                          </p:grpSp>
                          <p:sp>
                            <p:nvSpPr>
                              <p:cNvPr id="70" name="Прямоугольник 69"/>
                              <p:cNvSpPr/>
                              <p:nvPr/>
                            </p:nvSpPr>
                            <p:spPr>
                              <a:xfrm rot="4922632">
                                <a:off x="4309463" y="2933333"/>
                                <a:ext cx="456172" cy="610637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  <p:txBody>
                              <a:bodyPr wrap="none" lIns="91440" tIns="45720" rIns="91440" bIns="45720">
                                <a:spAutoFit/>
                              </a:bodyPr>
                              <a:lstStyle/>
                              <a:p>
                                <a:pPr algn="ctr"/>
                                <a:r>
                                  <a:rPr lang="ru-RU" sz="2800" b="1" dirty="0" smtClean="0">
                                    <a:ln w="18415" cmpd="sng">
                                      <a:solidFill>
                                        <a:srgbClr val="FFFFFF"/>
                                      </a:solidFill>
                                      <a:prstDash val="solid"/>
                                    </a:ln>
                                    <a:solidFill>
                                      <a:srgbClr val="FFFFFF"/>
                                    </a:solidFill>
                                    <a:effectLst>
                                      <a:outerShdw blurRad="38100" dist="38100" dir="2700000" algn="tl" rotWithShape="0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omic Sans MS" panose="030F0702030302020204" pitchFamily="66" charset="0"/>
                                    <a:cs typeface="Arial" panose="020B0604020202020204" pitchFamily="34" charset="0"/>
                                  </a:rPr>
                                  <a:t>3</a:t>
                                </a:r>
                                <a:endParaRPr lang="ru-RU" sz="2800" b="1" dirty="0">
                                  <a:ln w="18415" cmpd="sng">
                                    <a:solidFill>
                                      <a:srgbClr val="FFFFFF"/>
                                    </a:solidFill>
                                    <a:prstDash val="solid"/>
                                  </a:ln>
                                  <a:solidFill>
                                    <a:srgbClr val="FFFFFF"/>
                                  </a:solidFill>
                                  <a:effectLst>
                                    <a:outerShdw blurRad="38100" dist="38100" dir="2700000" algn="tl" rotWithShape="0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omic Sans MS" panose="030F0702030302020204" pitchFamily="66" charset="0"/>
                                  <a:cs typeface="Arial" panose="020B0604020202020204" pitchFamily="34" charset="0"/>
                                </a:endParaRPr>
                              </a:p>
                            </p:txBody>
                          </p:sp>
                        </p:grpSp>
                        <p:sp>
                          <p:nvSpPr>
                            <p:cNvPr id="68" name="Прямоугольник 67"/>
                            <p:cNvSpPr/>
                            <p:nvPr/>
                          </p:nvSpPr>
                          <p:spPr>
                            <a:xfrm rot="6308384">
                              <a:off x="4240318" y="3950996"/>
                              <a:ext cx="734288" cy="359199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wrap="none" lIns="91440" tIns="45720" rIns="91440" bIns="45720">
                              <a:spAutoFit/>
                            </a:bodyPr>
                            <a:lstStyle/>
                            <a:p>
                              <a:pPr algn="ctr"/>
                              <a:r>
                                <a:rPr lang="ru-RU" sz="1400" dirty="0" smtClean="0">
                                  <a:ln w="17780" cmpd="sng">
                                    <a:solidFill>
                                      <a:sysClr val="windowText" lastClr="000000"/>
                                    </a:solidFill>
                                    <a:prstDash val="solid"/>
                                    <a:miter lim="800000"/>
                                  </a:ln>
                                  <a:latin typeface="Arial" panose="020B0604020202020204" pitchFamily="34" charset="0"/>
                                  <a:cs typeface="Arial" panose="020B0604020202020204" pitchFamily="34" charset="0"/>
                                </a:rPr>
                                <a:t>пауза</a:t>
                              </a:r>
                              <a:endParaRPr lang="ru-RU" sz="1400" dirty="0">
                                <a:ln w="17780" cmpd="sng">
                                  <a:solidFill>
                                    <a:sysClr val="windowText" lastClr="000000"/>
                                  </a:solidFill>
                                  <a:prstDash val="solid"/>
                                  <a:miter lim="800000"/>
                                </a:ln>
                                <a:latin typeface="Arial" panose="020B0604020202020204" pitchFamily="34" charset="0"/>
                                <a:cs typeface="Arial" panose="020B0604020202020204" pitchFamily="34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66" name="Прямоугольник 65"/>
                          <p:cNvSpPr/>
                          <p:nvPr/>
                        </p:nvSpPr>
                        <p:spPr>
                          <a:xfrm rot="8136348">
                            <a:off x="3757739" y="4438522"/>
                            <a:ext cx="471823" cy="590381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none" lIns="91440" tIns="45720" rIns="91440" bIns="45720">
                            <a:spAutoFit/>
                          </a:bodyPr>
                          <a:lstStyle/>
                          <a:p>
                            <a:pPr algn="ctr"/>
                            <a:r>
                              <a:rPr lang="ru-RU" sz="2800" b="1" dirty="0" smtClean="0">
                                <a:ln w="18415" cmpd="sng">
                                  <a:solidFill>
                                    <a:srgbClr val="FFFFFF"/>
                                  </a:solidFill>
                                  <a:prstDash val="solid"/>
                                </a:ln>
                                <a:solidFill>
                                  <a:srgbClr val="FFFFFF"/>
                                </a:solidFill>
                                <a:effectLst>
                                  <a:outerShdw blurRad="38100" dist="38100" dir="2700000" algn="tl" rotWithShape="0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omic Sans MS" panose="030F0702030302020204" pitchFamily="66" charset="0"/>
                                <a:cs typeface="Arial" panose="020B0604020202020204" pitchFamily="34" charset="0"/>
                              </a:rPr>
                              <a:t>2</a:t>
                            </a:r>
                            <a:endParaRPr lang="ru-RU" sz="2800" b="1" dirty="0">
                              <a:ln w="18415" cmpd="sng">
                                <a:solidFill>
                                  <a:srgbClr val="FFFFFF"/>
                                </a:solidFill>
                                <a:prstDash val="solid"/>
                              </a:ln>
                              <a:solidFill>
                                <a:srgbClr val="FFFFFF"/>
                              </a:solidFill>
                              <a:effectLst>
                                <a:outerShdw blurRad="38100" dist="38100" dir="2700000" algn="tl" rotWithShape="0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omic Sans MS" panose="030F0702030302020204" pitchFamily="66" charset="0"/>
                              <a:cs typeface="Arial" panose="020B0604020202020204" pitchFamily="34" charset="0"/>
                            </a:endParaRPr>
                          </a:p>
                        </p:txBody>
                      </p:sp>
                    </p:grpSp>
                    <p:sp>
                      <p:nvSpPr>
                        <p:cNvPr id="64" name="Прямоугольник 63"/>
                        <p:cNvSpPr/>
                        <p:nvPr/>
                      </p:nvSpPr>
                      <p:spPr>
                        <a:xfrm rot="9991816">
                          <a:off x="3168301" y="5030417"/>
                          <a:ext cx="453115" cy="590381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lIns="91440" tIns="45720" rIns="91440" bIns="45720">
                          <a:spAutoFit/>
                        </a:bodyPr>
                        <a:lstStyle/>
                        <a:p>
                          <a:pPr algn="ctr"/>
                          <a:r>
                            <a:rPr lang="ru-RU" sz="2800" b="1" dirty="0" smtClean="0">
                              <a:ln w="17780" cmpd="sng">
                                <a:solidFill>
                                  <a:schemeClr val="tx1"/>
                                </a:solidFill>
                                <a:prstDash val="solid"/>
                                <a:miter lim="800000"/>
                              </a:ln>
                              <a:effectLst>
                                <a:outerShdw blurRad="38100" dist="38100" dir="2700000" algn="tl" rotWithShape="0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omic Sans MS" panose="030F0702030302020204" pitchFamily="66" charset="0"/>
                            </a:rPr>
                            <a:t>?</a:t>
                          </a:r>
                          <a:endParaRPr lang="ru-RU" sz="2800" b="1" dirty="0">
                            <a:ln w="17780" cmpd="sng">
                              <a:solidFill>
                                <a:schemeClr val="tx1"/>
                              </a:solidFill>
                              <a:prstDash val="solid"/>
                              <a:miter lim="800000"/>
                            </a:ln>
                            <a:effectLst>
                              <a:outerShdw blurRad="38100" dist="38100" dir="2700000" algn="tl" rotWithShape="0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omic Sans MS" panose="030F0702030302020204" pitchFamily="66" charset="0"/>
                          </a:endParaRPr>
                        </a:p>
                      </p:txBody>
                    </p:sp>
                  </p:grpSp>
                  <p:sp>
                    <p:nvSpPr>
                      <p:cNvPr id="62" name="Прямоугольник 61"/>
                      <p:cNvSpPr/>
                      <p:nvPr/>
                    </p:nvSpPr>
                    <p:spPr>
                      <a:xfrm rot="11752548">
                        <a:off x="2016794" y="5048011"/>
                        <a:ext cx="862825" cy="520925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lIns="91440" tIns="45720" rIns="91440" bIns="45720">
                        <a:spAutoFit/>
                      </a:bodyPr>
                      <a:lstStyle/>
                      <a:p>
                        <a:pPr algn="ctr"/>
                        <a:r>
                          <a:rPr lang="ru-RU" sz="1200" dirty="0" smtClean="0">
                            <a:ln w="18415" cmpd="sng">
                              <a:solidFill>
                                <a:srgbClr val="FFFFFF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63500" dir="3600000" algn="tl" rotWithShape="0">
                                <a:srgbClr val="000000">
                                  <a:alpha val="70000"/>
                                </a:srgbClr>
                              </a:outerShdw>
                            </a:effectLst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Черный</a:t>
                        </a:r>
                      </a:p>
                      <a:p>
                        <a:pPr algn="ctr"/>
                        <a:r>
                          <a:rPr lang="ru-RU" sz="1200" dirty="0" smtClean="0">
                            <a:ln w="18415" cmpd="sng">
                              <a:solidFill>
                                <a:srgbClr val="FFFFFF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63500" dir="3600000" algn="tl" rotWithShape="0">
                                <a:srgbClr val="000000">
                                  <a:alpha val="70000"/>
                                </a:srgbClr>
                              </a:outerShdw>
                            </a:effectLst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 ящик </a:t>
                        </a:r>
                        <a:endParaRPr lang="ru-RU" sz="1200" dirty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</p:grpSp>
                <p:sp>
                  <p:nvSpPr>
                    <p:cNvPr id="60" name="Прямоугольник 59"/>
                    <p:cNvSpPr/>
                    <p:nvPr/>
                  </p:nvSpPr>
                  <p:spPr>
                    <a:xfrm rot="16872433">
                      <a:off x="752494" y="2932752"/>
                      <a:ext cx="1061358" cy="61063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91440" tIns="45720" rIns="91440" bIns="45720">
                      <a:spAutoFit/>
                    </a:bodyPr>
                    <a:lstStyle/>
                    <a:p>
                      <a:pPr algn="ctr"/>
                      <a:r>
                        <a:rPr lang="ru-RU" sz="2800" b="1" dirty="0" smtClean="0">
                          <a:ln w="17780" cmpd="sng">
                            <a:solidFill>
                              <a:sysClr val="windowText" lastClr="000000"/>
                            </a:solidFill>
                            <a:prstDash val="solid"/>
                            <a:miter lim="800000"/>
                          </a:ln>
                          <a:solidFill>
                            <a:sysClr val="windowText" lastClr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  <a:cs typeface="Arial" panose="020B0604020202020204" pitchFamily="34" charset="0"/>
                        </a:rPr>
                        <a:t>?</a:t>
                      </a:r>
                      <a:endParaRPr lang="ru-RU" sz="2800" b="1" dirty="0">
                        <a:ln w="17780" cmpd="sng">
                          <a:solidFill>
                            <a:sysClr val="windowText" lastClr="000000"/>
                          </a:solidFill>
                          <a:prstDash val="solid"/>
                          <a:miter lim="800000"/>
                        </a:ln>
                        <a:solidFill>
                          <a:sysClr val="windowText" lastClr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anose="030F0702030302020204" pitchFamily="66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  <p:cxnSp>
                <p:nvCxnSpPr>
                  <p:cNvPr id="58" name="Прямая со стрелкой 57"/>
                  <p:cNvCxnSpPr/>
                  <p:nvPr/>
                </p:nvCxnSpPr>
                <p:spPr>
                  <a:xfrm flipH="1" flipV="1">
                    <a:off x="1475656" y="4581128"/>
                    <a:ext cx="360040" cy="360040"/>
                  </a:xfrm>
                  <a:prstGeom prst="straightConnector1">
                    <a:avLst/>
                  </a:prstGeom>
                  <a:ln w="57150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56" name="Прямоугольник 55"/>
                <p:cNvSpPr/>
                <p:nvPr/>
              </p:nvSpPr>
              <p:spPr>
                <a:xfrm rot="15408026">
                  <a:off x="1090350" y="3802096"/>
                  <a:ext cx="456172" cy="610637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algn="ctr"/>
                  <a:r>
                    <a:rPr lang="ru-RU" sz="2800" b="1" dirty="0" smtClean="0">
                      <a:ln w="18415" cmpd="sng">
                        <a:solidFill>
                          <a:srgbClr val="FFFFFF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blurRad="38100" dist="38100" dir="2700000" algn="tl" rotWithShape="0">
                          <a:srgbClr val="000000">
                            <a:alpha val="43137"/>
                          </a:srgbClr>
                        </a:outerShdw>
                      </a:effectLst>
                      <a:latin typeface="Comic Sans MS" panose="030F0702030302020204" pitchFamily="66" charset="0"/>
                      <a:cs typeface="Arial" panose="020B0604020202020204" pitchFamily="34" charset="0"/>
                    </a:rPr>
                    <a:t>6</a:t>
                  </a:r>
                  <a:endParaRPr lang="ru-RU" sz="2800" b="1" dirty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38100" dist="38100" dir="2700000" algn="tl" rotWithShape="0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51" name="Прямоугольник 50"/>
              <p:cNvSpPr/>
              <p:nvPr/>
            </p:nvSpPr>
            <p:spPr>
              <a:xfrm rot="18986304">
                <a:off x="1155843" y="2101567"/>
                <a:ext cx="1144080" cy="590381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ru-RU" sz="2800" b="1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38100" dist="38100" dir="2700000" algn="tl" rotWithShape="0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cs typeface="Arial" panose="020B0604020202020204" pitchFamily="34" charset="0"/>
                  </a:rPr>
                  <a:t>1</a:t>
                </a:r>
                <a:r>
                  <a:rPr lang="ru-RU" sz="2800" b="1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38100" dist="38100" dir="2700000" algn="tl" rotWithShape="0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endParaRPr lang="ru-RU" sz="2800" b="1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8100" dir="2700000" algn="tl" rotWithShape="0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</p:grpSp>
        <p:sp>
          <p:nvSpPr>
            <p:cNvPr id="48" name="Прямоугольник 47"/>
            <p:cNvSpPr/>
            <p:nvPr/>
          </p:nvSpPr>
          <p:spPr>
            <a:xfrm rot="20933116">
              <a:off x="1761479" y="2349867"/>
              <a:ext cx="453115" cy="59038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800" b="1" dirty="0" smtClean="0">
                  <a:ln w="17780" cmpd="sng">
                    <a:solidFill>
                      <a:schemeClr val="tx1"/>
                    </a:solidFill>
                    <a:prstDash val="solid"/>
                    <a:miter lim="800000"/>
                  </a:ln>
                  <a:effectLst>
                    <a:outerShdw blurRad="50800" algn="tl" rotWithShape="0">
                      <a:srgbClr val="000000"/>
                    </a:outerShdw>
                  </a:effectLst>
                  <a:latin typeface="Comic Sans MS" panose="030F0702030302020204" pitchFamily="66" charset="0"/>
                </a:rPr>
                <a:t>?</a:t>
              </a:r>
              <a:endParaRPr lang="ru-RU" sz="2800" b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75" name="Группа 74"/>
          <p:cNvGrpSpPr/>
          <p:nvPr/>
        </p:nvGrpSpPr>
        <p:grpSpPr>
          <a:xfrm rot="14525451">
            <a:off x="1199780" y="2833391"/>
            <a:ext cx="1411078" cy="771484"/>
            <a:chOff x="1005942" y="3040380"/>
            <a:chExt cx="2036077" cy="1108700"/>
          </a:xfrm>
          <a:solidFill>
            <a:srgbClr val="FFFF00"/>
          </a:solidFill>
        </p:grpSpPr>
        <p:sp>
          <p:nvSpPr>
            <p:cNvPr id="76" name="Стрелка вниз 75"/>
            <p:cNvSpPr/>
            <p:nvPr/>
          </p:nvSpPr>
          <p:spPr>
            <a:xfrm rot="18853060" flipV="1">
              <a:off x="1808094" y="2238228"/>
              <a:ext cx="431774" cy="2036077"/>
            </a:xfrm>
            <a:prstGeom prst="downArrow">
              <a:avLst>
                <a:gd name="adj1" fmla="val 50000"/>
                <a:gd name="adj2" fmla="val 215942"/>
              </a:avLst>
            </a:prstGeom>
            <a:grpFill/>
            <a:ln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n>
                  <a:solidFill>
                    <a:srgbClr val="00B050"/>
                  </a:solidFill>
                </a:ln>
              </a:endParaRPr>
            </a:p>
          </p:txBody>
        </p:sp>
        <p:sp>
          <p:nvSpPr>
            <p:cNvPr id="77" name="Овал 76"/>
            <p:cNvSpPr/>
            <p:nvPr/>
          </p:nvSpPr>
          <p:spPr>
            <a:xfrm>
              <a:off x="2555776" y="3789040"/>
              <a:ext cx="360040" cy="360040"/>
            </a:xfrm>
            <a:prstGeom prst="ellipse">
              <a:avLst/>
            </a:prstGeom>
            <a:grpFill/>
            <a:ln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3572494570"/>
      </p:ext>
    </p:extLst>
  </p:cSld>
  <p:clrMapOvr>
    <a:masterClrMapping/>
  </p:clrMapOvr>
  <p:transition advClick="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Left)">
                                      <p:cBhvr>
                                        <p:cTn id="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Left)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Left)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Left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3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49" dur="5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53" dur="5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3200000">
                                      <p:cBhvr>
                                        <p:cTn id="57" dur="5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8700000">
                                      <p:cBhvr>
                                        <p:cTn id="61" dur="5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3400000">
                                      <p:cBhvr>
                                        <p:cTn id="65" dur="5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4000000">
                                      <p:cBhvr>
                                        <p:cTn id="69" dur="5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3200000">
                                      <p:cBhvr>
                                        <p:cTn id="73" dur="5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77" dur="5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4000000">
                                      <p:cBhvr>
                                        <p:cTn id="81" dur="5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000000">
                                      <p:cBhvr>
                                        <p:cTn id="85" dur="5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3200000">
                                      <p:cBhvr>
                                        <p:cTn id="89" dur="5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93" dur="5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6200000">
                                      <p:cBhvr>
                                        <p:cTn id="97" dur="5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13620000">
                                      <p:cBhvr>
                                        <p:cTn id="101" dur="5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9360000">
                                      <p:cBhvr>
                                        <p:cTn id="105" dur="5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8400000">
                                      <p:cBhvr>
                                        <p:cTn id="109" dur="5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3700000">
                                      <p:cBhvr>
                                        <p:cTn id="113" dur="5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1" grpId="0" animBg="1"/>
      <p:bldP spid="50" grpId="0" animBg="1"/>
      <p:bldP spid="5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Прямоугольник 87"/>
          <p:cNvSpPr/>
          <p:nvPr/>
        </p:nvSpPr>
        <p:spPr bwMode="auto">
          <a:xfrm>
            <a:off x="8838248" y="191676"/>
            <a:ext cx="887338" cy="853387"/>
          </a:xfrm>
          <a:prstGeom prst="rect">
            <a:avLst/>
          </a:prstGeom>
          <a:ln w="28575">
            <a:solidFill>
              <a:srgbClr val="9900CC"/>
            </a:solidFill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sz="6600" b="1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957608" y="-203138"/>
            <a:ext cx="374441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  <a:t>4 </a:t>
            </a:r>
            <a:r>
              <a:rPr lang="ru-RU" sz="5400" b="1" dirty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  <a:t>тур</a:t>
            </a:r>
          </a:p>
        </p:txBody>
      </p:sp>
      <p:sp>
        <p:nvSpPr>
          <p:cNvPr id="34" name="Прямоугольник 33"/>
          <p:cNvSpPr/>
          <p:nvPr/>
        </p:nvSpPr>
        <p:spPr bwMode="auto">
          <a:xfrm>
            <a:off x="4943494" y="180828"/>
            <a:ext cx="930972" cy="869996"/>
          </a:xfrm>
          <a:prstGeom prst="rect">
            <a:avLst/>
          </a:prstGeom>
          <a:ln w="28575">
            <a:solidFill>
              <a:srgbClr val="9900CC"/>
            </a:solidFill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sz="6600" b="1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5" name="Прямоугольник 34"/>
          <p:cNvSpPr/>
          <p:nvPr/>
        </p:nvSpPr>
        <p:spPr bwMode="auto">
          <a:xfrm>
            <a:off x="5908323" y="182571"/>
            <a:ext cx="973112" cy="860488"/>
          </a:xfrm>
          <a:prstGeom prst="rect">
            <a:avLst/>
          </a:prstGeom>
          <a:ln w="28575">
            <a:solidFill>
              <a:srgbClr val="9900CC"/>
            </a:solidFill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sz="6600" b="1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6" name="Прямоугольник 35"/>
          <p:cNvSpPr/>
          <p:nvPr/>
        </p:nvSpPr>
        <p:spPr bwMode="auto">
          <a:xfrm>
            <a:off x="6914234" y="180828"/>
            <a:ext cx="933472" cy="862231"/>
          </a:xfrm>
          <a:prstGeom prst="rect">
            <a:avLst/>
          </a:prstGeom>
          <a:ln w="28575">
            <a:solidFill>
              <a:srgbClr val="9900CC"/>
            </a:solidFill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sz="6600" b="1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6</a:t>
            </a:r>
          </a:p>
        </p:txBody>
      </p:sp>
      <p:sp>
        <p:nvSpPr>
          <p:cNvPr id="37" name="Прямоугольник 36"/>
          <p:cNvSpPr/>
          <p:nvPr/>
        </p:nvSpPr>
        <p:spPr bwMode="auto">
          <a:xfrm>
            <a:off x="7885879" y="191676"/>
            <a:ext cx="924717" cy="848529"/>
          </a:xfrm>
          <a:prstGeom prst="rect">
            <a:avLst/>
          </a:prstGeom>
          <a:ln w="28575">
            <a:solidFill>
              <a:srgbClr val="9900CC"/>
            </a:solidFill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sz="6600" b="1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8" name="Прямоугольник 37"/>
          <p:cNvSpPr/>
          <p:nvPr/>
        </p:nvSpPr>
        <p:spPr bwMode="auto">
          <a:xfrm>
            <a:off x="5900179" y="113512"/>
            <a:ext cx="1022499" cy="991130"/>
          </a:xfrm>
          <a:prstGeom prst="rect">
            <a:avLst/>
          </a:prstGeom>
          <a:gradFill flip="none" rotWithShape="1">
            <a:gsLst>
              <a:gs pos="0">
                <a:srgbClr val="FF00FF"/>
              </a:gs>
              <a:gs pos="50000">
                <a:srgbClr val="FF00FF"/>
              </a:gs>
              <a:gs pos="100000">
                <a:srgbClr val="9900CC"/>
              </a:gs>
            </a:gsLst>
            <a:path path="rect">
              <a:fillToRect l="50000" t="50000" r="50000" b="50000"/>
            </a:path>
            <a:tileRect/>
          </a:gradFill>
          <a:ln w="38100">
            <a:solidFill>
              <a:srgbClr val="6600CC"/>
            </a:solidFill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ru-RU" sz="6600" b="1" dirty="0">
              <a:solidFill>
                <a:schemeClr val="tx1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 bwMode="auto">
          <a:xfrm>
            <a:off x="6823253" y="124810"/>
            <a:ext cx="1080120" cy="982032"/>
          </a:xfrm>
          <a:prstGeom prst="rect">
            <a:avLst/>
          </a:prstGeom>
          <a:gradFill flip="none" rotWithShape="1">
            <a:gsLst>
              <a:gs pos="0">
                <a:srgbClr val="FF00FF"/>
              </a:gs>
              <a:gs pos="50000">
                <a:srgbClr val="FF00FF"/>
              </a:gs>
              <a:gs pos="100000">
                <a:srgbClr val="9900CC"/>
              </a:gs>
            </a:gsLst>
            <a:path path="rect">
              <a:fillToRect l="50000" t="50000" r="50000" b="50000"/>
            </a:path>
            <a:tileRect/>
          </a:gradFill>
          <a:ln w="38100">
            <a:solidFill>
              <a:srgbClr val="6600CC"/>
            </a:solidFill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ru-RU" sz="6600" b="1" dirty="0">
              <a:solidFill>
                <a:schemeClr val="tx1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 bwMode="auto">
          <a:xfrm>
            <a:off x="7816310" y="135810"/>
            <a:ext cx="1080120" cy="982033"/>
          </a:xfrm>
          <a:prstGeom prst="rect">
            <a:avLst/>
          </a:prstGeom>
          <a:gradFill flip="none" rotWithShape="1">
            <a:gsLst>
              <a:gs pos="0">
                <a:srgbClr val="FF00FF"/>
              </a:gs>
              <a:gs pos="50000">
                <a:srgbClr val="FF00FF"/>
              </a:gs>
              <a:gs pos="100000">
                <a:srgbClr val="9900CC"/>
              </a:gs>
            </a:gsLst>
            <a:path path="rect">
              <a:fillToRect l="50000" t="50000" r="50000" b="50000"/>
            </a:path>
            <a:tileRect/>
          </a:gradFill>
          <a:ln w="38100">
            <a:solidFill>
              <a:srgbClr val="6600CC"/>
            </a:solidFill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ru-RU" sz="6600" b="1" dirty="0">
              <a:solidFill>
                <a:schemeClr val="tx1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 bwMode="auto">
          <a:xfrm>
            <a:off x="4917781" y="113513"/>
            <a:ext cx="1008999" cy="996860"/>
          </a:xfrm>
          <a:prstGeom prst="rect">
            <a:avLst/>
          </a:prstGeom>
          <a:gradFill flip="none" rotWithShape="1">
            <a:gsLst>
              <a:gs pos="0">
                <a:srgbClr val="FF00FF"/>
              </a:gs>
              <a:gs pos="50000">
                <a:srgbClr val="FF00FF"/>
              </a:gs>
              <a:gs pos="100000">
                <a:srgbClr val="9900CC"/>
              </a:gs>
            </a:gsLst>
            <a:path path="rect">
              <a:fillToRect l="50000" t="50000" r="50000" b="50000"/>
            </a:path>
            <a:tileRect/>
          </a:gradFill>
          <a:ln w="38100">
            <a:solidFill>
              <a:srgbClr val="6600CC"/>
            </a:solidFill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ru-RU" sz="6600" b="1" dirty="0">
              <a:solidFill>
                <a:schemeClr val="tx1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0" name="Скругленный прямоугольник 49"/>
          <p:cNvSpPr/>
          <p:nvPr/>
        </p:nvSpPr>
        <p:spPr bwMode="auto">
          <a:xfrm>
            <a:off x="5603403" y="1613488"/>
            <a:ext cx="4211737" cy="1667986"/>
          </a:xfrm>
          <a:prstGeom prst="roundRect">
            <a:avLst/>
          </a:prstGeom>
          <a:solidFill>
            <a:srgbClr val="CC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 panose="020B0604020202020204" pitchFamily="34" charset="0"/>
              </a:rPr>
              <a:t>Разложите картинки в определенной последовательности: </a:t>
            </a:r>
          </a:p>
          <a:p>
            <a:pPr algn="just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 panose="020B0604020202020204" pitchFamily="34" charset="0"/>
              </a:rPr>
              <a:t>«От куда хлеб пришел на стол?» </a:t>
            </a:r>
            <a:r>
              <a:rPr lang="ru-RU" sz="2000" dirty="0">
                <a:latin typeface="Comic Sans MS" panose="030F0702030302020204" pitchFamily="66" charset="0"/>
              </a:rPr>
              <a:t/>
            </a:r>
            <a:br>
              <a:rPr lang="ru-RU" sz="2000" dirty="0">
                <a:latin typeface="Comic Sans MS" panose="030F0702030302020204" pitchFamily="66" charset="0"/>
              </a:rPr>
            </a:br>
            <a:endParaRPr lang="ru-RU" sz="2000" dirty="0">
              <a:latin typeface="Comic Sans MS" panose="030F0702030302020204" pitchFamily="66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4" name="Овальная выноска 53"/>
          <p:cNvSpPr/>
          <p:nvPr/>
        </p:nvSpPr>
        <p:spPr bwMode="auto">
          <a:xfrm>
            <a:off x="5245166" y="1467283"/>
            <a:ext cx="4747160" cy="2001299"/>
          </a:xfrm>
          <a:prstGeom prst="wedgeEllipseCallout">
            <a:avLst>
              <a:gd name="adj1" fmla="val 77479"/>
              <a:gd name="adj2" fmla="val 15613"/>
            </a:avLst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Microsoft YaHei" panose="020B0503020204020204" pitchFamily="34" charset="-122"/>
                <a:cs typeface="Arial" panose="020B0604020202020204" pitchFamily="34" charset="0"/>
              </a:rPr>
              <a:t>Вопрос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Microsoft YaHei" panose="020B0503020204020204" pitchFamily="34" charset="-122"/>
                <a:cs typeface="Arial" panose="020B0604020202020204" pitchFamily="34" charset="0"/>
              </a:rPr>
              <a:t>4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5" name="Управляющая кнопка: настраиваемая 54">
            <a:hlinkClick r:id="" action="ppaction://hlinkshowjump?jump=endshow" highlightClick="1"/>
          </p:cNvPr>
          <p:cNvSpPr/>
          <p:nvPr/>
        </p:nvSpPr>
        <p:spPr bwMode="auto">
          <a:xfrm>
            <a:off x="328903" y="160631"/>
            <a:ext cx="416496" cy="360040"/>
          </a:xfrm>
          <a:prstGeom prst="actionButtonBlank">
            <a:avLst/>
          </a:prstGeom>
          <a:solidFill>
            <a:srgbClr val="FF00FF"/>
          </a:solidFill>
          <a:ln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b="1" dirty="0">
                <a:solidFill>
                  <a:schemeClr val="bg1"/>
                </a:solidFill>
                <a:ea typeface="Microsoft YaHei" panose="020B0503020204020204" pitchFamily="34" charset="-122"/>
                <a:cs typeface="Arial" panose="020B0604020202020204" pitchFamily="34" charset="0"/>
              </a:rPr>
              <a:t>х</a:t>
            </a:r>
          </a:p>
        </p:txBody>
      </p:sp>
      <p:pic>
        <p:nvPicPr>
          <p:cNvPr id="57" name="Picture 6" descr="C:\Users\Svetlana\Desktop\ЗСП поле чудес\Рисунок1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678839" y="331520"/>
            <a:ext cx="2874378" cy="38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12669" y="5424069"/>
            <a:ext cx="755178" cy="704088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75" name="Прямоугольник 74"/>
          <p:cNvSpPr/>
          <p:nvPr/>
        </p:nvSpPr>
        <p:spPr>
          <a:xfrm>
            <a:off x="2526771" y="5424069"/>
            <a:ext cx="755178" cy="704088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76" name="Прямоугольник 75"/>
          <p:cNvSpPr/>
          <p:nvPr/>
        </p:nvSpPr>
        <p:spPr>
          <a:xfrm>
            <a:off x="4421616" y="5424069"/>
            <a:ext cx="755178" cy="704088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77" name="Прямоугольник 76"/>
          <p:cNvSpPr/>
          <p:nvPr/>
        </p:nvSpPr>
        <p:spPr>
          <a:xfrm>
            <a:off x="6307817" y="5424069"/>
            <a:ext cx="755178" cy="704088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78" name="Прямоугольник 77"/>
          <p:cNvSpPr/>
          <p:nvPr/>
        </p:nvSpPr>
        <p:spPr>
          <a:xfrm>
            <a:off x="8194018" y="5424069"/>
            <a:ext cx="755178" cy="704088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79" name="Прямоугольник 78"/>
          <p:cNvSpPr/>
          <p:nvPr/>
        </p:nvSpPr>
        <p:spPr>
          <a:xfrm>
            <a:off x="10080219" y="5424069"/>
            <a:ext cx="755178" cy="704088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6</a:t>
            </a:r>
            <a:endParaRPr lang="ru-RU" dirty="0"/>
          </a:p>
        </p:txBody>
      </p:sp>
      <p:pic>
        <p:nvPicPr>
          <p:cNvPr id="56" name="Рисунок 55" descr="http://32.ddoelets.ru/files/file/docs/%D0%9E%D1%82%D0%BA%D1%83%D0%B4%D0%B0%20%D1%85%D0%BB%D0%B5%D0%B1%20%D0%BF%D1%80%D0%B8%D1%88%D1%91%D0%BB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51" t="38770" r="37140" b="34749"/>
          <a:stretch/>
        </p:blipFill>
        <p:spPr bwMode="auto">
          <a:xfrm>
            <a:off x="6307691" y="4043523"/>
            <a:ext cx="1810060" cy="13805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8" name="Рисунок 57" descr="http://32.ddoelets.ru/files/file/docs/%D0%9E%D1%82%D0%BA%D1%83%D0%B4%D0%B0%20%D1%85%D0%BB%D0%B5%D0%B1%20%D0%BF%D1%80%D0%B8%D1%88%D1%91%D0%BB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36" t="69494" r="52855" b="4025"/>
          <a:stretch/>
        </p:blipFill>
        <p:spPr bwMode="auto">
          <a:xfrm>
            <a:off x="2499838" y="4039362"/>
            <a:ext cx="1810060" cy="13805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9" name="Рисунок 58" descr="http://32.ddoelets.ru/files/file/docs/%D0%9E%D1%82%D0%BA%D1%83%D0%B4%D0%B0%20%D1%85%D0%BB%D0%B5%D0%B1%20%D0%BF%D1%80%D0%B8%D1%88%D1%91%D0%BB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45" t="69640" r="21746" b="3879"/>
          <a:stretch/>
        </p:blipFill>
        <p:spPr bwMode="auto">
          <a:xfrm>
            <a:off x="8177532" y="4039361"/>
            <a:ext cx="1810060" cy="13805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0" name="Рисунок 59" descr="http://32.ddoelets.ru/files/file/docs/%D0%9E%D1%82%D0%BA%D1%83%D0%B4%D0%B0%20%D1%85%D0%BB%D0%B5%D0%B1%20%D0%BF%D1%80%D0%B8%D1%88%D1%91%D0%BB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8" t="8047" r="68463" b="65472"/>
          <a:stretch/>
        </p:blipFill>
        <p:spPr bwMode="auto">
          <a:xfrm>
            <a:off x="4421364" y="4043524"/>
            <a:ext cx="1810060" cy="13897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2" name="Рисунок 61" descr="http://32.ddoelets.ru/files/file/docs/%D0%9E%D1%82%D0%BA%D1%83%D0%B4%D0%B0%20%D1%85%D0%BB%D0%B5%D0%B1%20%D0%BF%D1%80%D0%B8%D1%88%D1%91%D0%BB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44" t="8047" r="37247" b="65472"/>
          <a:stretch/>
        </p:blipFill>
        <p:spPr bwMode="auto">
          <a:xfrm>
            <a:off x="512669" y="4043524"/>
            <a:ext cx="1810060" cy="13805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3" name="Рисунок 62" descr="http://32.ddoelets.ru/files/file/docs/%D0%9E%D1%82%D0%BA%D1%83%D0%B4%D0%B0%20%D1%85%D0%BB%D0%B5%D0%B1%20%D0%BF%D1%80%D0%B8%D1%88%D1%91%D0%BB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53" t="7754" r="6138" b="65765"/>
          <a:stretch/>
        </p:blipFill>
        <p:spPr bwMode="auto">
          <a:xfrm>
            <a:off x="10063859" y="4052689"/>
            <a:ext cx="1810060" cy="13805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61" name="Группа 60"/>
          <p:cNvGrpSpPr/>
          <p:nvPr/>
        </p:nvGrpSpPr>
        <p:grpSpPr>
          <a:xfrm>
            <a:off x="324777" y="426405"/>
            <a:ext cx="3442440" cy="3529961"/>
            <a:chOff x="350944" y="2319604"/>
            <a:chExt cx="4017589" cy="3983071"/>
          </a:xfrm>
        </p:grpSpPr>
        <p:grpSp>
          <p:nvGrpSpPr>
            <p:cNvPr id="64" name="Группа 54"/>
            <p:cNvGrpSpPr/>
            <p:nvPr/>
          </p:nvGrpSpPr>
          <p:grpSpPr>
            <a:xfrm>
              <a:off x="350944" y="2319604"/>
              <a:ext cx="4017589" cy="3983071"/>
              <a:chOff x="883673" y="1671532"/>
              <a:chExt cx="4017589" cy="3983071"/>
            </a:xfrm>
          </p:grpSpPr>
          <p:grpSp>
            <p:nvGrpSpPr>
              <p:cNvPr id="66" name="Группа 56"/>
              <p:cNvGrpSpPr/>
              <p:nvPr/>
            </p:nvGrpSpPr>
            <p:grpSpPr>
              <a:xfrm>
                <a:off x="883673" y="1671532"/>
                <a:ext cx="4017589" cy="3983071"/>
                <a:chOff x="883673" y="1671532"/>
                <a:chExt cx="4017589" cy="3983071"/>
              </a:xfrm>
            </p:grpSpPr>
            <p:grpSp>
              <p:nvGrpSpPr>
                <p:cNvPr id="68" name="Группа 58"/>
                <p:cNvGrpSpPr/>
                <p:nvPr/>
              </p:nvGrpSpPr>
              <p:grpSpPr>
                <a:xfrm>
                  <a:off x="883673" y="1671532"/>
                  <a:ext cx="4017589" cy="3983071"/>
                  <a:chOff x="883673" y="1671532"/>
                  <a:chExt cx="4017589" cy="3983071"/>
                </a:xfrm>
              </p:grpSpPr>
              <p:grpSp>
                <p:nvGrpSpPr>
                  <p:cNvPr id="70" name="Группа 60"/>
                  <p:cNvGrpSpPr/>
                  <p:nvPr/>
                </p:nvGrpSpPr>
                <p:grpSpPr>
                  <a:xfrm>
                    <a:off x="883673" y="1671532"/>
                    <a:ext cx="4017589" cy="3983071"/>
                    <a:chOff x="883673" y="1671532"/>
                    <a:chExt cx="4017589" cy="3983071"/>
                  </a:xfrm>
                </p:grpSpPr>
                <p:grpSp>
                  <p:nvGrpSpPr>
                    <p:cNvPr id="72" name="Группа 62"/>
                    <p:cNvGrpSpPr/>
                    <p:nvPr/>
                  </p:nvGrpSpPr>
                  <p:grpSpPr>
                    <a:xfrm>
                      <a:off x="883673" y="1671532"/>
                      <a:ext cx="4017589" cy="3983071"/>
                      <a:chOff x="883673" y="1671532"/>
                      <a:chExt cx="4017589" cy="3983071"/>
                    </a:xfrm>
                  </p:grpSpPr>
                  <p:grpSp>
                    <p:nvGrpSpPr>
                      <p:cNvPr id="74" name="Группа 64"/>
                      <p:cNvGrpSpPr/>
                      <p:nvPr/>
                    </p:nvGrpSpPr>
                    <p:grpSpPr>
                      <a:xfrm>
                        <a:off x="883673" y="1671532"/>
                        <a:ext cx="4017589" cy="3983071"/>
                        <a:chOff x="883673" y="1671532"/>
                        <a:chExt cx="4017589" cy="3983071"/>
                      </a:xfrm>
                    </p:grpSpPr>
                    <p:grpSp>
                      <p:nvGrpSpPr>
                        <p:cNvPr id="81" name="Группа 66"/>
                        <p:cNvGrpSpPr/>
                        <p:nvPr/>
                      </p:nvGrpSpPr>
                      <p:grpSpPr>
                        <a:xfrm>
                          <a:off x="883673" y="1671532"/>
                          <a:ext cx="4017589" cy="3983071"/>
                          <a:chOff x="883673" y="1671532"/>
                          <a:chExt cx="4017589" cy="3983071"/>
                        </a:xfrm>
                      </p:grpSpPr>
                      <p:grpSp>
                        <p:nvGrpSpPr>
                          <p:cNvPr id="83" name="Группа 68"/>
                          <p:cNvGrpSpPr/>
                          <p:nvPr/>
                        </p:nvGrpSpPr>
                        <p:grpSpPr>
                          <a:xfrm>
                            <a:off x="883673" y="1671532"/>
                            <a:ext cx="4017589" cy="3983071"/>
                            <a:chOff x="883673" y="1671532"/>
                            <a:chExt cx="4017589" cy="3983071"/>
                          </a:xfrm>
                        </p:grpSpPr>
                        <p:grpSp>
                          <p:nvGrpSpPr>
                            <p:cNvPr id="113" name="Группа 70"/>
                            <p:cNvGrpSpPr/>
                            <p:nvPr/>
                          </p:nvGrpSpPr>
                          <p:grpSpPr>
                            <a:xfrm>
                              <a:off x="883673" y="1671532"/>
                              <a:ext cx="4017589" cy="3983071"/>
                              <a:chOff x="883673" y="1671532"/>
                              <a:chExt cx="4017589" cy="3983071"/>
                            </a:xfrm>
                          </p:grpSpPr>
                          <p:grpSp>
                            <p:nvGrpSpPr>
                              <p:cNvPr id="115" name="Группа 72"/>
                              <p:cNvGrpSpPr/>
                              <p:nvPr/>
                            </p:nvGrpSpPr>
                            <p:grpSpPr>
                              <a:xfrm>
                                <a:off x="883673" y="1671532"/>
                                <a:ext cx="4017589" cy="3983071"/>
                                <a:chOff x="883673" y="1671532"/>
                                <a:chExt cx="4017589" cy="3983071"/>
                              </a:xfrm>
                            </p:grpSpPr>
                            <p:grpSp>
                              <p:nvGrpSpPr>
                                <p:cNvPr id="117" name="Группа 74"/>
                                <p:cNvGrpSpPr/>
                                <p:nvPr/>
                              </p:nvGrpSpPr>
                              <p:grpSpPr>
                                <a:xfrm>
                                  <a:off x="883673" y="1671532"/>
                                  <a:ext cx="4017589" cy="3983071"/>
                                  <a:chOff x="739657" y="1641397"/>
                                  <a:chExt cx="4017589" cy="3983071"/>
                                </a:xfrm>
                              </p:grpSpPr>
                              <p:pic>
                                <p:nvPicPr>
                                  <p:cNvPr id="119" name="Picture 28" descr="оля-ля"/>
                                  <p:cNvPicPr>
                                    <a:picLocks noChangeAspect="1" noChangeArrowheads="1"/>
                                  </p:cNvPicPr>
                                  <p:nvPr/>
                                </p:nvPicPr>
                                <p:blipFill>
                                  <a:blip r:embed="rId5" cstate="email">
                                    <a:clrChange>
                                      <a:clrFrom>
                                        <a:srgbClr val="FFFEBB"/>
                                      </a:clrFrom>
                                      <a:clrTo>
                                        <a:srgbClr val="FFFEBB">
                                          <a:alpha val="0"/>
                                        </a:srgbClr>
                                      </a:clrTo>
                                    </a:clrChange>
                                  </a:blip>
                                  <a:srcRect/>
                                  <a:stretch>
                                    <a:fillRect/>
                                  </a:stretch>
                                </p:blipFill>
                                <p:spPr bwMode="auto">
                                  <a:xfrm>
                                    <a:off x="739657" y="1641397"/>
                                    <a:ext cx="4017589" cy="3983071"/>
                                  </a:xfrm>
                                  <a:prstGeom prst="rect">
                                    <a:avLst/>
                                  </a:prstGeom>
                                  <a:noFill/>
                                </p:spPr>
                              </p:pic>
                              <p:sp>
                                <p:nvSpPr>
                                  <p:cNvPr id="120" name="Прямоугольник 119"/>
                                  <p:cNvSpPr/>
                                  <p:nvPr/>
                                </p:nvSpPr>
                                <p:spPr>
                                  <a:xfrm rot="622995">
                                    <a:off x="2949664" y="1693132"/>
                                    <a:ext cx="494273" cy="590381"/>
                                  </a:xfrm>
                                  <a:prstGeom prst="rect">
                                    <a:avLst/>
                                  </a:prstGeom>
                                  <a:noFill/>
                                </p:spPr>
                                <p:txBody>
                                  <a:bodyPr wrap="none" lIns="91440" tIns="45720" rIns="91440" bIns="45720">
                                    <a:spAutoFit/>
                                    <a:scene3d>
                                      <a:camera prst="orthographicFront"/>
                                      <a:lightRig rig="soft" dir="t">
                                        <a:rot lat="0" lon="0" rev="10800000"/>
                                      </a:lightRig>
                                    </a:scene3d>
                                    <a:sp3d>
                                      <a:bevelT w="27940" h="12700"/>
                                      <a:contourClr>
                                        <a:srgbClr val="DDDDDD"/>
                                      </a:contourClr>
                                    </a:sp3d>
                                  </a:bodyPr>
                                  <a:lstStyle/>
                                  <a:p>
                                    <a:pPr algn="ctr"/>
                                    <a:r>
                                      <a:rPr lang="ru-RU" sz="2800" b="1" spc="150" dirty="0" smtClean="0">
                                        <a:ln w="11430"/>
                                        <a:solidFill>
                                          <a:srgbClr val="F8F8F8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omic Sans MS" panose="030F0702030302020204" pitchFamily="66" charset="0"/>
                                        <a:cs typeface="Arial" panose="020B0604020202020204" pitchFamily="34" charset="0"/>
                                      </a:rPr>
                                      <a:t>4</a:t>
                                    </a:r>
                                    <a:endParaRPr lang="ru-RU" sz="2800" b="1" spc="150" dirty="0">
                                      <a:ln w="11430"/>
                                      <a:solidFill>
                                        <a:srgbClr val="F8F8F8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omic Sans MS" panose="030F0702030302020204" pitchFamily="66" charset="0"/>
                                      <a:cs typeface="Arial" panose="020B0604020202020204" pitchFamily="34" charset="0"/>
                                    </a:endParaRPr>
                                  </a:p>
                                </p:txBody>
                              </p:sp>
                            </p:grpSp>
                            <p:sp>
                              <p:nvSpPr>
                                <p:cNvPr id="118" name="Прямоугольник 117"/>
                                <p:cNvSpPr/>
                                <p:nvPr/>
                              </p:nvSpPr>
                              <p:spPr>
                                <a:xfrm rot="3033672">
                                  <a:off x="3818945" y="2098489"/>
                                  <a:ext cx="456172" cy="610637"/>
                                </a:xfrm>
                                <a:prstGeom prst="rect">
                                  <a:avLst/>
                                </a:prstGeom>
                                <a:noFill/>
                              </p:spPr>
                              <p:txBody>
                                <a:bodyPr wrap="none" lIns="91440" tIns="45720" rIns="91440" bIns="45720">
                                  <a:spAutoFit/>
                                </a:bodyPr>
                                <a:lstStyle/>
                                <a:p>
                                  <a:pPr algn="ctr"/>
                                  <a:r>
                                    <a:rPr lang="ru-RU" sz="2800" b="1" dirty="0" smtClean="0">
                                      <a:ln w="17780" cmpd="sng">
                                        <a:solidFill>
                                          <a:sysClr val="windowText" lastClr="000000"/>
                                        </a:solidFill>
                                        <a:prstDash val="solid"/>
                                        <a:miter lim="800000"/>
                                      </a:ln>
                                      <a:solidFill>
                                        <a:sysClr val="windowText" lastClr="00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omic Sans MS" panose="030F0702030302020204" pitchFamily="66" charset="0"/>
                                      <a:cs typeface="Arial" panose="020B0604020202020204" pitchFamily="34" charset="0"/>
                                    </a:rPr>
                                    <a:t>2</a:t>
                                  </a:r>
                                  <a:endParaRPr lang="ru-RU" sz="2800" b="1" dirty="0">
                                    <a:ln w="17780" cmpd="sng">
                                      <a:solidFill>
                                        <a:sysClr val="windowText" lastClr="000000"/>
                                      </a:solidFill>
                                      <a:prstDash val="solid"/>
                                      <a:miter lim="800000"/>
                                    </a:ln>
                                    <a:solidFill>
                                      <a:sysClr val="windowText" lastClr="00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omic Sans MS" panose="030F0702030302020204" pitchFamily="66" charset="0"/>
                                    <a:cs typeface="Arial" panose="020B0604020202020204" pitchFamily="34" charset="0"/>
                                  </a:endParaRPr>
                                </a:p>
                              </p:txBody>
                            </p:sp>
                          </p:grpSp>
                          <p:sp>
                            <p:nvSpPr>
                              <p:cNvPr id="116" name="Прямоугольник 115"/>
                              <p:cNvSpPr/>
                              <p:nvPr/>
                            </p:nvSpPr>
                            <p:spPr>
                              <a:xfrm rot="4922632">
                                <a:off x="4309463" y="2933333"/>
                                <a:ext cx="456172" cy="610637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  <p:txBody>
                              <a:bodyPr wrap="none" lIns="91440" tIns="45720" rIns="91440" bIns="45720">
                                <a:spAutoFit/>
                              </a:bodyPr>
                              <a:lstStyle/>
                              <a:p>
                                <a:pPr algn="ctr"/>
                                <a:r>
                                  <a:rPr lang="ru-RU" sz="2800" b="1" dirty="0" smtClean="0">
                                    <a:ln w="18415" cmpd="sng">
                                      <a:solidFill>
                                        <a:srgbClr val="FFFFFF"/>
                                      </a:solidFill>
                                      <a:prstDash val="solid"/>
                                    </a:ln>
                                    <a:solidFill>
                                      <a:srgbClr val="FFFFFF"/>
                                    </a:solidFill>
                                    <a:effectLst>
                                      <a:outerShdw blurRad="38100" dist="38100" dir="2700000" algn="tl" rotWithShape="0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omic Sans MS" panose="030F0702030302020204" pitchFamily="66" charset="0"/>
                                    <a:cs typeface="Arial" panose="020B0604020202020204" pitchFamily="34" charset="0"/>
                                  </a:rPr>
                                  <a:t>3</a:t>
                                </a:r>
                                <a:endParaRPr lang="ru-RU" sz="2800" b="1" dirty="0">
                                  <a:ln w="18415" cmpd="sng">
                                    <a:solidFill>
                                      <a:srgbClr val="FFFFFF"/>
                                    </a:solidFill>
                                    <a:prstDash val="solid"/>
                                  </a:ln>
                                  <a:solidFill>
                                    <a:srgbClr val="FFFFFF"/>
                                  </a:solidFill>
                                  <a:effectLst>
                                    <a:outerShdw blurRad="38100" dist="38100" dir="2700000" algn="tl" rotWithShape="0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omic Sans MS" panose="030F0702030302020204" pitchFamily="66" charset="0"/>
                                  <a:cs typeface="Arial" panose="020B0604020202020204" pitchFamily="34" charset="0"/>
                                </a:endParaRPr>
                              </a:p>
                            </p:txBody>
                          </p:sp>
                        </p:grpSp>
                        <p:sp>
                          <p:nvSpPr>
                            <p:cNvPr id="114" name="Прямоугольник 113"/>
                            <p:cNvSpPr/>
                            <p:nvPr/>
                          </p:nvSpPr>
                          <p:spPr>
                            <a:xfrm rot="6308384">
                              <a:off x="4240318" y="3950996"/>
                              <a:ext cx="734288" cy="359199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wrap="none" lIns="91440" tIns="45720" rIns="91440" bIns="45720">
                              <a:spAutoFit/>
                            </a:bodyPr>
                            <a:lstStyle/>
                            <a:p>
                              <a:pPr algn="ctr"/>
                              <a:r>
                                <a:rPr lang="ru-RU" sz="1400" dirty="0" smtClean="0">
                                  <a:ln w="17780" cmpd="sng">
                                    <a:solidFill>
                                      <a:sysClr val="windowText" lastClr="000000"/>
                                    </a:solidFill>
                                    <a:prstDash val="solid"/>
                                    <a:miter lim="800000"/>
                                  </a:ln>
                                  <a:latin typeface="Arial" panose="020B0604020202020204" pitchFamily="34" charset="0"/>
                                  <a:cs typeface="Arial" panose="020B0604020202020204" pitchFamily="34" charset="0"/>
                                </a:rPr>
                                <a:t>пауза</a:t>
                              </a:r>
                              <a:endParaRPr lang="ru-RU" sz="1400" dirty="0">
                                <a:ln w="17780" cmpd="sng">
                                  <a:solidFill>
                                    <a:sysClr val="windowText" lastClr="000000"/>
                                  </a:solidFill>
                                  <a:prstDash val="solid"/>
                                  <a:miter lim="800000"/>
                                </a:ln>
                                <a:latin typeface="Arial" panose="020B0604020202020204" pitchFamily="34" charset="0"/>
                                <a:cs typeface="Arial" panose="020B0604020202020204" pitchFamily="34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84" name="Прямоугольник 83"/>
                          <p:cNvSpPr/>
                          <p:nvPr/>
                        </p:nvSpPr>
                        <p:spPr>
                          <a:xfrm rot="8136348">
                            <a:off x="3757739" y="4438522"/>
                            <a:ext cx="471823" cy="590381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none" lIns="91440" tIns="45720" rIns="91440" bIns="45720">
                            <a:spAutoFit/>
                          </a:bodyPr>
                          <a:lstStyle/>
                          <a:p>
                            <a:pPr algn="ctr"/>
                            <a:r>
                              <a:rPr lang="ru-RU" sz="2800" b="1" dirty="0" smtClean="0">
                                <a:ln w="18415" cmpd="sng">
                                  <a:solidFill>
                                    <a:srgbClr val="FFFFFF"/>
                                  </a:solidFill>
                                  <a:prstDash val="solid"/>
                                </a:ln>
                                <a:solidFill>
                                  <a:srgbClr val="FFFFFF"/>
                                </a:solidFill>
                                <a:effectLst>
                                  <a:outerShdw blurRad="38100" dist="38100" dir="2700000" algn="tl" rotWithShape="0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omic Sans MS" panose="030F0702030302020204" pitchFamily="66" charset="0"/>
                                <a:cs typeface="Arial" panose="020B0604020202020204" pitchFamily="34" charset="0"/>
                              </a:rPr>
                              <a:t>5</a:t>
                            </a:r>
                            <a:endParaRPr lang="ru-RU" sz="2800" b="1" dirty="0">
                              <a:ln w="18415" cmpd="sng">
                                <a:solidFill>
                                  <a:srgbClr val="FFFFFF"/>
                                </a:solidFill>
                                <a:prstDash val="solid"/>
                              </a:ln>
                              <a:solidFill>
                                <a:srgbClr val="FFFFFF"/>
                              </a:solidFill>
                              <a:effectLst>
                                <a:outerShdw blurRad="38100" dist="38100" dir="2700000" algn="tl" rotWithShape="0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omic Sans MS" panose="030F0702030302020204" pitchFamily="66" charset="0"/>
                              <a:cs typeface="Arial" panose="020B0604020202020204" pitchFamily="34" charset="0"/>
                            </a:endParaRPr>
                          </a:p>
                        </p:txBody>
                      </p:sp>
                    </p:grpSp>
                    <p:sp>
                      <p:nvSpPr>
                        <p:cNvPr id="82" name="Прямоугольник 81"/>
                        <p:cNvSpPr/>
                        <p:nvPr/>
                      </p:nvSpPr>
                      <p:spPr>
                        <a:xfrm rot="9991816">
                          <a:off x="3168301" y="5030417"/>
                          <a:ext cx="453115" cy="590381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lIns="91440" tIns="45720" rIns="91440" bIns="45720">
                          <a:spAutoFit/>
                        </a:bodyPr>
                        <a:lstStyle/>
                        <a:p>
                          <a:pPr algn="ctr"/>
                          <a:r>
                            <a:rPr lang="ru-RU" sz="2800" b="1" dirty="0" smtClean="0">
                              <a:ln w="17780" cmpd="sng">
                                <a:solidFill>
                                  <a:schemeClr val="tx1"/>
                                </a:solidFill>
                                <a:prstDash val="solid"/>
                                <a:miter lim="800000"/>
                              </a:ln>
                              <a:effectLst>
                                <a:outerShdw blurRad="38100" dist="38100" dir="2700000" algn="tl" rotWithShape="0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omic Sans MS" panose="030F0702030302020204" pitchFamily="66" charset="0"/>
                            </a:rPr>
                            <a:t>?</a:t>
                          </a:r>
                          <a:endParaRPr lang="ru-RU" sz="2800" b="1" dirty="0">
                            <a:ln w="17780" cmpd="sng">
                              <a:solidFill>
                                <a:schemeClr val="tx1"/>
                              </a:solidFill>
                              <a:prstDash val="solid"/>
                              <a:miter lim="800000"/>
                            </a:ln>
                            <a:effectLst>
                              <a:outerShdw blurRad="38100" dist="38100" dir="2700000" algn="tl" rotWithShape="0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omic Sans MS" panose="030F0702030302020204" pitchFamily="66" charset="0"/>
                          </a:endParaRPr>
                        </a:p>
                      </p:txBody>
                    </p:sp>
                  </p:grpSp>
                  <p:sp>
                    <p:nvSpPr>
                      <p:cNvPr id="80" name="Прямоугольник 79"/>
                      <p:cNvSpPr/>
                      <p:nvPr/>
                    </p:nvSpPr>
                    <p:spPr>
                      <a:xfrm rot="11752548">
                        <a:off x="2016794" y="5048011"/>
                        <a:ext cx="862825" cy="520925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lIns="91440" tIns="45720" rIns="91440" bIns="45720">
                        <a:spAutoFit/>
                      </a:bodyPr>
                      <a:lstStyle/>
                      <a:p>
                        <a:pPr algn="ctr"/>
                        <a:r>
                          <a:rPr lang="ru-RU" sz="1200" dirty="0" smtClean="0">
                            <a:ln w="18415" cmpd="sng">
                              <a:solidFill>
                                <a:srgbClr val="FFFFFF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63500" dir="3600000" algn="tl" rotWithShape="0">
                                <a:srgbClr val="000000">
                                  <a:alpha val="70000"/>
                                </a:srgbClr>
                              </a:outerShdw>
                            </a:effectLst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Черный</a:t>
                        </a:r>
                      </a:p>
                      <a:p>
                        <a:pPr algn="ctr"/>
                        <a:r>
                          <a:rPr lang="ru-RU" sz="1200" dirty="0" smtClean="0">
                            <a:ln w="18415" cmpd="sng">
                              <a:solidFill>
                                <a:srgbClr val="FFFFFF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63500" dir="3600000" algn="tl" rotWithShape="0">
                                <a:srgbClr val="000000">
                                  <a:alpha val="70000"/>
                                </a:srgbClr>
                              </a:outerShdw>
                            </a:effectLst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 ящик </a:t>
                        </a:r>
                        <a:endParaRPr lang="ru-RU" sz="1200" dirty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</p:grpSp>
                <p:sp>
                  <p:nvSpPr>
                    <p:cNvPr id="73" name="Прямоугольник 72"/>
                    <p:cNvSpPr/>
                    <p:nvPr/>
                  </p:nvSpPr>
                  <p:spPr>
                    <a:xfrm rot="16872433">
                      <a:off x="752494" y="2932752"/>
                      <a:ext cx="1061358" cy="61063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91440" tIns="45720" rIns="91440" bIns="45720">
                      <a:spAutoFit/>
                    </a:bodyPr>
                    <a:lstStyle/>
                    <a:p>
                      <a:pPr algn="ctr"/>
                      <a:r>
                        <a:rPr lang="ru-RU" sz="2800" b="1" dirty="0" smtClean="0">
                          <a:ln w="17780" cmpd="sng">
                            <a:solidFill>
                              <a:sysClr val="windowText" lastClr="000000"/>
                            </a:solidFill>
                            <a:prstDash val="solid"/>
                            <a:miter lim="800000"/>
                          </a:ln>
                          <a:solidFill>
                            <a:sysClr val="windowText" lastClr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  <a:cs typeface="Arial" panose="020B0604020202020204" pitchFamily="34" charset="0"/>
                        </a:rPr>
                        <a:t>?</a:t>
                      </a:r>
                      <a:endParaRPr lang="ru-RU" sz="2800" b="1" dirty="0">
                        <a:ln w="17780" cmpd="sng">
                          <a:solidFill>
                            <a:sysClr val="windowText" lastClr="000000"/>
                          </a:solidFill>
                          <a:prstDash val="solid"/>
                          <a:miter lim="800000"/>
                        </a:ln>
                        <a:solidFill>
                          <a:sysClr val="windowText" lastClr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anose="030F0702030302020204" pitchFamily="66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  <p:cxnSp>
                <p:nvCxnSpPr>
                  <p:cNvPr id="71" name="Прямая со стрелкой 70"/>
                  <p:cNvCxnSpPr/>
                  <p:nvPr/>
                </p:nvCxnSpPr>
                <p:spPr>
                  <a:xfrm flipH="1" flipV="1">
                    <a:off x="1475656" y="4581128"/>
                    <a:ext cx="360040" cy="360040"/>
                  </a:xfrm>
                  <a:prstGeom prst="straightConnector1">
                    <a:avLst/>
                  </a:prstGeom>
                  <a:ln w="57150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69" name="Прямоугольник 68"/>
                <p:cNvSpPr/>
                <p:nvPr/>
              </p:nvSpPr>
              <p:spPr>
                <a:xfrm rot="15408026">
                  <a:off x="1090350" y="3802096"/>
                  <a:ext cx="456172" cy="610637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algn="ctr"/>
                  <a:r>
                    <a:rPr lang="ru-RU" sz="2800" b="1" dirty="0" smtClean="0">
                      <a:ln w="18415" cmpd="sng">
                        <a:solidFill>
                          <a:srgbClr val="FFFFFF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blurRad="38100" dist="38100" dir="2700000" algn="tl" rotWithShape="0">
                          <a:srgbClr val="000000">
                            <a:alpha val="43137"/>
                          </a:srgbClr>
                        </a:outerShdw>
                      </a:effectLst>
                      <a:latin typeface="Comic Sans MS" panose="030F0702030302020204" pitchFamily="66" charset="0"/>
                      <a:cs typeface="Arial" panose="020B0604020202020204" pitchFamily="34" charset="0"/>
                    </a:rPr>
                    <a:t>6</a:t>
                  </a:r>
                  <a:endParaRPr lang="ru-RU" sz="2800" b="1" dirty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38100" dist="38100" dir="2700000" algn="tl" rotWithShape="0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67" name="Прямоугольник 66"/>
              <p:cNvSpPr/>
              <p:nvPr/>
            </p:nvSpPr>
            <p:spPr>
              <a:xfrm rot="18986304">
                <a:off x="1155843" y="2101567"/>
                <a:ext cx="1144080" cy="590381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ru-RU" sz="2800" b="1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38100" dist="38100" dir="2700000" algn="tl" rotWithShape="0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cs typeface="Arial" panose="020B0604020202020204" pitchFamily="34" charset="0"/>
                  </a:rPr>
                  <a:t>1</a:t>
                </a:r>
                <a:r>
                  <a:rPr lang="ru-RU" sz="2800" b="1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38100" dist="38100" dir="2700000" algn="tl" rotWithShape="0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endParaRPr lang="ru-RU" sz="2800" b="1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8100" dir="2700000" algn="tl" rotWithShape="0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</p:grpSp>
        <p:sp>
          <p:nvSpPr>
            <p:cNvPr id="65" name="Прямоугольник 64"/>
            <p:cNvSpPr/>
            <p:nvPr/>
          </p:nvSpPr>
          <p:spPr>
            <a:xfrm rot="20933116">
              <a:off x="1761479" y="2349867"/>
              <a:ext cx="453115" cy="59038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800" b="1" dirty="0" smtClean="0">
                  <a:ln w="17780" cmpd="sng">
                    <a:solidFill>
                      <a:schemeClr val="tx1"/>
                    </a:solidFill>
                    <a:prstDash val="solid"/>
                    <a:miter lim="800000"/>
                  </a:ln>
                  <a:effectLst>
                    <a:outerShdw blurRad="50800" algn="tl" rotWithShape="0">
                      <a:srgbClr val="000000"/>
                    </a:outerShdw>
                  </a:effectLst>
                  <a:latin typeface="Comic Sans MS" panose="030F0702030302020204" pitchFamily="66" charset="0"/>
                </a:rPr>
                <a:t>?</a:t>
              </a:r>
              <a:endParaRPr lang="ru-RU" sz="2800" b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121" name="Группа 120"/>
          <p:cNvGrpSpPr/>
          <p:nvPr/>
        </p:nvGrpSpPr>
        <p:grpSpPr>
          <a:xfrm rot="14525451">
            <a:off x="1341185" y="2348368"/>
            <a:ext cx="1411078" cy="771484"/>
            <a:chOff x="1005942" y="3040380"/>
            <a:chExt cx="2036077" cy="1108700"/>
          </a:xfrm>
          <a:solidFill>
            <a:srgbClr val="FFFF00"/>
          </a:solidFill>
        </p:grpSpPr>
        <p:sp>
          <p:nvSpPr>
            <p:cNvPr id="122" name="Стрелка вниз 121"/>
            <p:cNvSpPr/>
            <p:nvPr/>
          </p:nvSpPr>
          <p:spPr>
            <a:xfrm rot="18853060" flipV="1">
              <a:off x="1808094" y="2238228"/>
              <a:ext cx="431774" cy="2036077"/>
            </a:xfrm>
            <a:prstGeom prst="downArrow">
              <a:avLst>
                <a:gd name="adj1" fmla="val 50000"/>
                <a:gd name="adj2" fmla="val 215942"/>
              </a:avLst>
            </a:prstGeom>
            <a:grpFill/>
            <a:ln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n>
                  <a:solidFill>
                    <a:srgbClr val="00B050"/>
                  </a:solidFill>
                </a:ln>
              </a:endParaRPr>
            </a:p>
          </p:txBody>
        </p:sp>
        <p:sp>
          <p:nvSpPr>
            <p:cNvPr id="123" name="Овал 122"/>
            <p:cNvSpPr/>
            <p:nvPr/>
          </p:nvSpPr>
          <p:spPr>
            <a:xfrm>
              <a:off x="2555776" y="3789040"/>
              <a:ext cx="360040" cy="360040"/>
            </a:xfrm>
            <a:prstGeom prst="ellipse">
              <a:avLst/>
            </a:prstGeom>
            <a:grpFill/>
            <a:ln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89" name="Прямоугольник 88"/>
          <p:cNvSpPr/>
          <p:nvPr/>
        </p:nvSpPr>
        <p:spPr bwMode="auto">
          <a:xfrm>
            <a:off x="9753238" y="193829"/>
            <a:ext cx="810821" cy="836228"/>
          </a:xfrm>
          <a:prstGeom prst="rect">
            <a:avLst/>
          </a:prstGeom>
          <a:ln w="28575">
            <a:solidFill>
              <a:srgbClr val="9900CC"/>
            </a:solidFill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sz="6600" b="1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5</a:t>
            </a:r>
          </a:p>
        </p:txBody>
      </p:sp>
      <p:sp>
        <p:nvSpPr>
          <p:cNvPr id="90" name="Прямоугольник 89"/>
          <p:cNvSpPr/>
          <p:nvPr/>
        </p:nvSpPr>
        <p:spPr bwMode="auto">
          <a:xfrm>
            <a:off x="8699375" y="146811"/>
            <a:ext cx="1080120" cy="982032"/>
          </a:xfrm>
          <a:prstGeom prst="rect">
            <a:avLst/>
          </a:prstGeom>
          <a:gradFill flip="none" rotWithShape="1">
            <a:gsLst>
              <a:gs pos="0">
                <a:srgbClr val="FF00FF"/>
              </a:gs>
              <a:gs pos="50000">
                <a:srgbClr val="FF00FF"/>
              </a:gs>
              <a:gs pos="100000">
                <a:srgbClr val="9900CC"/>
              </a:gs>
            </a:gsLst>
            <a:path path="rect">
              <a:fillToRect l="50000" t="50000" r="50000" b="50000"/>
            </a:path>
            <a:tileRect/>
          </a:gradFill>
          <a:ln w="38100">
            <a:solidFill>
              <a:srgbClr val="6600CC"/>
            </a:solidFill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ru-RU" sz="6600" b="1" dirty="0">
              <a:solidFill>
                <a:schemeClr val="tx1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91" name="Прямоугольник 90"/>
          <p:cNvSpPr/>
          <p:nvPr/>
        </p:nvSpPr>
        <p:spPr bwMode="auto">
          <a:xfrm>
            <a:off x="9591270" y="160631"/>
            <a:ext cx="1080120" cy="982033"/>
          </a:xfrm>
          <a:prstGeom prst="rect">
            <a:avLst/>
          </a:prstGeom>
          <a:gradFill flip="none" rotWithShape="1">
            <a:gsLst>
              <a:gs pos="0">
                <a:srgbClr val="FF00FF"/>
              </a:gs>
              <a:gs pos="50000">
                <a:srgbClr val="FF00FF"/>
              </a:gs>
              <a:gs pos="100000">
                <a:srgbClr val="9900CC"/>
              </a:gs>
            </a:gsLst>
            <a:path path="rect">
              <a:fillToRect l="50000" t="50000" r="50000" b="50000"/>
            </a:path>
            <a:tileRect/>
          </a:gradFill>
          <a:ln w="38100">
            <a:solidFill>
              <a:srgbClr val="6600CC"/>
            </a:solidFill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ru-RU" sz="6600" b="1" dirty="0">
              <a:solidFill>
                <a:schemeClr val="tx1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2416742"/>
      </p:ext>
    </p:extLst>
  </p:cSld>
  <p:clrMapOvr>
    <a:masterClrMapping/>
  </p:clrMapOvr>
  <p:transition advClick="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Left)">
                                      <p:cBhvr>
                                        <p:cTn id="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Left)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Left)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Left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3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49" dur="5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53" dur="5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3200000">
                                      <p:cBhvr>
                                        <p:cTn id="57" dur="5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8700000">
                                      <p:cBhvr>
                                        <p:cTn id="61" dur="5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3400000">
                                      <p:cBhvr>
                                        <p:cTn id="65" dur="5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4000000">
                                      <p:cBhvr>
                                        <p:cTn id="69" dur="5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3200000">
                                      <p:cBhvr>
                                        <p:cTn id="73" dur="5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77" dur="5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4000000">
                                      <p:cBhvr>
                                        <p:cTn id="81" dur="5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000000">
                                      <p:cBhvr>
                                        <p:cTn id="85" dur="5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3200000">
                                      <p:cBhvr>
                                        <p:cTn id="89" dur="5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93" dur="5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6200000">
                                      <p:cBhvr>
                                        <p:cTn id="97" dur="5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13620000">
                                      <p:cBhvr>
                                        <p:cTn id="101" dur="5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9360000">
                                      <p:cBhvr>
                                        <p:cTn id="105" dur="5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8400000">
                                      <p:cBhvr>
                                        <p:cTn id="109" dur="5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3700000">
                                      <p:cBhvr>
                                        <p:cTn id="113" dur="5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Left)">
                                      <p:cBhvr>
                                        <p:cTn id="11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Left)">
                                      <p:cBhvr>
                                        <p:cTn id="12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1" grpId="0" animBg="1"/>
      <p:bldP spid="50" grpId="0" animBg="1"/>
      <p:bldP spid="54" grpId="0" animBg="1"/>
      <p:bldP spid="90" grpId="0" animBg="1"/>
      <p:bldP spid="91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903</TotalTime>
  <Words>786</Words>
  <Application>Microsoft Office PowerPoint</Application>
  <PresentationFormat>Широкоэкранный</PresentationFormat>
  <Paragraphs>308</Paragraphs>
  <Slides>16</Slides>
  <Notes>0</Notes>
  <HiddenSlides>0</HiddenSlides>
  <MMClips>26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5" baseType="lpstr">
      <vt:lpstr>Microsoft YaHei</vt:lpstr>
      <vt:lpstr>Arial</vt:lpstr>
      <vt:lpstr>Calibri</vt:lpstr>
      <vt:lpstr>Calibri Light</vt:lpstr>
      <vt:lpstr>Comic Sans MS</vt:lpstr>
      <vt:lpstr>Georgia</vt:lpstr>
      <vt:lpstr>Roboto Slab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Vanya Orange</dc:creator>
  <cp:lastModifiedBy>Vanya Orange</cp:lastModifiedBy>
  <cp:revision>122</cp:revision>
  <dcterms:created xsi:type="dcterms:W3CDTF">2021-04-17T11:09:02Z</dcterms:created>
  <dcterms:modified xsi:type="dcterms:W3CDTF">2021-06-22T04:01:32Z</dcterms:modified>
</cp:coreProperties>
</file>