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7" r:id="rId3"/>
    <p:sldId id="329" r:id="rId4"/>
    <p:sldId id="328" r:id="rId5"/>
    <p:sldId id="326" r:id="rId6"/>
    <p:sldId id="313" r:id="rId7"/>
    <p:sldId id="330" r:id="rId8"/>
    <p:sldId id="331" r:id="rId9"/>
    <p:sldId id="333" r:id="rId10"/>
    <p:sldId id="332" r:id="rId11"/>
    <p:sldId id="336" r:id="rId12"/>
    <p:sldId id="337" r:id="rId13"/>
    <p:sldId id="334" r:id="rId14"/>
    <p:sldId id="335" r:id="rId15"/>
    <p:sldId id="32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488AB-67A0-442F-81BD-FE722E7C85D8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E85C-ACF8-4CC5-AEA1-A69FFC1AF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E85C-ACF8-4CC5-AEA1-A69FFC1AFD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6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-17694"/>
            <a:ext cx="9198060" cy="69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20206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автономное  дошкольное образовательное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учреждение детский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 № 186 города Тюмени «Петрушка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052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Выполнил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Макарова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2039123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«Значение русских народных игр в развитии двигательной активности детей дошкольного возраста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6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0" y="0"/>
            <a:ext cx="9162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8505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5050"/>
            <a:ext cx="849694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отражающие отношение к природе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 smtClean="0"/>
          </a:p>
          <a:p>
            <a:pPr algn="just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Русский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народ всегда трепетно относился к природе, берег ее, прославлял. Такие игры воспитывают доброе отношение к окружающему миру. Сюда относятся русские народные игры: </a:t>
            </a:r>
            <a:r>
              <a:rPr lang="ru-RU" sz="2000" i="1" dirty="0">
                <a:solidFill>
                  <a:srgbClr val="C00000"/>
                </a:solidFill>
              </a:rPr>
              <a:t>"Гуси-лебеди", "Волк во рву", "Волк и овцы", "Вороны и воробьи", "Змейка", "Зайцы в огороде", "Пчелки и ласточки", "Кошки-мышки", "У медведя во бору", "Коршун и наседка", "Стадо", " Хромая лиса", "Филин и пташки". "Лягушата", "Медведь и медовый пряник", "Зайки и ежи", "Ящерица", "Хромой цыпленок", "Оса" и их различные варианты.</a:t>
            </a:r>
          </a:p>
        </p:txBody>
      </p:sp>
      <p:pic>
        <p:nvPicPr>
          <p:cNvPr id="59396" name="Picture 4" descr="C:\Users\Сергей\Desktop\8d4cf45ba440f501179a36834cb225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03" y="4581128"/>
            <a:ext cx="4543677" cy="20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2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30"/>
            <a:ext cx="9162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Хороводные игры.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pPr algn="just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игры, включающие в себя песню, хореографические движения, диалог и пантомиму. Содержание игры раскрывалось в сюжете песни. Хороводные игры исполнялись в основном девочками, мальчики считали их недостойным делом. Включатся в хороводные игры мальчики начинали с лет, когда у них появлялся интерес к противоположному полу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</a:rPr>
              <a:t>«</a:t>
            </a:r>
            <a:r>
              <a:rPr lang="ru-RU" sz="2000" i="1" dirty="0">
                <a:solidFill>
                  <a:srgbClr val="C00000"/>
                </a:solidFill>
              </a:rPr>
              <a:t>Воробушки», </a:t>
            </a:r>
            <a:r>
              <a:rPr lang="ru-RU" sz="2000" i="1" dirty="0" smtClean="0">
                <a:solidFill>
                  <a:srgbClr val="C00000"/>
                </a:solidFill>
              </a:rPr>
              <a:t>«Лебедь</a:t>
            </a:r>
            <a:r>
              <a:rPr lang="ru-RU" sz="2000" i="1" dirty="0">
                <a:solidFill>
                  <a:srgbClr val="C00000"/>
                </a:solidFill>
              </a:rPr>
              <a:t>», </a:t>
            </a:r>
            <a:r>
              <a:rPr lang="ru-RU" sz="2000" i="1" dirty="0" smtClean="0">
                <a:solidFill>
                  <a:srgbClr val="C00000"/>
                </a:solidFill>
              </a:rPr>
              <a:t>«Лён», «</a:t>
            </a:r>
            <a:r>
              <a:rPr lang="ru-RU" sz="2000" i="1" dirty="0">
                <a:solidFill>
                  <a:srgbClr val="C00000"/>
                </a:solidFill>
              </a:rPr>
              <a:t>Где был, Иванушка?», «Берёзка», «Гуси и волк», «Колпачок (паучок)» и другие</a:t>
            </a:r>
            <a:r>
              <a:rPr lang="ru-RU" sz="2000" i="1" dirty="0" smtClean="0">
                <a:solidFill>
                  <a:srgbClr val="C00000"/>
                </a:solidFill>
              </a:rPr>
              <a:t>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61446" name="Picture 6" descr="C:\Users\Сергей\Desktop\kartinki-detskie-dlya-sadika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509120"/>
            <a:ext cx="42844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832" cy="68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256" y="260648"/>
            <a:ext cx="86172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Игры-забавы</a:t>
            </a:r>
          </a:p>
          <a:p>
            <a:pPr indent="263525"/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63525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этих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играх необходимо проявить  смекалку и находчивость, быстроту и хорошую координацию.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этим играм  относятся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: </a:t>
            </a:r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sz="2000" i="1" dirty="0">
                <a:solidFill>
                  <a:srgbClr val="C00000"/>
                </a:solidFill>
                <a:cs typeface="Times New Roman" pitchFamily="18" charset="0"/>
              </a:rPr>
              <a:t>Бабки», «Городки», «Горелки», «Двенадцать палочек», «Жмурки», «Игровая», «Кто дальше», «</a:t>
            </a:r>
            <a:r>
              <a:rPr lang="ru-RU" sz="2000" i="1" dirty="0" err="1">
                <a:solidFill>
                  <a:srgbClr val="C00000"/>
                </a:solidFill>
                <a:cs typeface="Times New Roman" pitchFamily="18" charset="0"/>
              </a:rPr>
              <a:t>Ловишка</a:t>
            </a:r>
            <a:r>
              <a:rPr lang="ru-RU" sz="2000" i="1" dirty="0">
                <a:solidFill>
                  <a:srgbClr val="C00000"/>
                </a:solidFill>
                <a:cs typeface="Times New Roman" pitchFamily="18" charset="0"/>
              </a:rPr>
              <a:t>», «Лапта», «Котлы», «Ляпка», «Пятнашки», «Платочек-</a:t>
            </a:r>
            <a:r>
              <a:rPr lang="ru-RU" sz="2000" i="1" dirty="0" err="1">
                <a:solidFill>
                  <a:srgbClr val="C00000"/>
                </a:solidFill>
                <a:cs typeface="Times New Roman" pitchFamily="18" charset="0"/>
              </a:rPr>
              <a:t>летуночек</a:t>
            </a:r>
            <a:r>
              <a:rPr lang="ru-RU" sz="2000" i="1" dirty="0">
                <a:solidFill>
                  <a:srgbClr val="C00000"/>
                </a:solidFill>
                <a:cs typeface="Times New Roman" pitchFamily="18" charset="0"/>
              </a:rPr>
              <a:t>», «Считалки», «Третий – лишний», «Чижик», «Чехарда», «Кашевары», «Отгадай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63490" name="Picture 2" descr="C:\Users\Сергей\Desktop\SHkola-tvorchestva-Almatyi.-SHkola-detskogo-tvorchestva-doma.-Kruzhki-tvorchestva-dlya-detey.-Detskiy-kruzhok-tvorchestva.-Detskiy-tsentr-tvorcheskogo-razvitiya-A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801616" cy="22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4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Драматические или бытовые игры.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pPr algn="just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игры в которых дети по определённому традицией сценарию разыгрывали сценки из реальной жизни. Драматические игры мальчиков и девочек отличались, мальчики предпочитали разыгрывать сцены охоты, сражений с разбойниками. Девочки любили играть в семью, в дочки- матери, в свадьбу. Во второй раздел входят народные иг</a:t>
            </a:r>
            <a:r>
              <a:rPr lang="ru-RU" sz="2000" i="1" dirty="0"/>
              <a:t>ры: </a:t>
            </a:r>
            <a:r>
              <a:rPr lang="ru-RU" sz="2000" i="1" dirty="0">
                <a:solidFill>
                  <a:srgbClr val="C00000"/>
                </a:solidFill>
              </a:rPr>
              <a:t>"Дедушка-рожок", "Домики", "Ворота", "Встречный бой", "Заря", "Корзинки", "Каравай", "Невод", "Охотники и утки", "</a:t>
            </a:r>
            <a:r>
              <a:rPr lang="ru-RU" sz="2000" i="1" dirty="0" err="1">
                <a:solidFill>
                  <a:srgbClr val="C00000"/>
                </a:solidFill>
              </a:rPr>
              <a:t>Ловись</a:t>
            </a:r>
            <a:r>
              <a:rPr lang="ru-RU" sz="2000" i="1" dirty="0">
                <a:solidFill>
                  <a:srgbClr val="C00000"/>
                </a:solidFill>
              </a:rPr>
              <a:t> рыбка". "Птицелов", "Рыбаки", "Удочка", "Продаем горшки", "Защита укрепления", "Захват флага", "Шишки, желуди, орехи", а также различные их варианты</a:t>
            </a:r>
            <a:r>
              <a:rPr lang="ru-RU" sz="2000" i="1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0418" name="Picture 2" descr="C:\Users\Сергей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93555"/>
            <a:ext cx="3596640" cy="28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0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Сезонно 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обрядовые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Игры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проводятся в определенное время года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соответствуют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русским народным праздникам. К таким играм относятся: </a:t>
            </a:r>
            <a:r>
              <a:rPr lang="ru-RU" sz="2000" dirty="0">
                <a:solidFill>
                  <a:srgbClr val="C00000"/>
                </a:solidFill>
              </a:rPr>
              <a:t>«Катание яиц», «Заря», «Петушки», «У </a:t>
            </a:r>
            <a:r>
              <a:rPr lang="ru-RU" sz="2000" dirty="0" err="1">
                <a:solidFill>
                  <a:srgbClr val="C00000"/>
                </a:solidFill>
              </a:rPr>
              <a:t>Салохи</a:t>
            </a:r>
            <a:r>
              <a:rPr lang="ru-RU" sz="2000" dirty="0">
                <a:solidFill>
                  <a:srgbClr val="C00000"/>
                </a:solidFill>
              </a:rPr>
              <a:t>», «Богатырское двоеборье</a:t>
            </a:r>
            <a:r>
              <a:rPr lang="ru-RU" sz="2000" dirty="0" smtClean="0">
                <a:solidFill>
                  <a:srgbClr val="C00000"/>
                </a:solidFill>
              </a:rPr>
              <a:t>» </a:t>
            </a:r>
            <a:r>
              <a:rPr lang="ru-RU" sz="2000" dirty="0">
                <a:solidFill>
                  <a:srgbClr val="C00000"/>
                </a:solidFill>
              </a:rPr>
              <a:t>и другие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2466" name="Picture 2" descr="C:\Users\Сергей\Desktop\114557677______2x__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28" y="4437112"/>
            <a:ext cx="4769147" cy="21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1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Сергей\Desktop\7b9ad772ea3545edf61db2f28e8237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87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2880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6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 наш информационный, технологический век  народная игра для детей почти вытеснена компьютерными играми. 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Двигательный режим ребёнка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заметно сокращается с момента поступления его в школу, это связано с началом  учебной деятельности, а приобщение детей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 народным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играм  может стать одним из важных средств, способствующих преодолению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гиподинамии (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недостаточная подвижность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 использование оптимального объёма двигательной активности в течении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дня. Играть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 ребенком надо, дома, в детском саду, на  детской площадке, во дворе, на праздниках , а также важно научить детей играть в игры самостоятельно.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fontAlgn="base"/>
            <a:r>
              <a:rPr lang="ru-RU" i="1" dirty="0" smtClean="0">
                <a:solidFill>
                  <a:srgbClr val="C00000"/>
                </a:solidFill>
              </a:rPr>
              <a:t>Игра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 это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не развлечение, а особый метод вовлечения детей в творческую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деятельность, направленную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на достижение условной цели, установленной правилами игры, которая складывается на основе национальных традиций и учитывает культурные, социальные и духовные ценности народа в физическом аспекте деятельности. Поэтому народные игры в детском саду являются связующим звеном физического, эстетического и нравственного воспитания детей</a:t>
            </a:r>
          </a:p>
          <a:p>
            <a:pPr algn="just" fontAlgn="base"/>
            <a:r>
              <a:rPr lang="ru-RU" dirty="0"/>
              <a:t>. </a:t>
            </a:r>
          </a:p>
          <a:p>
            <a:pPr fontAlgn="base"/>
            <a:r>
              <a:rPr lang="ru-RU" sz="2000" dirty="0"/>
              <a:t> </a:t>
            </a:r>
          </a:p>
          <a:p>
            <a:pPr algn="just"/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6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Детей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надо воспитывать в лучших традициях своего народа, одна из них – народные подвижные игры. Они передаются из поколения в поколение, и остаются такими же увлекательными, веселыми и интересными.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Трудно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себе представить ребячью жизнь без игр, весёлых, шумных, нередко с песнями, считалками, загадками.</a:t>
            </a:r>
          </a:p>
          <a:p>
            <a:pPr algn="just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подвижных народных играх развиваются психофизические качества: ловкость, быстрота, выносливость, сила, координация движений, равновесие, умение ориентироваться в пространстве.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Народные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игры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являются традиционным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средством педагогики. В них ярко отражался образ жизни людей, национальные традиции, своеобразие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языка. В народных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играх разговорная речь наполнена игровым фольклором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–  это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 зачины, жеребьёвки, считалки,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потешки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 fontAlgn="base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Фольклор как сокровищница народа находит своё применение в различных разделах работы с дошкольниками: речевой, игровой, изобразительной, музыкальной. Фольклор позволяет разнообразить процесс физического воспитания путём нахождения новых форм развития в двигательной и творческой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78363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4" y="-17748"/>
            <a:ext cx="9149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7524" y="1477109"/>
            <a:ext cx="8568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3" y="197346"/>
            <a:ext cx="85689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Помимо двигательной активности, в народных играх мы развиваем речь, устный счет, эмоциональность, фантазию, внимание, мышление, волю, память, поскольку в этих играх используются считалки,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заклички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, припевки, небылицы – перевертыши.</a:t>
            </a:r>
          </a:p>
          <a:p>
            <a:pPr algn="just" fontAlgn="base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Это обязательный признак народных игр. Хореография,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подтанцовки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, игровые песенки, ритмика органично входят в ту или иную народную игру, придавая ей эмоциональность, воздействуя на воображение, что порождает ощущения удовольствия и счастья от игры. Все структурные элементы игры подвижны, они изменяются вместе с развитием игровой  и двигательной деятельности детей. Народные игры хороши еще тем, что дети сами могут упрощать или усложнять игру, изменять правила или придумывать новые игры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Главная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задача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заключается в том, чтобы научить детей играть в народные игры активно и самостоятельно. Впечатления детства образуют фундамент для развития его нравственных чувств, сознания и дальнейшего проявления их в общественно полезной и творческой деятельности, а также формируют гармонически развитую, активную личность.</a:t>
            </a:r>
          </a:p>
          <a:p>
            <a:pPr algn="just" fontAlgn="base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fontAlgn="base"/>
            <a:r>
              <a:rPr lang="ru-RU" dirty="0"/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088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Народные  игры не должны быть забыты. Они дадут положительные результаты тогда, когда исполнят свое главное предназначение – доставят детям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удовольствие.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Воспитателям дошкольных организаций надо помнить, что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игры являются национальным богатством.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Мы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должны сохранить их в дошкольном детстве, и именно поэтому в своей работе я стараюсь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использовать  народные игры  при организации двигательной активности детей в течении всего дня пребывания  в ДОУ.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173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Сергей\Desktop\ad4bcff3f04f62fdbc5151da7e76ee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692696"/>
            <a:ext cx="65527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русских народных игр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Пальчиковые игры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Игры на ловкость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Состязательные игры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Игры отражающие отношение к природе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Хороводные игры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Игры- забавы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Драматические (бытовые) игры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Сезонно- обрядовые игры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920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357586" cy="36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424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Игры в которых заставляют активно работать кисти рук, ладони, пальцы. Пальчиковые игры были как для младенцев так и для более старших детей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rgbClr val="C00000"/>
                </a:solidFill>
              </a:rPr>
              <a:t>«Замок», «Сорока-ворона</a:t>
            </a:r>
            <a:r>
              <a:rPr lang="ru-RU" sz="2000" i="1" dirty="0">
                <a:solidFill>
                  <a:srgbClr val="C00000"/>
                </a:solidFill>
              </a:rPr>
              <a:t>», </a:t>
            </a:r>
            <a:r>
              <a:rPr lang="ru-RU" sz="2000" i="1" dirty="0" smtClean="0">
                <a:solidFill>
                  <a:srgbClr val="C00000"/>
                </a:solidFill>
              </a:rPr>
              <a:t>«Ласточка-</a:t>
            </a:r>
            <a:r>
              <a:rPr lang="ru-RU" sz="2000" i="1" dirty="0" err="1" smtClean="0">
                <a:solidFill>
                  <a:srgbClr val="C00000"/>
                </a:solidFill>
              </a:rPr>
              <a:t>перепёлочка</a:t>
            </a:r>
            <a:r>
              <a:rPr lang="ru-RU" sz="2000" i="1" dirty="0">
                <a:solidFill>
                  <a:srgbClr val="C00000"/>
                </a:solidFill>
              </a:rPr>
              <a:t>», </a:t>
            </a:r>
            <a:r>
              <a:rPr lang="ru-RU" sz="2000" i="1" dirty="0" smtClean="0">
                <a:solidFill>
                  <a:srgbClr val="C00000"/>
                </a:solidFill>
              </a:rPr>
              <a:t>«Киселёк</a:t>
            </a:r>
            <a:r>
              <a:rPr lang="ru-RU" sz="2000" i="1" dirty="0">
                <a:solidFill>
                  <a:srgbClr val="C00000"/>
                </a:solidFill>
              </a:rPr>
              <a:t>», «Бабушкины пирожки», «Этот пальчик хочет спасть», «</a:t>
            </a:r>
            <a:r>
              <a:rPr lang="ru-RU" sz="2000" i="1" dirty="0" smtClean="0">
                <a:solidFill>
                  <a:srgbClr val="C00000"/>
                </a:solidFill>
              </a:rPr>
              <a:t>Птички-невелички</a:t>
            </a:r>
            <a:r>
              <a:rPr lang="ru-RU" sz="2000" i="1" dirty="0">
                <a:solidFill>
                  <a:srgbClr val="C00000"/>
                </a:solidFill>
              </a:rPr>
              <a:t>», «Братья-лежебоки», «Пастушок», «Банька», «Пианино», «Едут-едут бабка с дедом» и </a:t>
            </a:r>
            <a:r>
              <a:rPr lang="ru-RU" sz="2000" i="1" dirty="0" smtClean="0">
                <a:solidFill>
                  <a:srgbClr val="C00000"/>
                </a:solidFill>
              </a:rPr>
              <a:t>другие.</a:t>
            </a:r>
            <a:endParaRPr lang="ru-RU" sz="2000" i="1" dirty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691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85050"/>
            <a:ext cx="83529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ловкость.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Эти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игры интересны тем, что в них нужно проявить смекалку и находчивость, быстроту и хорошую координацию, равновесие, умение ориентироваться в пространстве. К этому разделу относятся игры: </a:t>
            </a:r>
            <a:r>
              <a:rPr lang="ru-RU" sz="2000" i="1" dirty="0">
                <a:solidFill>
                  <a:srgbClr val="C00000"/>
                </a:solidFill>
              </a:rPr>
              <a:t>"Бабки", "Городки", "Горелки", "Городок-бегунок", "Двенадцать палочек", "Жмурки", "Игровая", "Кто дальше", "</a:t>
            </a:r>
            <a:r>
              <a:rPr lang="ru-RU" sz="2000" i="1" dirty="0" err="1">
                <a:solidFill>
                  <a:srgbClr val="C00000"/>
                </a:solidFill>
              </a:rPr>
              <a:t>Ловишка</a:t>
            </a:r>
            <a:r>
              <a:rPr lang="ru-RU" sz="2000" i="1" dirty="0">
                <a:solidFill>
                  <a:srgbClr val="C00000"/>
                </a:solidFill>
              </a:rPr>
              <a:t>", "Лапта", "Котлы", "Ляпка", "Пятнашки", "Платочек-</a:t>
            </a:r>
            <a:r>
              <a:rPr lang="ru-RU" sz="2000" i="1" dirty="0" err="1">
                <a:solidFill>
                  <a:srgbClr val="C00000"/>
                </a:solidFill>
              </a:rPr>
              <a:t>летуночек</a:t>
            </a:r>
            <a:r>
              <a:rPr lang="ru-RU" sz="2000" i="1" dirty="0">
                <a:solidFill>
                  <a:srgbClr val="C00000"/>
                </a:solidFill>
              </a:rPr>
              <a:t>", "Считалки", "Третий - лишний</a:t>
            </a:r>
            <a:r>
              <a:rPr lang="ru-RU" sz="2000" i="1" dirty="0" smtClean="0">
                <a:solidFill>
                  <a:srgbClr val="C00000"/>
                </a:solidFill>
              </a:rPr>
              <a:t>", "</a:t>
            </a:r>
            <a:r>
              <a:rPr lang="ru-RU" sz="2000" i="1" dirty="0">
                <a:solidFill>
                  <a:srgbClr val="C00000"/>
                </a:solidFill>
              </a:rPr>
              <a:t>Чижик", "Чехарда", "Кашевары", "Отгадай, чей голосок", "Веревочка под ногами" и др.</a:t>
            </a:r>
          </a:p>
          <a:p>
            <a:pPr algn="just"/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58370" name="Picture 2" descr="C:\Users\Сергей\Desktop\360211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240360" cy="32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4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1"/>
            <a:ext cx="9270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Состязательные игры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pPr algn="just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игры направленные на развитие как физических, так и умственных способностей детей. По сути своей они представляют собой соревнование в силе, меткости, ловкости, устойчивости, скорости, быстроте реакции и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сообразительности. Основной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их чертой являлось наличие чётко сформулированных правил и установка на победу</a:t>
            </a:r>
            <a:r>
              <a:rPr lang="ru-RU" sz="2000" i="1" dirty="0" smtClean="0">
                <a:solidFill>
                  <a:srgbClr val="C00000"/>
                </a:solidFill>
              </a:rPr>
              <a:t>. "</a:t>
            </a:r>
            <a:r>
              <a:rPr lang="ru-RU" sz="2000" i="1" dirty="0" err="1">
                <a:solidFill>
                  <a:srgbClr val="C00000"/>
                </a:solidFill>
              </a:rPr>
              <a:t>Шагардай</a:t>
            </a:r>
            <a:r>
              <a:rPr lang="ru-RU" sz="2000" i="1" dirty="0">
                <a:solidFill>
                  <a:srgbClr val="C00000"/>
                </a:solidFill>
              </a:rPr>
              <a:t>", </a:t>
            </a:r>
            <a:r>
              <a:rPr lang="ru-RU" sz="2000" i="1" dirty="0" smtClean="0">
                <a:solidFill>
                  <a:srgbClr val="C00000"/>
                </a:solidFill>
              </a:rPr>
              <a:t>«Горелки</a:t>
            </a:r>
            <a:r>
              <a:rPr lang="ru-RU" sz="2000" i="1" dirty="0">
                <a:solidFill>
                  <a:srgbClr val="C00000"/>
                </a:solidFill>
              </a:rPr>
              <a:t>", </a:t>
            </a:r>
            <a:r>
              <a:rPr lang="ru-RU" sz="2000" i="1" dirty="0" smtClean="0">
                <a:solidFill>
                  <a:srgbClr val="C00000"/>
                </a:solidFill>
              </a:rPr>
              <a:t>«Колдун</a:t>
            </a:r>
            <a:r>
              <a:rPr lang="ru-RU" sz="2000" i="1" dirty="0">
                <a:solidFill>
                  <a:srgbClr val="C00000"/>
                </a:solidFill>
              </a:rPr>
              <a:t>", </a:t>
            </a:r>
            <a:r>
              <a:rPr lang="ru-RU" sz="2000" i="1" dirty="0" smtClean="0">
                <a:solidFill>
                  <a:srgbClr val="C00000"/>
                </a:solidFill>
              </a:rPr>
              <a:t>«Лапта</a:t>
            </a:r>
            <a:r>
              <a:rPr lang="ru-RU" sz="2000" i="1" dirty="0">
                <a:solidFill>
                  <a:srgbClr val="C00000"/>
                </a:solidFill>
              </a:rPr>
              <a:t>", </a:t>
            </a:r>
            <a:r>
              <a:rPr lang="ru-RU" sz="2000" i="1" dirty="0" smtClean="0">
                <a:solidFill>
                  <a:srgbClr val="C00000"/>
                </a:solidFill>
              </a:rPr>
              <a:t>«Чижик«.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В этом разделе применяются игры: </a:t>
            </a:r>
            <a:r>
              <a:rPr lang="ru-RU" sz="2000" i="1" dirty="0">
                <a:solidFill>
                  <a:srgbClr val="C00000"/>
                </a:solidFill>
              </a:rPr>
              <a:t>"Единоборство" (в различных положениях, с различным инвентарем), "Тяни в круг", "Бой петухов", "Достань камешек", "Перетяни за черту", "Тяни за булавы", "</a:t>
            </a:r>
            <a:r>
              <a:rPr lang="ru-RU" sz="2000" i="1" dirty="0" err="1">
                <a:solidFill>
                  <a:srgbClr val="C00000"/>
                </a:solidFill>
              </a:rPr>
              <a:t>Борящаяся</a:t>
            </a:r>
            <a:r>
              <a:rPr lang="ru-RU" sz="2000" i="1" dirty="0">
                <a:solidFill>
                  <a:srgbClr val="C00000"/>
                </a:solidFill>
              </a:rPr>
              <a:t> цепь", "Цепи кованы", "Перетягивание каната", "Перетягивание прыжками", "Вытолкни за круг". "Защита укрепления", "Сильный бросок", "Каждый против каждого", "Бои на бревне" и их различные варианты.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1704" b="9459"/>
          <a:stretch>
            <a:fillRect/>
          </a:stretch>
        </p:blipFill>
        <p:spPr bwMode="auto">
          <a:xfrm>
            <a:off x="4497474" y="4831936"/>
            <a:ext cx="4395006" cy="183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6141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1365</Words>
  <Application>Microsoft Office PowerPoint</Application>
  <PresentationFormat>Экран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Сергей</cp:lastModifiedBy>
  <cp:revision>117</cp:revision>
  <dcterms:created xsi:type="dcterms:W3CDTF">2020-10-24T06:06:27Z</dcterms:created>
  <dcterms:modified xsi:type="dcterms:W3CDTF">2021-06-27T16:40:31Z</dcterms:modified>
</cp:coreProperties>
</file>