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1787"/>
    <a:srgbClr val="AC081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120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2499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292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03948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9907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78842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8551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2695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57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547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39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325436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57236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6538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661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23806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253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5C29B-9BB8-4B93-8811-CF9AB7320487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C536344-C1E4-41ED-A245-334DA43189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118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445" y="228600"/>
            <a:ext cx="8429675" cy="35829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DB1787"/>
                </a:solidFill>
              </a:rPr>
              <a:t>Мастер-класс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3024554" y="2246125"/>
            <a:ext cx="7280032" cy="1116835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Автор: Павлова Ирина Зиновьевна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12974" y="3587262"/>
            <a:ext cx="11218984" cy="2965463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AC0814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Изготовление </a:t>
            </a:r>
            <a:r>
              <a:rPr lang="ru-RU" sz="4000" dirty="0" err="1" smtClean="0">
                <a:solidFill>
                  <a:srgbClr val="AC0814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фоторамки</a:t>
            </a:r>
            <a:r>
              <a:rPr lang="ru-RU" sz="4000" dirty="0" smtClean="0">
                <a:solidFill>
                  <a:srgbClr val="AC0814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из подручных материалов</a:t>
            </a:r>
            <a:endParaRPr lang="ru-RU" sz="4000" dirty="0" smtClean="0">
              <a:solidFill>
                <a:srgbClr val="AC0814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4400" dirty="0">
              <a:solidFill>
                <a:srgbClr val="AC0814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AC0814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2026</a:t>
            </a:r>
            <a:endParaRPr lang="ru-RU" sz="1400" dirty="0" smtClean="0">
              <a:solidFill>
                <a:srgbClr val="AC0814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AC0814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1601" y="5815040"/>
            <a:ext cx="7335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0012" y="0"/>
            <a:ext cx="1866863" cy="35872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4412" y="3494845"/>
            <a:ext cx="1881263" cy="33631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04585" y="0"/>
            <a:ext cx="1839807" cy="35872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56546" y="3587262"/>
            <a:ext cx="1810162" cy="330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28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45440"/>
            <a:ext cx="8596668" cy="11988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Для выполнения фоторамки понадобятся следующие инструменты и материалы: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2011973"/>
            <a:ext cx="8902114" cy="4329429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Пластинка или картонная основа</a:t>
            </a:r>
          </a:p>
          <a:p>
            <a:r>
              <a:rPr lang="ru-RU" sz="2400" dirty="0" smtClean="0"/>
              <a:t>Клей («Момент», «Титан» или клей-пистолет)</a:t>
            </a:r>
          </a:p>
          <a:p>
            <a:r>
              <a:rPr lang="ru-RU" sz="2400" dirty="0" smtClean="0"/>
              <a:t>Ножницы</a:t>
            </a:r>
          </a:p>
          <a:p>
            <a:r>
              <a:rPr lang="ru-RU" sz="2400" dirty="0" smtClean="0"/>
              <a:t>Самоклеящаяся бумага или картон</a:t>
            </a:r>
          </a:p>
          <a:p>
            <a:r>
              <a:rPr lang="ru-RU" sz="2400" dirty="0" smtClean="0"/>
              <a:t>Искусственные цветы</a:t>
            </a:r>
          </a:p>
          <a:p>
            <a:r>
              <a:rPr lang="ru-RU" sz="2400" dirty="0" smtClean="0"/>
              <a:t>Стразы</a:t>
            </a:r>
          </a:p>
          <a:p>
            <a:r>
              <a:rPr lang="ru-RU" sz="2400" dirty="0" smtClean="0"/>
              <a:t>Кусочек фетра</a:t>
            </a:r>
          </a:p>
          <a:p>
            <a:r>
              <a:rPr lang="ru-RU" sz="2400" dirty="0" smtClean="0"/>
              <a:t>Тесьма (для вешалки)</a:t>
            </a:r>
          </a:p>
          <a:p>
            <a:r>
              <a:rPr lang="ru-RU" sz="2400" dirty="0" smtClean="0"/>
              <a:t> Фотографии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2547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52" y="207818"/>
            <a:ext cx="9539248" cy="259113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Для выполнения основы возьмём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круглую  заготовку из твердого материала) (например пластинку).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9344" y="2257259"/>
            <a:ext cx="4795405" cy="4560049"/>
          </a:xfrm>
        </p:spPr>
      </p:pic>
    </p:spTree>
    <p:extLst>
      <p:ext uri="{BB962C8B-B14F-4D97-AF65-F5344CB8AC3E}">
        <p14:creationId xmlns:p14="http://schemas.microsoft.com/office/powerpoint/2010/main" xmlns="" val="311847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141" y="146825"/>
            <a:ext cx="9166303" cy="230830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AC0814"/>
                </a:solidFill>
              </a:rPr>
              <a:t>     </a:t>
            </a:r>
            <a:r>
              <a:rPr lang="ru-RU" sz="3000" dirty="0" smtClean="0">
                <a:solidFill>
                  <a:srgbClr val="AC0814"/>
                </a:solidFill>
              </a:rPr>
              <a:t>С  изнаночной стороны прикрепляем </a:t>
            </a:r>
            <a:r>
              <a:rPr lang="ru-RU" sz="3000" dirty="0" smtClean="0">
                <a:solidFill>
                  <a:srgbClr val="AC0814"/>
                </a:solidFill>
              </a:rPr>
              <a:t>тесьму, а сверху приклеиваем кусочек фетра(для </a:t>
            </a:r>
            <a:r>
              <a:rPr lang="ru-RU" sz="3000" dirty="0" smtClean="0">
                <a:solidFill>
                  <a:srgbClr val="AC0814"/>
                </a:solidFill>
              </a:rPr>
              <a:t>подвешивания будущей </a:t>
            </a:r>
            <a:r>
              <a:rPr lang="ru-RU" sz="3000" dirty="0" err="1" smtClean="0">
                <a:solidFill>
                  <a:srgbClr val="AC0814"/>
                </a:solidFill>
              </a:rPr>
              <a:t>фоторамки</a:t>
            </a:r>
            <a:r>
              <a:rPr lang="ru-RU" sz="3000" dirty="0" smtClean="0">
                <a:solidFill>
                  <a:srgbClr val="AC0814"/>
                </a:solidFill>
              </a:rPr>
              <a:t>). Из </a:t>
            </a:r>
            <a:r>
              <a:rPr lang="ru-RU" sz="3000" dirty="0" smtClean="0">
                <a:solidFill>
                  <a:srgbClr val="AC0814"/>
                </a:solidFill>
              </a:rPr>
              <a:t>картона вырезаем круг и наклеиваем его  в середину пластинки.</a:t>
            </a:r>
            <a:endParaRPr lang="ru-RU" sz="3000" dirty="0">
              <a:solidFill>
                <a:srgbClr val="AC0814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7191" y="2297020"/>
            <a:ext cx="4093810" cy="4302259"/>
          </a:xfrm>
        </p:spPr>
      </p:pic>
    </p:spTree>
    <p:extLst>
      <p:ext uri="{BB962C8B-B14F-4D97-AF65-F5344CB8AC3E}">
        <p14:creationId xmlns:p14="http://schemas.microsoft.com/office/powerpoint/2010/main" xmlns="" val="357946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712" y="409498"/>
            <a:ext cx="8705290" cy="1495502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AC0814"/>
                </a:solidFill>
              </a:rPr>
              <a:t>С другой стороны наклеиваем круг </a:t>
            </a:r>
            <a:r>
              <a:rPr lang="ru-RU" sz="3000" dirty="0" smtClean="0">
                <a:solidFill>
                  <a:srgbClr val="AC0814"/>
                </a:solidFill>
              </a:rPr>
              <a:t>(на 2-3 см меньшего диаметра, чем основа) </a:t>
            </a:r>
            <a:endParaRPr lang="ru-RU" sz="3000" dirty="0">
              <a:solidFill>
                <a:srgbClr val="AC0814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5141" y="1752599"/>
            <a:ext cx="4886808" cy="4759571"/>
          </a:xfrm>
        </p:spPr>
      </p:pic>
    </p:spTree>
    <p:extLst>
      <p:ext uri="{BB962C8B-B14F-4D97-AF65-F5344CB8AC3E}">
        <p14:creationId xmlns:p14="http://schemas.microsoft.com/office/powerpoint/2010/main" xmlns="" val="21199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655" y="334537"/>
            <a:ext cx="8783348" cy="15958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AC0814"/>
                </a:solidFill>
              </a:rPr>
              <a:t>     Декорируем </a:t>
            </a:r>
            <a:r>
              <a:rPr lang="ru-RU" sz="2800" dirty="0" smtClean="0">
                <a:solidFill>
                  <a:srgbClr val="AC0814"/>
                </a:solidFill>
              </a:rPr>
              <a:t>края </a:t>
            </a:r>
            <a:r>
              <a:rPr lang="ru-RU" sz="2800" dirty="0" smtClean="0">
                <a:solidFill>
                  <a:srgbClr val="AC0814"/>
                </a:solidFill>
              </a:rPr>
              <a:t>искусственными цветами  (например ромашками).</a:t>
            </a:r>
            <a:endParaRPr lang="ru-RU" sz="2800" dirty="0">
              <a:solidFill>
                <a:srgbClr val="AC0814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7942" y="1289822"/>
            <a:ext cx="5406198" cy="5465074"/>
          </a:xfrm>
        </p:spPr>
      </p:pic>
    </p:spTree>
    <p:extLst>
      <p:ext uri="{BB962C8B-B14F-4D97-AF65-F5344CB8AC3E}">
        <p14:creationId xmlns:p14="http://schemas.microsoft.com/office/powerpoint/2010/main" xmlns="" val="36444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269488"/>
            <a:ext cx="8575502" cy="158471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AC0814"/>
                </a:solidFill>
              </a:rPr>
              <a:t>Затем добавляем стразы (по своему усмотрению).</a:t>
            </a:r>
            <a:endParaRPr lang="ru-RU" sz="2800" dirty="0">
              <a:solidFill>
                <a:srgbClr val="AC0814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0674" y="1081532"/>
            <a:ext cx="5542156" cy="5572949"/>
          </a:xfrm>
        </p:spPr>
      </p:pic>
    </p:spTree>
    <p:extLst>
      <p:ext uri="{BB962C8B-B14F-4D97-AF65-F5344CB8AC3E}">
        <p14:creationId xmlns:p14="http://schemas.microsoft.com/office/powerpoint/2010/main" xmlns="" val="322836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502" y="301083"/>
            <a:ext cx="8794500" cy="1629317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AC0814"/>
                </a:solidFill>
              </a:rPr>
              <a:t>Фоторамка готова</a:t>
            </a:r>
            <a:r>
              <a:rPr lang="ru-RU" sz="2800" dirty="0" smtClean="0">
                <a:solidFill>
                  <a:srgbClr val="AC0814"/>
                </a:solidFill>
              </a:rPr>
              <a:t>. </a:t>
            </a:r>
            <a:br>
              <a:rPr lang="ru-RU" sz="2800" dirty="0" smtClean="0">
                <a:solidFill>
                  <a:srgbClr val="AC0814"/>
                </a:solidFill>
              </a:rPr>
            </a:br>
            <a:r>
              <a:rPr lang="ru-RU" sz="2800" dirty="0" smtClean="0">
                <a:solidFill>
                  <a:srgbClr val="AC0814"/>
                </a:solidFill>
              </a:rPr>
              <a:t>В середину наклеиваем  любые фотографии.            </a:t>
            </a:r>
            <a:endParaRPr lang="ru-RU" sz="2800" dirty="0">
              <a:solidFill>
                <a:srgbClr val="AC0814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4801" y="1341155"/>
            <a:ext cx="5130799" cy="5117270"/>
          </a:xfrm>
        </p:spPr>
      </p:pic>
    </p:spTree>
    <p:extLst>
      <p:ext uri="{BB962C8B-B14F-4D97-AF65-F5344CB8AC3E}">
        <p14:creationId xmlns:p14="http://schemas.microsoft.com/office/powerpoint/2010/main" xmlns="" val="250091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83</TotalTime>
  <Words>129</Words>
  <Application>Microsoft Office PowerPoint</Application>
  <PresentationFormat>Произвольный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Мастер-класс </vt:lpstr>
      <vt:lpstr>   Для выполнения фоторамки понадобятся следующие инструменты и материалы:</vt:lpstr>
      <vt:lpstr>Для выполнения основы возьмём круглую  заготовку из твердого материала) (например пластинку).</vt:lpstr>
      <vt:lpstr>     С  изнаночной стороны прикрепляем тесьму, а сверху приклеиваем кусочек фетра(для подвешивания будущей фоторамки). Из картона вырезаем круг и наклеиваем его  в середину пластинки.</vt:lpstr>
      <vt:lpstr>С другой стороны наклеиваем круг (на 2-3 см меньшего диаметра, чем основа) </vt:lpstr>
      <vt:lpstr>     Декорируем края искусственными цветами  (например ромашками).</vt:lpstr>
      <vt:lpstr>Затем добавляем стразы (по своему усмотрению).</vt:lpstr>
      <vt:lpstr>Фоторамка готова.  В середину наклеиваем  любые фотографии.        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</dc:title>
  <dc:creator>Пользователь</dc:creator>
  <cp:lastModifiedBy>Пользователь</cp:lastModifiedBy>
  <cp:revision>37</cp:revision>
  <dcterms:created xsi:type="dcterms:W3CDTF">2020-07-08T08:38:08Z</dcterms:created>
  <dcterms:modified xsi:type="dcterms:W3CDTF">2026-09-02T15:15:09Z</dcterms:modified>
</cp:coreProperties>
</file>