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core0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metadata/core-properties" Target="docProps/core0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1" r:id="rId2"/>
    <p:sldMasterId id="2147483653" r:id="rId3"/>
  </p:sldMasterIdLst>
  <p:sldIdLst>
    <p:sldId id="256" r:id="rId4"/>
    <p:sldId id="257" r:id="rId5"/>
    <p:sldId id="258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99" d="100"/>
          <a:sy n="199" d="100"/>
        </p:scale>
        <p:origin x="68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eepik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stories.freepik.com/" TargetMode="Externa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0" y="1850040"/>
            <a:ext cx="4088520" cy="17917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buNone/>
            </a:pPr>
            <a:r>
              <a:rPr lang="fr-FR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cxnSp>
        <p:nvCxnSpPr>
          <p:cNvPr id="3" name="Google Shape;10;p2"/>
          <p:cNvCxnSpPr/>
          <p:nvPr/>
        </p:nvCxnSpPr>
        <p:spPr>
          <a:xfrm flipH="1">
            <a:off x="5826960" y="451080"/>
            <a:ext cx="1672920" cy="126360"/>
          </a:xfrm>
          <a:prstGeom prst="straightConnector1">
            <a:avLst/>
          </a:prstGeom>
          <a:ln w="9525">
            <a:solidFill>
              <a:srgbClr val="3D3D3D"/>
            </a:solidFill>
            <a:round/>
          </a:ln>
        </p:spPr>
      </p:cxnSp>
      <p:cxnSp>
        <p:nvCxnSpPr>
          <p:cNvPr id="4" name="Google Shape;11;p2"/>
          <p:cNvCxnSpPr/>
          <p:nvPr/>
        </p:nvCxnSpPr>
        <p:spPr>
          <a:xfrm flipH="1" flipV="1">
            <a:off x="7512840" y="457560"/>
            <a:ext cx="829800" cy="743760"/>
          </a:xfrm>
          <a:prstGeom prst="straightConnector1">
            <a:avLst/>
          </a:prstGeom>
          <a:ln w="9525">
            <a:solidFill>
              <a:srgbClr val="3D3D3D"/>
            </a:solidFill>
            <a:round/>
          </a:ln>
        </p:spPr>
      </p:cxnSp>
      <p:cxnSp>
        <p:nvCxnSpPr>
          <p:cNvPr id="5" name="Google Shape;12;p2"/>
          <p:cNvCxnSpPr/>
          <p:nvPr/>
        </p:nvCxnSpPr>
        <p:spPr>
          <a:xfrm flipH="1">
            <a:off x="8348760" y="-6480"/>
            <a:ext cx="797040" cy="1188000"/>
          </a:xfrm>
          <a:prstGeom prst="straightConnector1">
            <a:avLst/>
          </a:prstGeom>
          <a:ln w="9525">
            <a:solidFill>
              <a:srgbClr val="3D3D3D"/>
            </a:solidFill>
            <a:round/>
          </a:ln>
        </p:spPr>
      </p:cxnSp>
      <p:grpSp>
        <p:nvGrpSpPr>
          <p:cNvPr id="6" name="Google Shape;13;p2"/>
          <p:cNvGrpSpPr/>
          <p:nvPr/>
        </p:nvGrpSpPr>
        <p:grpSpPr>
          <a:xfrm>
            <a:off x="8064360" y="887760"/>
            <a:ext cx="581400" cy="582120"/>
            <a:chOff x="8064360" y="887760"/>
            <a:chExt cx="581400" cy="582120"/>
          </a:xfrm>
        </p:grpSpPr>
        <p:sp>
          <p:nvSpPr>
            <p:cNvPr id="7" name="Google Shape;14;p2"/>
            <p:cNvSpPr/>
            <p:nvPr/>
          </p:nvSpPr>
          <p:spPr>
            <a:xfrm>
              <a:off x="8068680" y="892800"/>
              <a:ext cx="572400" cy="572040"/>
            </a:xfrm>
            <a:custGeom>
              <a:avLst/>
              <a:gdLst>
                <a:gd name="textAreaLeft" fmla="*/ 0 w 572400"/>
                <a:gd name="textAreaRight" fmla="*/ 572760 w 572400"/>
                <a:gd name="textAreaTop" fmla="*/ 0 h 572040"/>
                <a:gd name="textAreaBottom" fmla="*/ 572400 h 572040"/>
              </a:gdLst>
              <a:ahLst/>
              <a:cxnLst/>
              <a:rect l="textAreaLeft" t="textAreaTop" r="textAreaRight" b="textAreaBottom"/>
              <a:pathLst>
                <a:path w="22915" h="22893">
                  <a:moveTo>
                    <a:pt x="11457" y="0"/>
                  </a:moveTo>
                  <a:cubicBezTo>
                    <a:pt x="5127" y="0"/>
                    <a:pt x="0" y="5127"/>
                    <a:pt x="0" y="11435"/>
                  </a:cubicBezTo>
                  <a:cubicBezTo>
                    <a:pt x="0" y="17766"/>
                    <a:pt x="5127" y="22892"/>
                    <a:pt x="11457" y="22892"/>
                  </a:cubicBezTo>
                  <a:cubicBezTo>
                    <a:pt x="17788" y="22892"/>
                    <a:pt x="22914" y="17766"/>
                    <a:pt x="22914" y="11435"/>
                  </a:cubicBezTo>
                  <a:cubicBezTo>
                    <a:pt x="22914" y="5127"/>
                    <a:pt x="17788" y="0"/>
                    <a:pt x="114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8" name="Google Shape;15;p2"/>
            <p:cNvSpPr/>
            <p:nvPr/>
          </p:nvSpPr>
          <p:spPr>
            <a:xfrm>
              <a:off x="8064360" y="887760"/>
              <a:ext cx="581400" cy="582120"/>
            </a:xfrm>
            <a:custGeom>
              <a:avLst/>
              <a:gdLst>
                <a:gd name="textAreaLeft" fmla="*/ 0 w 581400"/>
                <a:gd name="textAreaRight" fmla="*/ 581760 w 581400"/>
                <a:gd name="textAreaTop" fmla="*/ 0 h 582120"/>
                <a:gd name="textAreaBottom" fmla="*/ 582480 h 582120"/>
              </a:gdLst>
              <a:ahLst/>
              <a:cxnLst/>
              <a:rect l="textAreaLeft" t="textAreaTop" r="textAreaRight" b="textAreaBottom"/>
              <a:pathLst>
                <a:path w="23272" h="23294">
                  <a:moveTo>
                    <a:pt x="11636" y="380"/>
                  </a:moveTo>
                  <a:cubicBezTo>
                    <a:pt x="14757" y="380"/>
                    <a:pt x="17566" y="1628"/>
                    <a:pt x="19594" y="3679"/>
                  </a:cubicBezTo>
                  <a:cubicBezTo>
                    <a:pt x="21645" y="5707"/>
                    <a:pt x="22893" y="8538"/>
                    <a:pt x="22893" y="11636"/>
                  </a:cubicBezTo>
                  <a:cubicBezTo>
                    <a:pt x="22893" y="14757"/>
                    <a:pt x="21645" y="17565"/>
                    <a:pt x="19594" y="19616"/>
                  </a:cubicBezTo>
                  <a:cubicBezTo>
                    <a:pt x="17566" y="21644"/>
                    <a:pt x="14757" y="22915"/>
                    <a:pt x="11636" y="22915"/>
                  </a:cubicBezTo>
                  <a:cubicBezTo>
                    <a:pt x="8516" y="22915"/>
                    <a:pt x="5707" y="21644"/>
                    <a:pt x="3657" y="19616"/>
                  </a:cubicBezTo>
                  <a:cubicBezTo>
                    <a:pt x="1628" y="17565"/>
                    <a:pt x="358" y="14757"/>
                    <a:pt x="358" y="11636"/>
                  </a:cubicBezTo>
                  <a:cubicBezTo>
                    <a:pt x="358" y="8538"/>
                    <a:pt x="1628" y="5707"/>
                    <a:pt x="3657" y="3679"/>
                  </a:cubicBezTo>
                  <a:cubicBezTo>
                    <a:pt x="5707" y="1628"/>
                    <a:pt x="8516" y="380"/>
                    <a:pt x="11636" y="380"/>
                  </a:cubicBezTo>
                  <a:close/>
                  <a:moveTo>
                    <a:pt x="11636" y="1"/>
                  </a:moveTo>
                  <a:cubicBezTo>
                    <a:pt x="5217" y="1"/>
                    <a:pt x="1" y="5217"/>
                    <a:pt x="1" y="11636"/>
                  </a:cubicBezTo>
                  <a:cubicBezTo>
                    <a:pt x="1" y="18078"/>
                    <a:pt x="5217" y="23294"/>
                    <a:pt x="11636" y="23294"/>
                  </a:cubicBezTo>
                  <a:cubicBezTo>
                    <a:pt x="18056" y="23294"/>
                    <a:pt x="23272" y="18078"/>
                    <a:pt x="23272" y="11636"/>
                  </a:cubicBezTo>
                  <a:cubicBezTo>
                    <a:pt x="23272" y="5217"/>
                    <a:pt x="18056" y="1"/>
                    <a:pt x="11636" y="1"/>
                  </a:cubicBezTo>
                  <a:close/>
                </a:path>
              </a:pathLst>
            </a:cu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9" name="Google Shape;16;p2"/>
            <p:cNvSpPr/>
            <p:nvPr/>
          </p:nvSpPr>
          <p:spPr>
            <a:xfrm>
              <a:off x="8141040" y="965160"/>
              <a:ext cx="427680" cy="426960"/>
            </a:xfrm>
            <a:custGeom>
              <a:avLst/>
              <a:gdLst>
                <a:gd name="textAreaLeft" fmla="*/ 0 w 427680"/>
                <a:gd name="textAreaRight" fmla="*/ 428040 w 427680"/>
                <a:gd name="textAreaTop" fmla="*/ 0 h 426960"/>
                <a:gd name="textAreaBottom" fmla="*/ 427320 h 426960"/>
              </a:gdLst>
              <a:ahLst/>
              <a:cxnLst/>
              <a:rect l="textAreaLeft" t="textAreaTop" r="textAreaRight" b="textAreaBottom"/>
              <a:pathLst>
                <a:path w="17120" h="17097">
                  <a:moveTo>
                    <a:pt x="8560" y="0"/>
                  </a:moveTo>
                  <a:cubicBezTo>
                    <a:pt x="3835" y="0"/>
                    <a:pt x="1" y="3812"/>
                    <a:pt x="1" y="8537"/>
                  </a:cubicBezTo>
                  <a:cubicBezTo>
                    <a:pt x="1" y="13263"/>
                    <a:pt x="3835" y="17097"/>
                    <a:pt x="8560" y="17097"/>
                  </a:cubicBezTo>
                  <a:cubicBezTo>
                    <a:pt x="13286" y="17097"/>
                    <a:pt x="17120" y="13263"/>
                    <a:pt x="17120" y="8537"/>
                  </a:cubicBezTo>
                  <a:cubicBezTo>
                    <a:pt x="17120" y="3812"/>
                    <a:pt x="13286" y="0"/>
                    <a:pt x="8560" y="0"/>
                  </a:cubicBezTo>
                  <a:close/>
                </a:path>
              </a:pathLst>
            </a:custGeom>
            <a:solidFill>
              <a:schemeClr val="l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0" name="Google Shape;17;p2"/>
            <p:cNvSpPr/>
            <p:nvPr/>
          </p:nvSpPr>
          <p:spPr>
            <a:xfrm>
              <a:off x="8136720" y="960480"/>
              <a:ext cx="436680" cy="437040"/>
            </a:xfrm>
            <a:custGeom>
              <a:avLst/>
              <a:gdLst>
                <a:gd name="textAreaLeft" fmla="*/ 0 w 436680"/>
                <a:gd name="textAreaRight" fmla="*/ 437040 w 436680"/>
                <a:gd name="textAreaTop" fmla="*/ 0 h 437040"/>
                <a:gd name="textAreaBottom" fmla="*/ 437400 h 437040"/>
              </a:gdLst>
              <a:ahLst/>
              <a:cxnLst/>
              <a:rect l="textAreaLeft" t="textAreaTop" r="textAreaRight" b="textAreaBottom"/>
              <a:pathLst>
                <a:path w="17477" h="17499">
                  <a:moveTo>
                    <a:pt x="8738" y="379"/>
                  </a:moveTo>
                  <a:cubicBezTo>
                    <a:pt x="11057" y="379"/>
                    <a:pt x="13130" y="1316"/>
                    <a:pt x="14645" y="2831"/>
                  </a:cubicBezTo>
                  <a:cubicBezTo>
                    <a:pt x="16161" y="4347"/>
                    <a:pt x="17097" y="6442"/>
                    <a:pt x="17097" y="8738"/>
                  </a:cubicBezTo>
                  <a:cubicBezTo>
                    <a:pt x="17097" y="11056"/>
                    <a:pt x="16161" y="13152"/>
                    <a:pt x="14645" y="14667"/>
                  </a:cubicBezTo>
                  <a:cubicBezTo>
                    <a:pt x="13130" y="16183"/>
                    <a:pt x="11057" y="17119"/>
                    <a:pt x="8738" y="17119"/>
                  </a:cubicBezTo>
                  <a:cubicBezTo>
                    <a:pt x="6420" y="17119"/>
                    <a:pt x="4325" y="16183"/>
                    <a:pt x="2809" y="14667"/>
                  </a:cubicBezTo>
                  <a:cubicBezTo>
                    <a:pt x="1293" y="13152"/>
                    <a:pt x="357" y="11056"/>
                    <a:pt x="357" y="8738"/>
                  </a:cubicBezTo>
                  <a:cubicBezTo>
                    <a:pt x="357" y="6442"/>
                    <a:pt x="1293" y="4347"/>
                    <a:pt x="2809" y="2831"/>
                  </a:cubicBezTo>
                  <a:cubicBezTo>
                    <a:pt x="4325" y="1316"/>
                    <a:pt x="6420" y="379"/>
                    <a:pt x="8738" y="379"/>
                  </a:cubicBezTo>
                  <a:close/>
                  <a:moveTo>
                    <a:pt x="8738" y="0"/>
                  </a:moveTo>
                  <a:cubicBezTo>
                    <a:pt x="3901" y="0"/>
                    <a:pt x="1" y="3924"/>
                    <a:pt x="1" y="8738"/>
                  </a:cubicBezTo>
                  <a:cubicBezTo>
                    <a:pt x="1" y="13575"/>
                    <a:pt x="3901" y="17498"/>
                    <a:pt x="8738" y="17498"/>
                  </a:cubicBezTo>
                  <a:cubicBezTo>
                    <a:pt x="13553" y="17498"/>
                    <a:pt x="17476" y="13575"/>
                    <a:pt x="17476" y="8738"/>
                  </a:cubicBezTo>
                  <a:cubicBezTo>
                    <a:pt x="17476" y="3924"/>
                    <a:pt x="13553" y="0"/>
                    <a:pt x="8738" y="0"/>
                  </a:cubicBezTo>
                  <a:close/>
                </a:path>
              </a:pathLst>
            </a:cu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1" name="Google Shape;18;p2"/>
            <p:cNvSpPr/>
            <p:nvPr/>
          </p:nvSpPr>
          <p:spPr>
            <a:xfrm>
              <a:off x="8219880" y="1044000"/>
              <a:ext cx="270000" cy="270000"/>
            </a:xfrm>
            <a:custGeom>
              <a:avLst/>
              <a:gdLst>
                <a:gd name="textAreaLeft" fmla="*/ 0 w 270000"/>
                <a:gd name="textAreaRight" fmla="*/ 270360 w 270000"/>
                <a:gd name="textAreaTop" fmla="*/ 0 h 270000"/>
                <a:gd name="textAreaBottom" fmla="*/ 270360 h 270000"/>
              </a:gdLst>
              <a:ahLst/>
              <a:cxnLst/>
              <a:rect l="textAreaLeft" t="textAreaTop" r="textAreaRight" b="textAreaBottom"/>
              <a:pathLst>
                <a:path w="10812" h="10812">
                  <a:moveTo>
                    <a:pt x="5417" y="1"/>
                  </a:moveTo>
                  <a:cubicBezTo>
                    <a:pt x="2430" y="1"/>
                    <a:pt x="1" y="2431"/>
                    <a:pt x="1" y="5395"/>
                  </a:cubicBezTo>
                  <a:cubicBezTo>
                    <a:pt x="1" y="8382"/>
                    <a:pt x="2430" y="10812"/>
                    <a:pt x="5417" y="10812"/>
                  </a:cubicBezTo>
                  <a:cubicBezTo>
                    <a:pt x="8404" y="10812"/>
                    <a:pt x="10812" y="8382"/>
                    <a:pt x="10812" y="5395"/>
                  </a:cubicBezTo>
                  <a:cubicBezTo>
                    <a:pt x="10812" y="2431"/>
                    <a:pt x="8404" y="1"/>
                    <a:pt x="5417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2" name="Google Shape;19;p2"/>
            <p:cNvSpPr/>
            <p:nvPr/>
          </p:nvSpPr>
          <p:spPr>
            <a:xfrm>
              <a:off x="8215200" y="1039320"/>
              <a:ext cx="279360" cy="279000"/>
            </a:xfrm>
            <a:custGeom>
              <a:avLst/>
              <a:gdLst>
                <a:gd name="textAreaLeft" fmla="*/ 0 w 279360"/>
                <a:gd name="textAreaRight" fmla="*/ 279720 w 279360"/>
                <a:gd name="textAreaTop" fmla="*/ 0 h 279000"/>
                <a:gd name="textAreaBottom" fmla="*/ 279360 h 279000"/>
              </a:gdLst>
              <a:ahLst/>
              <a:cxnLst/>
              <a:rect l="textAreaLeft" t="textAreaTop" r="textAreaRight" b="textAreaBottom"/>
              <a:pathLst>
                <a:path w="11191" h="11169">
                  <a:moveTo>
                    <a:pt x="5595" y="357"/>
                  </a:moveTo>
                  <a:cubicBezTo>
                    <a:pt x="7044" y="357"/>
                    <a:pt x="8337" y="937"/>
                    <a:pt x="9273" y="1895"/>
                  </a:cubicBezTo>
                  <a:cubicBezTo>
                    <a:pt x="10232" y="2832"/>
                    <a:pt x="10811" y="4147"/>
                    <a:pt x="10811" y="5573"/>
                  </a:cubicBezTo>
                  <a:cubicBezTo>
                    <a:pt x="10811" y="7022"/>
                    <a:pt x="10232" y="8337"/>
                    <a:pt x="9273" y="9273"/>
                  </a:cubicBezTo>
                  <a:cubicBezTo>
                    <a:pt x="8337" y="10210"/>
                    <a:pt x="7044" y="10789"/>
                    <a:pt x="5595" y="10789"/>
                  </a:cubicBezTo>
                  <a:cubicBezTo>
                    <a:pt x="4147" y="10789"/>
                    <a:pt x="2854" y="10210"/>
                    <a:pt x="1895" y="9273"/>
                  </a:cubicBezTo>
                  <a:cubicBezTo>
                    <a:pt x="959" y="8337"/>
                    <a:pt x="379" y="7022"/>
                    <a:pt x="379" y="5573"/>
                  </a:cubicBezTo>
                  <a:cubicBezTo>
                    <a:pt x="379" y="4147"/>
                    <a:pt x="959" y="2832"/>
                    <a:pt x="1895" y="1895"/>
                  </a:cubicBezTo>
                  <a:cubicBezTo>
                    <a:pt x="2854" y="937"/>
                    <a:pt x="4147" y="357"/>
                    <a:pt x="5595" y="357"/>
                  </a:cubicBezTo>
                  <a:close/>
                  <a:moveTo>
                    <a:pt x="5595" y="1"/>
                  </a:moveTo>
                  <a:cubicBezTo>
                    <a:pt x="2497" y="1"/>
                    <a:pt x="1" y="2497"/>
                    <a:pt x="1" y="5573"/>
                  </a:cubicBezTo>
                  <a:cubicBezTo>
                    <a:pt x="1" y="8672"/>
                    <a:pt x="2497" y="11168"/>
                    <a:pt x="5595" y="11168"/>
                  </a:cubicBezTo>
                  <a:cubicBezTo>
                    <a:pt x="8671" y="11168"/>
                    <a:pt x="11190" y="8672"/>
                    <a:pt x="11190" y="5573"/>
                  </a:cubicBezTo>
                  <a:cubicBezTo>
                    <a:pt x="11190" y="2497"/>
                    <a:pt x="8671" y="1"/>
                    <a:pt x="5595" y="1"/>
                  </a:cubicBezTo>
                  <a:close/>
                </a:path>
              </a:pathLst>
            </a:cu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</p:grpSp>
      <p:grpSp>
        <p:nvGrpSpPr>
          <p:cNvPr id="13" name="Google Shape;20;p2"/>
          <p:cNvGrpSpPr/>
          <p:nvPr/>
        </p:nvGrpSpPr>
        <p:grpSpPr>
          <a:xfrm>
            <a:off x="7353000" y="316440"/>
            <a:ext cx="291600" cy="292320"/>
            <a:chOff x="7353000" y="316440"/>
            <a:chExt cx="291600" cy="292320"/>
          </a:xfrm>
        </p:grpSpPr>
        <p:sp>
          <p:nvSpPr>
            <p:cNvPr id="14" name="Google Shape;21;p2"/>
            <p:cNvSpPr/>
            <p:nvPr/>
          </p:nvSpPr>
          <p:spPr>
            <a:xfrm>
              <a:off x="7358040" y="321120"/>
              <a:ext cx="282240" cy="282240"/>
            </a:xfrm>
            <a:custGeom>
              <a:avLst/>
              <a:gdLst>
                <a:gd name="textAreaLeft" fmla="*/ 0 w 282240"/>
                <a:gd name="textAreaRight" fmla="*/ 282600 w 282240"/>
                <a:gd name="textAreaTop" fmla="*/ 0 h 282240"/>
                <a:gd name="textAreaBottom" fmla="*/ 282600 h 282240"/>
              </a:gdLst>
              <a:ahLst/>
              <a:cxnLst/>
              <a:rect l="textAreaLeft" t="textAreaTop" r="textAreaRight" b="textAreaBottom"/>
              <a:pathLst>
                <a:path w="11302" h="11302">
                  <a:moveTo>
                    <a:pt x="5640" y="1"/>
                  </a:moveTo>
                  <a:cubicBezTo>
                    <a:pt x="2519" y="1"/>
                    <a:pt x="0" y="2520"/>
                    <a:pt x="0" y="5640"/>
                  </a:cubicBezTo>
                  <a:cubicBezTo>
                    <a:pt x="0" y="8783"/>
                    <a:pt x="2519" y="11302"/>
                    <a:pt x="5640" y="11302"/>
                  </a:cubicBezTo>
                  <a:cubicBezTo>
                    <a:pt x="8783" y="11302"/>
                    <a:pt x="11301" y="8783"/>
                    <a:pt x="11301" y="5640"/>
                  </a:cubicBezTo>
                  <a:cubicBezTo>
                    <a:pt x="11301" y="2520"/>
                    <a:pt x="8783" y="1"/>
                    <a:pt x="5640" y="1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5" name="Google Shape;22;p2"/>
            <p:cNvSpPr/>
            <p:nvPr/>
          </p:nvSpPr>
          <p:spPr>
            <a:xfrm>
              <a:off x="7353000" y="316440"/>
              <a:ext cx="291600" cy="292320"/>
            </a:xfrm>
            <a:custGeom>
              <a:avLst/>
              <a:gdLst>
                <a:gd name="textAreaLeft" fmla="*/ 0 w 291600"/>
                <a:gd name="textAreaRight" fmla="*/ 291960 w 291600"/>
                <a:gd name="textAreaTop" fmla="*/ 0 h 292320"/>
                <a:gd name="textAreaBottom" fmla="*/ 292680 h 292320"/>
              </a:gdLst>
              <a:ahLst/>
              <a:cxnLst/>
              <a:rect l="textAreaLeft" t="textAreaTop" r="textAreaRight" b="textAreaBottom"/>
              <a:pathLst>
                <a:path w="11681" h="11703">
                  <a:moveTo>
                    <a:pt x="5841" y="379"/>
                  </a:moveTo>
                  <a:cubicBezTo>
                    <a:pt x="7356" y="379"/>
                    <a:pt x="8716" y="981"/>
                    <a:pt x="9719" y="1984"/>
                  </a:cubicBezTo>
                  <a:cubicBezTo>
                    <a:pt x="10700" y="2965"/>
                    <a:pt x="11324" y="4347"/>
                    <a:pt x="11324" y="5840"/>
                  </a:cubicBezTo>
                  <a:cubicBezTo>
                    <a:pt x="11324" y="7356"/>
                    <a:pt x="10700" y="8738"/>
                    <a:pt x="9719" y="9719"/>
                  </a:cubicBezTo>
                  <a:cubicBezTo>
                    <a:pt x="8716" y="10699"/>
                    <a:pt x="7356" y="11324"/>
                    <a:pt x="5841" y="11324"/>
                  </a:cubicBezTo>
                  <a:cubicBezTo>
                    <a:pt x="4347" y="11324"/>
                    <a:pt x="2965" y="10699"/>
                    <a:pt x="1984" y="9719"/>
                  </a:cubicBezTo>
                  <a:cubicBezTo>
                    <a:pt x="981" y="8738"/>
                    <a:pt x="380" y="7356"/>
                    <a:pt x="380" y="5840"/>
                  </a:cubicBezTo>
                  <a:cubicBezTo>
                    <a:pt x="380" y="4347"/>
                    <a:pt x="981" y="2965"/>
                    <a:pt x="1984" y="1984"/>
                  </a:cubicBezTo>
                  <a:cubicBezTo>
                    <a:pt x="2965" y="981"/>
                    <a:pt x="4347" y="379"/>
                    <a:pt x="5841" y="379"/>
                  </a:cubicBezTo>
                  <a:close/>
                  <a:moveTo>
                    <a:pt x="5841" y="0"/>
                  </a:moveTo>
                  <a:cubicBezTo>
                    <a:pt x="2631" y="0"/>
                    <a:pt x="1" y="2630"/>
                    <a:pt x="1" y="5840"/>
                  </a:cubicBezTo>
                  <a:cubicBezTo>
                    <a:pt x="1" y="9072"/>
                    <a:pt x="2631" y="11703"/>
                    <a:pt x="5841" y="11703"/>
                  </a:cubicBezTo>
                  <a:cubicBezTo>
                    <a:pt x="9073" y="11703"/>
                    <a:pt x="11681" y="9072"/>
                    <a:pt x="11681" y="5840"/>
                  </a:cubicBezTo>
                  <a:cubicBezTo>
                    <a:pt x="11681" y="2630"/>
                    <a:pt x="9073" y="0"/>
                    <a:pt x="5841" y="0"/>
                  </a:cubicBezTo>
                  <a:close/>
                </a:path>
              </a:pathLst>
            </a:cu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6" name="Google Shape;23;p2"/>
            <p:cNvSpPr/>
            <p:nvPr/>
          </p:nvSpPr>
          <p:spPr>
            <a:xfrm>
              <a:off x="7419960" y="383040"/>
              <a:ext cx="158040" cy="158040"/>
            </a:xfrm>
            <a:custGeom>
              <a:avLst/>
              <a:gdLst>
                <a:gd name="textAreaLeft" fmla="*/ 0 w 158040"/>
                <a:gd name="textAreaRight" fmla="*/ 158400 w 158040"/>
                <a:gd name="textAreaTop" fmla="*/ 0 h 158040"/>
                <a:gd name="textAreaBottom" fmla="*/ 158400 h 158040"/>
              </a:gdLst>
              <a:ahLst/>
              <a:cxnLst/>
              <a:rect l="textAreaLeft" t="textAreaTop" r="textAreaRight" b="textAreaBottom"/>
              <a:pathLst>
                <a:path w="6331" h="6332">
                  <a:moveTo>
                    <a:pt x="3166" y="1"/>
                  </a:moveTo>
                  <a:cubicBezTo>
                    <a:pt x="1427" y="1"/>
                    <a:pt x="0" y="1428"/>
                    <a:pt x="0" y="3166"/>
                  </a:cubicBezTo>
                  <a:cubicBezTo>
                    <a:pt x="0" y="4927"/>
                    <a:pt x="1427" y="6331"/>
                    <a:pt x="3166" y="6331"/>
                  </a:cubicBezTo>
                  <a:cubicBezTo>
                    <a:pt x="4927" y="6331"/>
                    <a:pt x="6331" y="4927"/>
                    <a:pt x="6331" y="3166"/>
                  </a:cubicBezTo>
                  <a:cubicBezTo>
                    <a:pt x="6331" y="1428"/>
                    <a:pt x="4927" y="1"/>
                    <a:pt x="3166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79200" bIns="7920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7" name="Google Shape;24;p2"/>
            <p:cNvSpPr/>
            <p:nvPr/>
          </p:nvSpPr>
          <p:spPr>
            <a:xfrm>
              <a:off x="7415640" y="378720"/>
              <a:ext cx="167400" cy="167400"/>
            </a:xfrm>
            <a:custGeom>
              <a:avLst/>
              <a:gdLst>
                <a:gd name="textAreaLeft" fmla="*/ 0 w 167400"/>
                <a:gd name="textAreaRight" fmla="*/ 167760 w 167400"/>
                <a:gd name="textAreaTop" fmla="*/ 0 h 167400"/>
                <a:gd name="textAreaBottom" fmla="*/ 167760 h 167400"/>
              </a:gdLst>
              <a:ahLst/>
              <a:cxnLst/>
              <a:rect l="textAreaLeft" t="textAreaTop" r="textAreaRight" b="textAreaBottom"/>
              <a:pathLst>
                <a:path w="6710" h="6711">
                  <a:moveTo>
                    <a:pt x="3344" y="380"/>
                  </a:moveTo>
                  <a:cubicBezTo>
                    <a:pt x="4168" y="380"/>
                    <a:pt x="4926" y="714"/>
                    <a:pt x="5461" y="1249"/>
                  </a:cubicBezTo>
                  <a:cubicBezTo>
                    <a:pt x="5996" y="1784"/>
                    <a:pt x="6330" y="2519"/>
                    <a:pt x="6330" y="3344"/>
                  </a:cubicBezTo>
                  <a:cubicBezTo>
                    <a:pt x="6330" y="4169"/>
                    <a:pt x="5996" y="4927"/>
                    <a:pt x="5461" y="5462"/>
                  </a:cubicBezTo>
                  <a:cubicBezTo>
                    <a:pt x="4926" y="5997"/>
                    <a:pt x="4168" y="6331"/>
                    <a:pt x="3344" y="6331"/>
                  </a:cubicBezTo>
                  <a:cubicBezTo>
                    <a:pt x="2519" y="6331"/>
                    <a:pt x="1783" y="5997"/>
                    <a:pt x="1248" y="5462"/>
                  </a:cubicBezTo>
                  <a:cubicBezTo>
                    <a:pt x="713" y="4927"/>
                    <a:pt x="379" y="4169"/>
                    <a:pt x="379" y="3344"/>
                  </a:cubicBezTo>
                  <a:cubicBezTo>
                    <a:pt x="379" y="2519"/>
                    <a:pt x="713" y="1784"/>
                    <a:pt x="1248" y="1249"/>
                  </a:cubicBezTo>
                  <a:cubicBezTo>
                    <a:pt x="1783" y="714"/>
                    <a:pt x="2519" y="380"/>
                    <a:pt x="3344" y="380"/>
                  </a:cubicBezTo>
                  <a:close/>
                  <a:moveTo>
                    <a:pt x="3344" y="1"/>
                  </a:moveTo>
                  <a:cubicBezTo>
                    <a:pt x="1494" y="1"/>
                    <a:pt x="0" y="1494"/>
                    <a:pt x="0" y="3344"/>
                  </a:cubicBezTo>
                  <a:cubicBezTo>
                    <a:pt x="0" y="5194"/>
                    <a:pt x="1494" y="6710"/>
                    <a:pt x="3344" y="6710"/>
                  </a:cubicBezTo>
                  <a:cubicBezTo>
                    <a:pt x="5194" y="6710"/>
                    <a:pt x="6709" y="5194"/>
                    <a:pt x="6709" y="3344"/>
                  </a:cubicBezTo>
                  <a:cubicBezTo>
                    <a:pt x="6709" y="1494"/>
                    <a:pt x="5194" y="1"/>
                    <a:pt x="3344" y="1"/>
                  </a:cubicBezTo>
                  <a:close/>
                </a:path>
              </a:pathLst>
            </a:cu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83880" bIns="8388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</p:grpSp>
      <p:sp>
        <p:nvSpPr>
          <p:cNvPr id="18" name="Google Shape;25;p2"/>
          <p:cNvSpPr/>
          <p:nvPr/>
        </p:nvSpPr>
        <p:spPr>
          <a:xfrm>
            <a:off x="5690520" y="425880"/>
            <a:ext cx="288360" cy="288000"/>
          </a:xfrm>
          <a:custGeom>
            <a:avLst/>
            <a:gdLst>
              <a:gd name="textAreaLeft" fmla="*/ 0 w 288360"/>
              <a:gd name="textAreaRight" fmla="*/ 288720 w 288360"/>
              <a:gd name="textAreaTop" fmla="*/ 0 h 288000"/>
              <a:gd name="textAreaBottom" fmla="*/ 288360 h 288000"/>
            </a:gdLst>
            <a:ahLst/>
            <a:cxnLst/>
            <a:rect l="textAreaLeft" t="textAreaTop" r="textAreaRight" b="textAreaBottom"/>
            <a:pathLst>
              <a:path w="22915" h="22893">
                <a:moveTo>
                  <a:pt x="11457" y="0"/>
                </a:moveTo>
                <a:cubicBezTo>
                  <a:pt x="5127" y="0"/>
                  <a:pt x="0" y="5127"/>
                  <a:pt x="0" y="11435"/>
                </a:cubicBezTo>
                <a:cubicBezTo>
                  <a:pt x="0" y="17766"/>
                  <a:pt x="5127" y="22892"/>
                  <a:pt x="11457" y="22892"/>
                </a:cubicBezTo>
                <a:cubicBezTo>
                  <a:pt x="17788" y="22892"/>
                  <a:pt x="22914" y="17766"/>
                  <a:pt x="22914" y="11435"/>
                </a:cubicBezTo>
                <a:cubicBezTo>
                  <a:pt x="22914" y="5127"/>
                  <a:pt x="17788" y="0"/>
                  <a:pt x="11457" y="0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19" name="Google Shape;26;p2"/>
          <p:cNvSpPr/>
          <p:nvPr/>
        </p:nvSpPr>
        <p:spPr>
          <a:xfrm>
            <a:off x="5688360" y="423360"/>
            <a:ext cx="292680" cy="293040"/>
          </a:xfrm>
          <a:custGeom>
            <a:avLst/>
            <a:gdLst>
              <a:gd name="textAreaLeft" fmla="*/ 0 w 292680"/>
              <a:gd name="textAreaRight" fmla="*/ 293040 w 292680"/>
              <a:gd name="textAreaTop" fmla="*/ 0 h 293040"/>
              <a:gd name="textAreaBottom" fmla="*/ 293400 h 293040"/>
            </a:gdLst>
            <a:ahLst/>
            <a:cxnLst/>
            <a:rect l="textAreaLeft" t="textAreaTop" r="textAreaRight" b="textAreaBottom"/>
            <a:pathLst>
              <a:path w="23272" h="23294">
                <a:moveTo>
                  <a:pt x="11636" y="380"/>
                </a:moveTo>
                <a:cubicBezTo>
                  <a:pt x="14757" y="380"/>
                  <a:pt x="17566" y="1628"/>
                  <a:pt x="19594" y="3679"/>
                </a:cubicBezTo>
                <a:cubicBezTo>
                  <a:pt x="21645" y="5707"/>
                  <a:pt x="22893" y="8538"/>
                  <a:pt x="22893" y="11636"/>
                </a:cubicBezTo>
                <a:cubicBezTo>
                  <a:pt x="22893" y="14757"/>
                  <a:pt x="21645" y="17565"/>
                  <a:pt x="19594" y="19616"/>
                </a:cubicBezTo>
                <a:cubicBezTo>
                  <a:pt x="17566" y="21644"/>
                  <a:pt x="14757" y="22915"/>
                  <a:pt x="11636" y="22915"/>
                </a:cubicBezTo>
                <a:cubicBezTo>
                  <a:pt x="8516" y="22915"/>
                  <a:pt x="5707" y="21644"/>
                  <a:pt x="3657" y="19616"/>
                </a:cubicBezTo>
                <a:cubicBezTo>
                  <a:pt x="1628" y="17565"/>
                  <a:pt x="358" y="14757"/>
                  <a:pt x="358" y="11636"/>
                </a:cubicBezTo>
                <a:cubicBezTo>
                  <a:pt x="358" y="8538"/>
                  <a:pt x="1628" y="5707"/>
                  <a:pt x="3657" y="3679"/>
                </a:cubicBezTo>
                <a:cubicBezTo>
                  <a:pt x="5707" y="1628"/>
                  <a:pt x="8516" y="380"/>
                  <a:pt x="11636" y="380"/>
                </a:cubicBezTo>
                <a:close/>
                <a:moveTo>
                  <a:pt x="11636" y="1"/>
                </a:moveTo>
                <a:cubicBezTo>
                  <a:pt x="5217" y="1"/>
                  <a:pt x="1" y="5217"/>
                  <a:pt x="1" y="11636"/>
                </a:cubicBezTo>
                <a:cubicBezTo>
                  <a:pt x="1" y="18078"/>
                  <a:pt x="5217" y="23294"/>
                  <a:pt x="11636" y="23294"/>
                </a:cubicBezTo>
                <a:cubicBezTo>
                  <a:pt x="18056" y="23294"/>
                  <a:pt x="23272" y="18078"/>
                  <a:pt x="23272" y="11636"/>
                </a:cubicBezTo>
                <a:cubicBezTo>
                  <a:pt x="23272" y="5217"/>
                  <a:pt x="18056" y="1"/>
                  <a:pt x="11636" y="1"/>
                </a:cubicBezTo>
                <a:close/>
              </a:path>
            </a:pathLst>
          </a:custGeom>
          <a:solidFill>
            <a:schemeClr val="dk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OpenSymbol"/>
            </a:endParaRPr>
          </a:p>
        </p:txBody>
      </p:sp>
      <p:sp>
        <p:nvSpPr>
          <p:cNvPr id="20" name="Google Shape;27;p2"/>
          <p:cNvSpPr/>
          <p:nvPr/>
        </p:nvSpPr>
        <p:spPr>
          <a:xfrm>
            <a:off x="5727240" y="462240"/>
            <a:ext cx="215280" cy="214920"/>
          </a:xfrm>
          <a:custGeom>
            <a:avLst/>
            <a:gdLst>
              <a:gd name="textAreaLeft" fmla="*/ 0 w 215280"/>
              <a:gd name="textAreaRight" fmla="*/ 215640 w 215280"/>
              <a:gd name="textAreaTop" fmla="*/ 0 h 214920"/>
              <a:gd name="textAreaBottom" fmla="*/ 215280 h 214920"/>
            </a:gdLst>
            <a:ahLst/>
            <a:cxnLst/>
            <a:rect l="textAreaLeft" t="textAreaTop" r="textAreaRight" b="textAreaBottom"/>
            <a:pathLst>
              <a:path w="17120" h="17097">
                <a:moveTo>
                  <a:pt x="8560" y="0"/>
                </a:moveTo>
                <a:cubicBezTo>
                  <a:pt x="3835" y="0"/>
                  <a:pt x="1" y="3812"/>
                  <a:pt x="1" y="8537"/>
                </a:cubicBezTo>
                <a:cubicBezTo>
                  <a:pt x="1" y="13263"/>
                  <a:pt x="3835" y="17097"/>
                  <a:pt x="8560" y="17097"/>
                </a:cubicBezTo>
                <a:cubicBezTo>
                  <a:pt x="13286" y="17097"/>
                  <a:pt x="17120" y="13263"/>
                  <a:pt x="17120" y="8537"/>
                </a:cubicBezTo>
                <a:cubicBezTo>
                  <a:pt x="17120" y="3812"/>
                  <a:pt x="13286" y="0"/>
                  <a:pt x="8560" y="0"/>
                </a:cubicBezTo>
                <a:close/>
              </a:path>
            </a:pathLst>
          </a:cu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21" name="Google Shape;28;p2"/>
          <p:cNvSpPr/>
          <p:nvPr/>
        </p:nvSpPr>
        <p:spPr>
          <a:xfrm>
            <a:off x="5724720" y="459720"/>
            <a:ext cx="219600" cy="219960"/>
          </a:xfrm>
          <a:custGeom>
            <a:avLst/>
            <a:gdLst>
              <a:gd name="textAreaLeft" fmla="*/ 0 w 219600"/>
              <a:gd name="textAreaRight" fmla="*/ 219960 w 219600"/>
              <a:gd name="textAreaTop" fmla="*/ 0 h 219960"/>
              <a:gd name="textAreaBottom" fmla="*/ 220320 h 219960"/>
            </a:gdLst>
            <a:ahLst/>
            <a:cxnLst/>
            <a:rect l="textAreaLeft" t="textAreaTop" r="textAreaRight" b="textAreaBottom"/>
            <a:pathLst>
              <a:path w="17477" h="17499">
                <a:moveTo>
                  <a:pt x="8738" y="379"/>
                </a:moveTo>
                <a:cubicBezTo>
                  <a:pt x="11057" y="379"/>
                  <a:pt x="13130" y="1316"/>
                  <a:pt x="14645" y="2831"/>
                </a:cubicBezTo>
                <a:cubicBezTo>
                  <a:pt x="16161" y="4347"/>
                  <a:pt x="17097" y="6442"/>
                  <a:pt x="17097" y="8738"/>
                </a:cubicBezTo>
                <a:cubicBezTo>
                  <a:pt x="17097" y="11056"/>
                  <a:pt x="16161" y="13152"/>
                  <a:pt x="14645" y="14667"/>
                </a:cubicBezTo>
                <a:cubicBezTo>
                  <a:pt x="13130" y="16183"/>
                  <a:pt x="11057" y="17119"/>
                  <a:pt x="8738" y="17119"/>
                </a:cubicBezTo>
                <a:cubicBezTo>
                  <a:pt x="6420" y="17119"/>
                  <a:pt x="4325" y="16183"/>
                  <a:pt x="2809" y="14667"/>
                </a:cubicBezTo>
                <a:cubicBezTo>
                  <a:pt x="1293" y="13152"/>
                  <a:pt x="357" y="11056"/>
                  <a:pt x="357" y="8738"/>
                </a:cubicBezTo>
                <a:cubicBezTo>
                  <a:pt x="357" y="6442"/>
                  <a:pt x="1293" y="4347"/>
                  <a:pt x="2809" y="2831"/>
                </a:cubicBezTo>
                <a:cubicBezTo>
                  <a:pt x="4325" y="1316"/>
                  <a:pt x="6420" y="379"/>
                  <a:pt x="8738" y="379"/>
                </a:cubicBezTo>
                <a:close/>
                <a:moveTo>
                  <a:pt x="8738" y="0"/>
                </a:moveTo>
                <a:cubicBezTo>
                  <a:pt x="3901" y="0"/>
                  <a:pt x="1" y="3924"/>
                  <a:pt x="1" y="8738"/>
                </a:cubicBezTo>
                <a:cubicBezTo>
                  <a:pt x="1" y="13575"/>
                  <a:pt x="3901" y="17498"/>
                  <a:pt x="8738" y="17498"/>
                </a:cubicBezTo>
                <a:cubicBezTo>
                  <a:pt x="13553" y="17498"/>
                  <a:pt x="17476" y="13575"/>
                  <a:pt x="17476" y="8738"/>
                </a:cubicBezTo>
                <a:cubicBezTo>
                  <a:pt x="17476" y="3924"/>
                  <a:pt x="13553" y="0"/>
                  <a:pt x="8738" y="0"/>
                </a:cubicBezTo>
                <a:close/>
              </a:path>
            </a:pathLst>
          </a:custGeom>
          <a:solidFill>
            <a:schemeClr val="dk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OpenSymbol"/>
            </a:endParaRPr>
          </a:p>
        </p:txBody>
      </p:sp>
      <p:sp>
        <p:nvSpPr>
          <p:cNvPr id="22" name="Google Shape;29;p2"/>
          <p:cNvSpPr/>
          <p:nvPr/>
        </p:nvSpPr>
        <p:spPr>
          <a:xfrm>
            <a:off x="5766480" y="501840"/>
            <a:ext cx="135720" cy="135720"/>
          </a:xfrm>
          <a:custGeom>
            <a:avLst/>
            <a:gdLst>
              <a:gd name="textAreaLeft" fmla="*/ 0 w 135720"/>
              <a:gd name="textAreaRight" fmla="*/ 136080 w 135720"/>
              <a:gd name="textAreaTop" fmla="*/ 0 h 135720"/>
              <a:gd name="textAreaBottom" fmla="*/ 136080 h 135720"/>
            </a:gdLst>
            <a:ahLst/>
            <a:cxnLst/>
            <a:rect l="textAreaLeft" t="textAreaTop" r="textAreaRight" b="textAreaBottom"/>
            <a:pathLst>
              <a:path w="10812" h="10812">
                <a:moveTo>
                  <a:pt x="5417" y="1"/>
                </a:moveTo>
                <a:cubicBezTo>
                  <a:pt x="2430" y="1"/>
                  <a:pt x="1" y="2431"/>
                  <a:pt x="1" y="5395"/>
                </a:cubicBezTo>
                <a:cubicBezTo>
                  <a:pt x="1" y="8382"/>
                  <a:pt x="2430" y="10812"/>
                  <a:pt x="5417" y="10812"/>
                </a:cubicBezTo>
                <a:cubicBezTo>
                  <a:pt x="8404" y="10812"/>
                  <a:pt x="10812" y="8382"/>
                  <a:pt x="10812" y="5395"/>
                </a:cubicBezTo>
                <a:cubicBezTo>
                  <a:pt x="10812" y="2431"/>
                  <a:pt x="8404" y="1"/>
                  <a:pt x="5417" y="1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68040" bIns="6804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23" name="Google Shape;30;p2"/>
          <p:cNvSpPr/>
          <p:nvPr/>
        </p:nvSpPr>
        <p:spPr>
          <a:xfrm>
            <a:off x="5764320" y="499680"/>
            <a:ext cx="140760" cy="140400"/>
          </a:xfrm>
          <a:custGeom>
            <a:avLst/>
            <a:gdLst>
              <a:gd name="textAreaLeft" fmla="*/ 0 w 140760"/>
              <a:gd name="textAreaRight" fmla="*/ 141120 w 140760"/>
              <a:gd name="textAreaTop" fmla="*/ 0 h 140400"/>
              <a:gd name="textAreaBottom" fmla="*/ 140760 h 140400"/>
            </a:gdLst>
            <a:ahLst/>
            <a:cxnLst/>
            <a:rect l="textAreaLeft" t="textAreaTop" r="textAreaRight" b="textAreaBottom"/>
            <a:pathLst>
              <a:path w="11191" h="11169">
                <a:moveTo>
                  <a:pt x="5595" y="357"/>
                </a:moveTo>
                <a:cubicBezTo>
                  <a:pt x="7044" y="357"/>
                  <a:pt x="8337" y="937"/>
                  <a:pt x="9273" y="1895"/>
                </a:cubicBezTo>
                <a:cubicBezTo>
                  <a:pt x="10232" y="2832"/>
                  <a:pt x="10811" y="4147"/>
                  <a:pt x="10811" y="5573"/>
                </a:cubicBezTo>
                <a:cubicBezTo>
                  <a:pt x="10811" y="7022"/>
                  <a:pt x="10232" y="8337"/>
                  <a:pt x="9273" y="9273"/>
                </a:cubicBezTo>
                <a:cubicBezTo>
                  <a:pt x="8337" y="10210"/>
                  <a:pt x="7044" y="10789"/>
                  <a:pt x="5595" y="10789"/>
                </a:cubicBezTo>
                <a:cubicBezTo>
                  <a:pt x="4147" y="10789"/>
                  <a:pt x="2854" y="10210"/>
                  <a:pt x="1895" y="9273"/>
                </a:cubicBezTo>
                <a:cubicBezTo>
                  <a:pt x="959" y="8337"/>
                  <a:pt x="379" y="7022"/>
                  <a:pt x="379" y="5573"/>
                </a:cubicBezTo>
                <a:cubicBezTo>
                  <a:pt x="379" y="4147"/>
                  <a:pt x="959" y="2832"/>
                  <a:pt x="1895" y="1895"/>
                </a:cubicBezTo>
                <a:cubicBezTo>
                  <a:pt x="2854" y="937"/>
                  <a:pt x="4147" y="357"/>
                  <a:pt x="5595" y="357"/>
                </a:cubicBezTo>
                <a:close/>
                <a:moveTo>
                  <a:pt x="5595" y="1"/>
                </a:moveTo>
                <a:cubicBezTo>
                  <a:pt x="2497" y="1"/>
                  <a:pt x="1" y="2497"/>
                  <a:pt x="1" y="5573"/>
                </a:cubicBezTo>
                <a:cubicBezTo>
                  <a:pt x="1" y="8672"/>
                  <a:pt x="2497" y="11168"/>
                  <a:pt x="5595" y="11168"/>
                </a:cubicBezTo>
                <a:cubicBezTo>
                  <a:pt x="8671" y="11168"/>
                  <a:pt x="11190" y="8672"/>
                  <a:pt x="11190" y="5573"/>
                </a:cubicBezTo>
                <a:cubicBezTo>
                  <a:pt x="11190" y="2497"/>
                  <a:pt x="8671" y="1"/>
                  <a:pt x="5595" y="1"/>
                </a:cubicBezTo>
                <a:close/>
              </a:path>
            </a:pathLst>
          </a:custGeom>
          <a:solidFill>
            <a:schemeClr val="dk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70200" bIns="7020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OpenSymbol"/>
            </a:endParaRPr>
          </a:p>
        </p:txBody>
      </p:sp>
      <p:grpSp>
        <p:nvGrpSpPr>
          <p:cNvPr id="24" name="Google Shape;31;p2"/>
          <p:cNvGrpSpPr/>
          <p:nvPr/>
        </p:nvGrpSpPr>
        <p:grpSpPr>
          <a:xfrm>
            <a:off x="5443200" y="289440"/>
            <a:ext cx="174960" cy="26640"/>
            <a:chOff x="5443200" y="289440"/>
            <a:chExt cx="174960" cy="26640"/>
          </a:xfrm>
        </p:grpSpPr>
        <p:sp>
          <p:nvSpPr>
            <p:cNvPr id="25" name="Google Shape;32;p2"/>
            <p:cNvSpPr/>
            <p:nvPr/>
          </p:nvSpPr>
          <p:spPr>
            <a:xfrm>
              <a:off x="5443200" y="289440"/>
              <a:ext cx="26640" cy="26640"/>
            </a:xfrm>
            <a:prstGeom prst="ellipse">
              <a:avLst/>
            </a:pr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720" bIns="97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6" name="Google Shape;33;p2"/>
            <p:cNvSpPr/>
            <p:nvPr/>
          </p:nvSpPr>
          <p:spPr>
            <a:xfrm>
              <a:off x="5517360" y="289440"/>
              <a:ext cx="26640" cy="26640"/>
            </a:xfrm>
            <a:prstGeom prst="ellipse">
              <a:avLst/>
            </a:pr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720" bIns="97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7" name="Google Shape;34;p2"/>
            <p:cNvSpPr/>
            <p:nvPr/>
          </p:nvSpPr>
          <p:spPr>
            <a:xfrm>
              <a:off x="5591520" y="289440"/>
              <a:ext cx="26640" cy="26640"/>
            </a:xfrm>
            <a:prstGeom prst="ellipse">
              <a:avLst/>
            </a:pr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720" bIns="97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</p:grpSp>
      <p:grpSp>
        <p:nvGrpSpPr>
          <p:cNvPr id="28" name="Google Shape;35;p2"/>
          <p:cNvGrpSpPr/>
          <p:nvPr/>
        </p:nvGrpSpPr>
        <p:grpSpPr>
          <a:xfrm>
            <a:off x="8489880" y="171000"/>
            <a:ext cx="174960" cy="26640"/>
            <a:chOff x="8489880" y="171000"/>
            <a:chExt cx="174960" cy="26640"/>
          </a:xfrm>
        </p:grpSpPr>
        <p:sp>
          <p:nvSpPr>
            <p:cNvPr id="29" name="Google Shape;36;p2"/>
            <p:cNvSpPr/>
            <p:nvPr/>
          </p:nvSpPr>
          <p:spPr>
            <a:xfrm>
              <a:off x="8489880" y="171000"/>
              <a:ext cx="26640" cy="26640"/>
            </a:xfrm>
            <a:prstGeom prst="ellipse">
              <a:avLst/>
            </a:pr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720" bIns="97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0" name="Google Shape;37;p2"/>
            <p:cNvSpPr/>
            <p:nvPr/>
          </p:nvSpPr>
          <p:spPr>
            <a:xfrm>
              <a:off x="8564040" y="171000"/>
              <a:ext cx="26640" cy="26640"/>
            </a:xfrm>
            <a:prstGeom prst="ellipse">
              <a:avLst/>
            </a:pr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720" bIns="97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1" name="Google Shape;38;p2"/>
            <p:cNvSpPr/>
            <p:nvPr/>
          </p:nvSpPr>
          <p:spPr>
            <a:xfrm>
              <a:off x="8638200" y="171000"/>
              <a:ext cx="26640" cy="26640"/>
            </a:xfrm>
            <a:prstGeom prst="ellipse">
              <a:avLst/>
            </a:pr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720" bIns="97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</p:grpSp>
      <p:grpSp>
        <p:nvGrpSpPr>
          <p:cNvPr id="32" name="Google Shape;39;p2"/>
          <p:cNvGrpSpPr/>
          <p:nvPr/>
        </p:nvGrpSpPr>
        <p:grpSpPr>
          <a:xfrm>
            <a:off x="8068680" y="1581840"/>
            <a:ext cx="174600" cy="26640"/>
            <a:chOff x="8068680" y="1581840"/>
            <a:chExt cx="174600" cy="26640"/>
          </a:xfrm>
        </p:grpSpPr>
        <p:sp>
          <p:nvSpPr>
            <p:cNvPr id="33" name="Google Shape;40;p2"/>
            <p:cNvSpPr/>
            <p:nvPr/>
          </p:nvSpPr>
          <p:spPr>
            <a:xfrm>
              <a:off x="8068680" y="1581840"/>
              <a:ext cx="26640" cy="26640"/>
            </a:xfrm>
            <a:prstGeom prst="ellipse">
              <a:avLst/>
            </a:pr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720" bIns="97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4" name="Google Shape;41;p2"/>
            <p:cNvSpPr/>
            <p:nvPr/>
          </p:nvSpPr>
          <p:spPr>
            <a:xfrm>
              <a:off x="8142840" y="1581840"/>
              <a:ext cx="26640" cy="26640"/>
            </a:xfrm>
            <a:prstGeom prst="ellipse">
              <a:avLst/>
            </a:pr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720" bIns="97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5" name="Google Shape;42;p2"/>
            <p:cNvSpPr/>
            <p:nvPr/>
          </p:nvSpPr>
          <p:spPr>
            <a:xfrm>
              <a:off x="8216640" y="1581840"/>
              <a:ext cx="26640" cy="26640"/>
            </a:xfrm>
            <a:prstGeom prst="ellipse">
              <a:avLst/>
            </a:pr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720" bIns="97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</p:grp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9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2105280" y="384120"/>
            <a:ext cx="4937400" cy="10789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4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38" name="Google Shape;914;p19"/>
          <p:cNvSpPr/>
          <p:nvPr/>
        </p:nvSpPr>
        <p:spPr>
          <a:xfrm>
            <a:off x="2097360" y="3664080"/>
            <a:ext cx="4945320" cy="76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t">
            <a:noAutofit/>
          </a:bodyPr>
          <a:lstStyle/>
          <a:p>
            <a:pPr algn="ctr" defTabSz="914400">
              <a:lnSpc>
                <a:spcPct val="115000"/>
              </a:lnSpc>
              <a:tabLst>
                <a:tab pos="0" algn="l"/>
              </a:tabLst>
            </a:pPr>
            <a:r>
              <a:rPr lang="en" sz="1100" b="0" u="none" strike="noStrike">
                <a:solidFill>
                  <a:schemeClr val="accent1"/>
                </a:solidFill>
                <a:effectLst/>
                <a:uFillTx/>
                <a:latin typeface="Barlow Semi Condensed Medium"/>
                <a:ea typeface="Barlow Semi Condensed Medium"/>
              </a:rPr>
              <a:t>CREDITS:</a:t>
            </a:r>
            <a:r>
              <a:rPr lang="en" sz="1100" b="0" u="none" strike="noStrike">
                <a:solidFill>
                  <a:schemeClr val="dk2"/>
                </a:solidFill>
                <a:effectLst/>
                <a:uFillTx/>
                <a:latin typeface="Barlow Semi Condensed"/>
                <a:ea typeface="Barlow Semi Condensed"/>
              </a:rPr>
              <a:t> This presentation template was created by </a:t>
            </a:r>
            <a:r>
              <a:rPr lang="en" sz="1100" b="0" u="sng" strike="noStrike">
                <a:solidFill>
                  <a:schemeClr val="accent1"/>
                </a:solidFill>
                <a:effectLst/>
                <a:uFillTx/>
                <a:latin typeface="Barlow Semi Condensed Medium"/>
                <a:ea typeface="Barlow Semi Condensed Medium"/>
                <a:hlinkClick r:id="rId2"/>
              </a:rPr>
              <a:t>Slidesgo</a:t>
            </a:r>
            <a:r>
              <a:rPr lang="en" sz="1100" b="0" u="none" strike="noStrike">
                <a:solidFill>
                  <a:schemeClr val="dk2"/>
                </a:solidFill>
                <a:effectLst/>
                <a:uFillTx/>
                <a:latin typeface="Barlow Semi Condensed"/>
                <a:ea typeface="Barlow Semi Condensed"/>
              </a:rPr>
              <a:t>, including icons, infographics &amp; images by </a:t>
            </a:r>
            <a:r>
              <a:rPr lang="en" sz="1100" b="0" u="sng" strike="noStrike">
                <a:solidFill>
                  <a:schemeClr val="accent1"/>
                </a:solidFill>
                <a:effectLst/>
                <a:uFillTx/>
                <a:latin typeface="Barlow Semi Condensed Medium"/>
                <a:ea typeface="Barlow Semi Condensed Medium"/>
                <a:hlinkClick r:id="rId3"/>
              </a:rPr>
              <a:t>Freepik</a:t>
            </a:r>
            <a:r>
              <a:rPr lang="en" sz="1100" b="0" u="none" strike="noStrike">
                <a:solidFill>
                  <a:schemeClr val="dk2"/>
                </a:solidFill>
                <a:effectLst/>
                <a:uFillTx/>
                <a:latin typeface="Barlow Semi Condensed"/>
                <a:ea typeface="Barlow Semi Condensed"/>
              </a:rPr>
              <a:t> and illustrations by </a:t>
            </a:r>
            <a:r>
              <a:rPr lang="en" sz="1100" b="0" u="sng" strike="noStrike">
                <a:solidFill>
                  <a:schemeClr val="accent1"/>
                </a:solidFill>
                <a:effectLst/>
                <a:uFillTx/>
                <a:latin typeface="Barlow Semi Condensed Medium"/>
                <a:ea typeface="Barlow Semi Condensed Medium"/>
                <a:hlinkClick r:id="rId4"/>
              </a:rPr>
              <a:t>Stories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cxnSp>
        <p:nvCxnSpPr>
          <p:cNvPr id="39" name="Google Shape;915;p19"/>
          <p:cNvCxnSpPr/>
          <p:nvPr/>
        </p:nvCxnSpPr>
        <p:spPr>
          <a:xfrm flipH="1">
            <a:off x="7682760" y="2910960"/>
            <a:ext cx="306720" cy="1133640"/>
          </a:xfrm>
          <a:prstGeom prst="straightConnector1">
            <a:avLst/>
          </a:prstGeom>
          <a:ln w="9525">
            <a:solidFill>
              <a:srgbClr val="494949"/>
            </a:solidFill>
            <a:round/>
          </a:ln>
        </p:spPr>
      </p:cxnSp>
      <p:cxnSp>
        <p:nvCxnSpPr>
          <p:cNvPr id="40" name="Google Shape;916;p19"/>
          <p:cNvCxnSpPr/>
          <p:nvPr/>
        </p:nvCxnSpPr>
        <p:spPr>
          <a:xfrm>
            <a:off x="7694640" y="1568880"/>
            <a:ext cx="315720" cy="1342440"/>
          </a:xfrm>
          <a:prstGeom prst="straightConnector1">
            <a:avLst/>
          </a:prstGeom>
          <a:ln w="9525">
            <a:solidFill>
              <a:srgbClr val="494949"/>
            </a:solidFill>
            <a:round/>
          </a:ln>
        </p:spPr>
      </p:cxnSp>
      <p:cxnSp>
        <p:nvCxnSpPr>
          <p:cNvPr id="41" name="Google Shape;917;p19"/>
          <p:cNvCxnSpPr/>
          <p:nvPr/>
        </p:nvCxnSpPr>
        <p:spPr>
          <a:xfrm flipH="1">
            <a:off x="7702200" y="266400"/>
            <a:ext cx="392400" cy="1332360"/>
          </a:xfrm>
          <a:prstGeom prst="straightConnector1">
            <a:avLst/>
          </a:prstGeom>
          <a:ln w="9525">
            <a:solidFill>
              <a:srgbClr val="494949"/>
            </a:solidFill>
            <a:round/>
          </a:ln>
        </p:spPr>
      </p:cxnSp>
      <p:cxnSp>
        <p:nvCxnSpPr>
          <p:cNvPr id="42" name="Google Shape;918;p19"/>
          <p:cNvCxnSpPr/>
          <p:nvPr/>
        </p:nvCxnSpPr>
        <p:spPr>
          <a:xfrm flipH="1">
            <a:off x="8101800" y="0"/>
            <a:ext cx="407160" cy="273960"/>
          </a:xfrm>
          <a:prstGeom prst="straightConnector1">
            <a:avLst/>
          </a:prstGeom>
          <a:ln w="9525">
            <a:solidFill>
              <a:srgbClr val="494949"/>
            </a:solidFill>
            <a:round/>
          </a:ln>
        </p:spPr>
      </p:cxnSp>
      <p:grpSp>
        <p:nvGrpSpPr>
          <p:cNvPr id="43" name="Google Shape;919;p19"/>
          <p:cNvGrpSpPr/>
          <p:nvPr/>
        </p:nvGrpSpPr>
        <p:grpSpPr>
          <a:xfrm>
            <a:off x="7407360" y="1284840"/>
            <a:ext cx="582120" cy="581400"/>
            <a:chOff x="7407360" y="1284840"/>
            <a:chExt cx="582120" cy="581400"/>
          </a:xfrm>
        </p:grpSpPr>
        <p:sp>
          <p:nvSpPr>
            <p:cNvPr id="44" name="Google Shape;920;p19"/>
            <p:cNvSpPr/>
            <p:nvPr/>
          </p:nvSpPr>
          <p:spPr>
            <a:xfrm rot="16200000" flipV="1">
              <a:off x="7412040" y="1289520"/>
              <a:ext cx="572400" cy="572040"/>
            </a:xfrm>
            <a:custGeom>
              <a:avLst/>
              <a:gdLst>
                <a:gd name="textAreaLeft" fmla="*/ 0 w 572400"/>
                <a:gd name="textAreaRight" fmla="*/ 572760 w 572400"/>
                <a:gd name="textAreaTop" fmla="*/ -360 h 572040"/>
                <a:gd name="textAreaBottom" fmla="*/ 572040 h 572040"/>
              </a:gdLst>
              <a:ahLst/>
              <a:cxnLst/>
              <a:rect l="textAreaLeft" t="textAreaTop" r="textAreaRight" b="textAreaBottom"/>
              <a:pathLst>
                <a:path w="22915" h="22893">
                  <a:moveTo>
                    <a:pt x="11457" y="0"/>
                  </a:moveTo>
                  <a:cubicBezTo>
                    <a:pt x="5127" y="0"/>
                    <a:pt x="0" y="5127"/>
                    <a:pt x="0" y="11435"/>
                  </a:cubicBezTo>
                  <a:cubicBezTo>
                    <a:pt x="0" y="17766"/>
                    <a:pt x="5127" y="22892"/>
                    <a:pt x="11457" y="22892"/>
                  </a:cubicBezTo>
                  <a:cubicBezTo>
                    <a:pt x="17788" y="22892"/>
                    <a:pt x="22914" y="17766"/>
                    <a:pt x="22914" y="11435"/>
                  </a:cubicBezTo>
                  <a:cubicBezTo>
                    <a:pt x="22914" y="5127"/>
                    <a:pt x="17788" y="0"/>
                    <a:pt x="11457" y="0"/>
                  </a:cubicBezTo>
                  <a:close/>
                </a:path>
              </a:pathLst>
            </a:custGeom>
            <a:solidFill>
              <a:srgbClr val="77C6FC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5" name="Google Shape;921;p19"/>
            <p:cNvSpPr/>
            <p:nvPr/>
          </p:nvSpPr>
          <p:spPr>
            <a:xfrm rot="16200000" flipV="1">
              <a:off x="7407720" y="1284120"/>
              <a:ext cx="581400" cy="582120"/>
            </a:xfrm>
            <a:custGeom>
              <a:avLst/>
              <a:gdLst>
                <a:gd name="textAreaLeft" fmla="*/ 0 w 581400"/>
                <a:gd name="textAreaRight" fmla="*/ 581760 w 581400"/>
                <a:gd name="textAreaTop" fmla="*/ -360 h 582120"/>
                <a:gd name="textAreaBottom" fmla="*/ 582120 h 582120"/>
              </a:gdLst>
              <a:ahLst/>
              <a:cxnLst/>
              <a:rect l="textAreaLeft" t="textAreaTop" r="textAreaRight" b="textAreaBottom"/>
              <a:pathLst>
                <a:path w="23272" h="23294">
                  <a:moveTo>
                    <a:pt x="11636" y="380"/>
                  </a:moveTo>
                  <a:cubicBezTo>
                    <a:pt x="14757" y="380"/>
                    <a:pt x="17566" y="1628"/>
                    <a:pt x="19594" y="3679"/>
                  </a:cubicBezTo>
                  <a:cubicBezTo>
                    <a:pt x="21645" y="5707"/>
                    <a:pt x="22893" y="8538"/>
                    <a:pt x="22893" y="11636"/>
                  </a:cubicBezTo>
                  <a:cubicBezTo>
                    <a:pt x="22893" y="14757"/>
                    <a:pt x="21645" y="17565"/>
                    <a:pt x="19594" y="19616"/>
                  </a:cubicBezTo>
                  <a:cubicBezTo>
                    <a:pt x="17566" y="21644"/>
                    <a:pt x="14757" y="22915"/>
                    <a:pt x="11636" y="22915"/>
                  </a:cubicBezTo>
                  <a:cubicBezTo>
                    <a:pt x="8516" y="22915"/>
                    <a:pt x="5707" y="21644"/>
                    <a:pt x="3657" y="19616"/>
                  </a:cubicBezTo>
                  <a:cubicBezTo>
                    <a:pt x="1628" y="17565"/>
                    <a:pt x="358" y="14757"/>
                    <a:pt x="358" y="11636"/>
                  </a:cubicBezTo>
                  <a:cubicBezTo>
                    <a:pt x="358" y="8538"/>
                    <a:pt x="1628" y="5707"/>
                    <a:pt x="3657" y="3679"/>
                  </a:cubicBezTo>
                  <a:cubicBezTo>
                    <a:pt x="5707" y="1628"/>
                    <a:pt x="8516" y="380"/>
                    <a:pt x="11636" y="380"/>
                  </a:cubicBezTo>
                  <a:close/>
                  <a:moveTo>
                    <a:pt x="11636" y="1"/>
                  </a:moveTo>
                  <a:cubicBezTo>
                    <a:pt x="5217" y="1"/>
                    <a:pt x="1" y="5217"/>
                    <a:pt x="1" y="11636"/>
                  </a:cubicBezTo>
                  <a:cubicBezTo>
                    <a:pt x="1" y="18078"/>
                    <a:pt x="5217" y="23294"/>
                    <a:pt x="11636" y="23294"/>
                  </a:cubicBezTo>
                  <a:cubicBezTo>
                    <a:pt x="18056" y="23294"/>
                    <a:pt x="23272" y="18078"/>
                    <a:pt x="23272" y="11636"/>
                  </a:cubicBezTo>
                  <a:cubicBezTo>
                    <a:pt x="23272" y="5217"/>
                    <a:pt x="18056" y="1"/>
                    <a:pt x="11636" y="1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6" name="Google Shape;922;p19"/>
            <p:cNvSpPr/>
            <p:nvPr/>
          </p:nvSpPr>
          <p:spPr>
            <a:xfrm rot="16200000" flipV="1">
              <a:off x="7484760" y="1362600"/>
              <a:ext cx="427680" cy="426960"/>
            </a:xfrm>
            <a:custGeom>
              <a:avLst/>
              <a:gdLst>
                <a:gd name="textAreaLeft" fmla="*/ 0 w 427680"/>
                <a:gd name="textAreaRight" fmla="*/ 428040 w 427680"/>
                <a:gd name="textAreaTop" fmla="*/ 360 h 426960"/>
                <a:gd name="textAreaBottom" fmla="*/ 427680 h 426960"/>
              </a:gdLst>
              <a:ahLst/>
              <a:cxnLst/>
              <a:rect l="textAreaLeft" t="textAreaTop" r="textAreaRight" b="textAreaBottom"/>
              <a:pathLst>
                <a:path w="17120" h="17097">
                  <a:moveTo>
                    <a:pt x="8560" y="0"/>
                  </a:moveTo>
                  <a:cubicBezTo>
                    <a:pt x="3835" y="0"/>
                    <a:pt x="1" y="3812"/>
                    <a:pt x="1" y="8537"/>
                  </a:cubicBezTo>
                  <a:cubicBezTo>
                    <a:pt x="1" y="13263"/>
                    <a:pt x="3835" y="17097"/>
                    <a:pt x="8560" y="17097"/>
                  </a:cubicBezTo>
                  <a:cubicBezTo>
                    <a:pt x="13286" y="17097"/>
                    <a:pt x="17120" y="13263"/>
                    <a:pt x="17120" y="8537"/>
                  </a:cubicBezTo>
                  <a:cubicBezTo>
                    <a:pt x="17120" y="3812"/>
                    <a:pt x="13286" y="0"/>
                    <a:pt x="8560" y="0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7" name="Google Shape;923;p19"/>
            <p:cNvSpPr/>
            <p:nvPr/>
          </p:nvSpPr>
          <p:spPr>
            <a:xfrm rot="16200000" flipV="1">
              <a:off x="7480080" y="1356480"/>
              <a:ext cx="436680" cy="437040"/>
            </a:xfrm>
            <a:custGeom>
              <a:avLst/>
              <a:gdLst>
                <a:gd name="textAreaLeft" fmla="*/ 0 w 436680"/>
                <a:gd name="textAreaRight" fmla="*/ 437040 w 436680"/>
                <a:gd name="textAreaTop" fmla="*/ 360 h 437040"/>
                <a:gd name="textAreaBottom" fmla="*/ 437760 h 437040"/>
              </a:gdLst>
              <a:ahLst/>
              <a:cxnLst/>
              <a:rect l="textAreaLeft" t="textAreaTop" r="textAreaRight" b="textAreaBottom"/>
              <a:pathLst>
                <a:path w="17477" h="17499">
                  <a:moveTo>
                    <a:pt x="8738" y="379"/>
                  </a:moveTo>
                  <a:cubicBezTo>
                    <a:pt x="11057" y="379"/>
                    <a:pt x="13130" y="1316"/>
                    <a:pt x="14645" y="2831"/>
                  </a:cubicBezTo>
                  <a:cubicBezTo>
                    <a:pt x="16161" y="4347"/>
                    <a:pt x="17097" y="6442"/>
                    <a:pt x="17097" y="8738"/>
                  </a:cubicBezTo>
                  <a:cubicBezTo>
                    <a:pt x="17097" y="11056"/>
                    <a:pt x="16161" y="13152"/>
                    <a:pt x="14645" y="14667"/>
                  </a:cubicBezTo>
                  <a:cubicBezTo>
                    <a:pt x="13130" y="16183"/>
                    <a:pt x="11057" y="17119"/>
                    <a:pt x="8738" y="17119"/>
                  </a:cubicBezTo>
                  <a:cubicBezTo>
                    <a:pt x="6420" y="17119"/>
                    <a:pt x="4325" y="16183"/>
                    <a:pt x="2809" y="14667"/>
                  </a:cubicBezTo>
                  <a:cubicBezTo>
                    <a:pt x="1293" y="13152"/>
                    <a:pt x="357" y="11056"/>
                    <a:pt x="357" y="8738"/>
                  </a:cubicBezTo>
                  <a:cubicBezTo>
                    <a:pt x="357" y="6442"/>
                    <a:pt x="1293" y="4347"/>
                    <a:pt x="2809" y="2831"/>
                  </a:cubicBezTo>
                  <a:cubicBezTo>
                    <a:pt x="4325" y="1316"/>
                    <a:pt x="6420" y="379"/>
                    <a:pt x="8738" y="379"/>
                  </a:cubicBezTo>
                  <a:close/>
                  <a:moveTo>
                    <a:pt x="8738" y="0"/>
                  </a:moveTo>
                  <a:cubicBezTo>
                    <a:pt x="3901" y="0"/>
                    <a:pt x="1" y="3924"/>
                    <a:pt x="1" y="8738"/>
                  </a:cubicBezTo>
                  <a:cubicBezTo>
                    <a:pt x="1" y="13575"/>
                    <a:pt x="3901" y="17498"/>
                    <a:pt x="8738" y="17498"/>
                  </a:cubicBezTo>
                  <a:cubicBezTo>
                    <a:pt x="13553" y="17498"/>
                    <a:pt x="17476" y="13575"/>
                    <a:pt x="17476" y="8738"/>
                  </a:cubicBezTo>
                  <a:cubicBezTo>
                    <a:pt x="17476" y="3924"/>
                    <a:pt x="13553" y="0"/>
                    <a:pt x="8738" y="0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8" name="Google Shape;924;p19"/>
            <p:cNvSpPr/>
            <p:nvPr/>
          </p:nvSpPr>
          <p:spPr>
            <a:xfrm rot="16200000" flipV="1">
              <a:off x="7563240" y="1441080"/>
              <a:ext cx="270000" cy="270000"/>
            </a:xfrm>
            <a:custGeom>
              <a:avLst/>
              <a:gdLst>
                <a:gd name="textAreaLeft" fmla="*/ 0 w 270000"/>
                <a:gd name="textAreaRight" fmla="*/ 270360 w 270000"/>
                <a:gd name="textAreaTop" fmla="*/ 360 h 270000"/>
                <a:gd name="textAreaBottom" fmla="*/ 270720 h 270000"/>
              </a:gdLst>
              <a:ahLst/>
              <a:cxnLst/>
              <a:rect l="textAreaLeft" t="textAreaTop" r="textAreaRight" b="textAreaBottom"/>
              <a:pathLst>
                <a:path w="10812" h="10812">
                  <a:moveTo>
                    <a:pt x="5417" y="1"/>
                  </a:moveTo>
                  <a:cubicBezTo>
                    <a:pt x="2430" y="1"/>
                    <a:pt x="1" y="2431"/>
                    <a:pt x="1" y="5395"/>
                  </a:cubicBezTo>
                  <a:cubicBezTo>
                    <a:pt x="1" y="8382"/>
                    <a:pt x="2430" y="10812"/>
                    <a:pt x="5417" y="10812"/>
                  </a:cubicBezTo>
                  <a:cubicBezTo>
                    <a:pt x="8404" y="10812"/>
                    <a:pt x="10812" y="8382"/>
                    <a:pt x="10812" y="5395"/>
                  </a:cubicBezTo>
                  <a:cubicBezTo>
                    <a:pt x="10812" y="2431"/>
                    <a:pt x="8404" y="1"/>
                    <a:pt x="5417" y="1"/>
                  </a:cubicBezTo>
                  <a:close/>
                </a:path>
              </a:pathLst>
            </a:custGeom>
            <a:solidFill>
              <a:srgbClr val="77C6FC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9" name="Google Shape;925;p19"/>
            <p:cNvSpPr/>
            <p:nvPr/>
          </p:nvSpPr>
          <p:spPr>
            <a:xfrm rot="16200000" flipV="1">
              <a:off x="7558560" y="1436040"/>
              <a:ext cx="279360" cy="279000"/>
            </a:xfrm>
            <a:custGeom>
              <a:avLst/>
              <a:gdLst>
                <a:gd name="textAreaLeft" fmla="*/ 0 w 279360"/>
                <a:gd name="textAreaRight" fmla="*/ 279720 w 279360"/>
                <a:gd name="textAreaTop" fmla="*/ -360 h 279000"/>
                <a:gd name="textAreaBottom" fmla="*/ 279000 h 279000"/>
              </a:gdLst>
              <a:ahLst/>
              <a:cxnLst/>
              <a:rect l="textAreaLeft" t="textAreaTop" r="textAreaRight" b="textAreaBottom"/>
              <a:pathLst>
                <a:path w="11191" h="11169">
                  <a:moveTo>
                    <a:pt x="5595" y="357"/>
                  </a:moveTo>
                  <a:cubicBezTo>
                    <a:pt x="7044" y="357"/>
                    <a:pt x="8337" y="937"/>
                    <a:pt x="9273" y="1895"/>
                  </a:cubicBezTo>
                  <a:cubicBezTo>
                    <a:pt x="10232" y="2832"/>
                    <a:pt x="10811" y="4147"/>
                    <a:pt x="10811" y="5573"/>
                  </a:cubicBezTo>
                  <a:cubicBezTo>
                    <a:pt x="10811" y="7022"/>
                    <a:pt x="10232" y="8337"/>
                    <a:pt x="9273" y="9273"/>
                  </a:cubicBezTo>
                  <a:cubicBezTo>
                    <a:pt x="8337" y="10210"/>
                    <a:pt x="7044" y="10789"/>
                    <a:pt x="5595" y="10789"/>
                  </a:cubicBezTo>
                  <a:cubicBezTo>
                    <a:pt x="4147" y="10789"/>
                    <a:pt x="2854" y="10210"/>
                    <a:pt x="1895" y="9273"/>
                  </a:cubicBezTo>
                  <a:cubicBezTo>
                    <a:pt x="959" y="8337"/>
                    <a:pt x="379" y="7022"/>
                    <a:pt x="379" y="5573"/>
                  </a:cubicBezTo>
                  <a:cubicBezTo>
                    <a:pt x="379" y="4147"/>
                    <a:pt x="959" y="2832"/>
                    <a:pt x="1895" y="1895"/>
                  </a:cubicBezTo>
                  <a:cubicBezTo>
                    <a:pt x="2854" y="937"/>
                    <a:pt x="4147" y="357"/>
                    <a:pt x="5595" y="357"/>
                  </a:cubicBezTo>
                  <a:close/>
                  <a:moveTo>
                    <a:pt x="5595" y="1"/>
                  </a:moveTo>
                  <a:cubicBezTo>
                    <a:pt x="2497" y="1"/>
                    <a:pt x="1" y="2497"/>
                    <a:pt x="1" y="5573"/>
                  </a:cubicBezTo>
                  <a:cubicBezTo>
                    <a:pt x="1" y="8672"/>
                    <a:pt x="2497" y="11168"/>
                    <a:pt x="5595" y="11168"/>
                  </a:cubicBezTo>
                  <a:cubicBezTo>
                    <a:pt x="8671" y="11168"/>
                    <a:pt x="11190" y="8672"/>
                    <a:pt x="11190" y="5573"/>
                  </a:cubicBezTo>
                  <a:cubicBezTo>
                    <a:pt x="11190" y="2497"/>
                    <a:pt x="8671" y="1"/>
                    <a:pt x="5595" y="1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</p:grpSp>
      <p:grpSp>
        <p:nvGrpSpPr>
          <p:cNvPr id="50" name="Google Shape;926;p19"/>
          <p:cNvGrpSpPr/>
          <p:nvPr/>
        </p:nvGrpSpPr>
        <p:grpSpPr>
          <a:xfrm>
            <a:off x="7869600" y="2754360"/>
            <a:ext cx="292320" cy="291600"/>
            <a:chOff x="7869600" y="2754360"/>
            <a:chExt cx="292320" cy="291600"/>
          </a:xfrm>
        </p:grpSpPr>
        <p:sp>
          <p:nvSpPr>
            <p:cNvPr id="51" name="Google Shape;927;p19"/>
            <p:cNvSpPr/>
            <p:nvPr/>
          </p:nvSpPr>
          <p:spPr>
            <a:xfrm rot="16200000" flipV="1">
              <a:off x="7874640" y="2759040"/>
              <a:ext cx="282240" cy="282240"/>
            </a:xfrm>
            <a:custGeom>
              <a:avLst/>
              <a:gdLst>
                <a:gd name="textAreaLeft" fmla="*/ 0 w 282240"/>
                <a:gd name="textAreaRight" fmla="*/ 282600 w 282240"/>
                <a:gd name="textAreaTop" fmla="*/ 360 h 282240"/>
                <a:gd name="textAreaBottom" fmla="*/ 282960 h 282240"/>
              </a:gdLst>
              <a:ahLst/>
              <a:cxnLst/>
              <a:rect l="textAreaLeft" t="textAreaTop" r="textAreaRight" b="textAreaBottom"/>
              <a:pathLst>
                <a:path w="11302" h="11302">
                  <a:moveTo>
                    <a:pt x="5640" y="1"/>
                  </a:moveTo>
                  <a:cubicBezTo>
                    <a:pt x="2519" y="1"/>
                    <a:pt x="0" y="2520"/>
                    <a:pt x="0" y="5640"/>
                  </a:cubicBezTo>
                  <a:cubicBezTo>
                    <a:pt x="0" y="8783"/>
                    <a:pt x="2519" y="11302"/>
                    <a:pt x="5640" y="11302"/>
                  </a:cubicBezTo>
                  <a:cubicBezTo>
                    <a:pt x="8783" y="11302"/>
                    <a:pt x="11301" y="8783"/>
                    <a:pt x="11301" y="5640"/>
                  </a:cubicBezTo>
                  <a:cubicBezTo>
                    <a:pt x="11301" y="2520"/>
                    <a:pt x="8783" y="1"/>
                    <a:pt x="5640" y="1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52" name="Google Shape;928;p19"/>
            <p:cNvSpPr/>
            <p:nvPr/>
          </p:nvSpPr>
          <p:spPr>
            <a:xfrm rot="16200000" flipV="1">
              <a:off x="7869960" y="2754000"/>
              <a:ext cx="291600" cy="292320"/>
            </a:xfrm>
            <a:custGeom>
              <a:avLst/>
              <a:gdLst>
                <a:gd name="textAreaLeft" fmla="*/ 0 w 291600"/>
                <a:gd name="textAreaRight" fmla="*/ 291960 w 291600"/>
                <a:gd name="textAreaTop" fmla="*/ 360 h 292320"/>
                <a:gd name="textAreaBottom" fmla="*/ 293040 h 292320"/>
              </a:gdLst>
              <a:ahLst/>
              <a:cxnLst/>
              <a:rect l="textAreaLeft" t="textAreaTop" r="textAreaRight" b="textAreaBottom"/>
              <a:pathLst>
                <a:path w="11681" h="11703">
                  <a:moveTo>
                    <a:pt x="5841" y="379"/>
                  </a:moveTo>
                  <a:cubicBezTo>
                    <a:pt x="7356" y="379"/>
                    <a:pt x="8716" y="981"/>
                    <a:pt x="9719" y="1984"/>
                  </a:cubicBezTo>
                  <a:cubicBezTo>
                    <a:pt x="10700" y="2965"/>
                    <a:pt x="11324" y="4347"/>
                    <a:pt x="11324" y="5840"/>
                  </a:cubicBezTo>
                  <a:cubicBezTo>
                    <a:pt x="11324" y="7356"/>
                    <a:pt x="10700" y="8738"/>
                    <a:pt x="9719" y="9719"/>
                  </a:cubicBezTo>
                  <a:cubicBezTo>
                    <a:pt x="8716" y="10699"/>
                    <a:pt x="7356" y="11324"/>
                    <a:pt x="5841" y="11324"/>
                  </a:cubicBezTo>
                  <a:cubicBezTo>
                    <a:pt x="4347" y="11324"/>
                    <a:pt x="2965" y="10699"/>
                    <a:pt x="1984" y="9719"/>
                  </a:cubicBezTo>
                  <a:cubicBezTo>
                    <a:pt x="981" y="8738"/>
                    <a:pt x="380" y="7356"/>
                    <a:pt x="380" y="5840"/>
                  </a:cubicBezTo>
                  <a:cubicBezTo>
                    <a:pt x="380" y="4347"/>
                    <a:pt x="981" y="2965"/>
                    <a:pt x="1984" y="1984"/>
                  </a:cubicBezTo>
                  <a:cubicBezTo>
                    <a:pt x="2965" y="981"/>
                    <a:pt x="4347" y="379"/>
                    <a:pt x="5841" y="379"/>
                  </a:cubicBezTo>
                  <a:close/>
                  <a:moveTo>
                    <a:pt x="5841" y="0"/>
                  </a:moveTo>
                  <a:cubicBezTo>
                    <a:pt x="2631" y="0"/>
                    <a:pt x="1" y="2630"/>
                    <a:pt x="1" y="5840"/>
                  </a:cubicBezTo>
                  <a:cubicBezTo>
                    <a:pt x="1" y="9072"/>
                    <a:pt x="2631" y="11703"/>
                    <a:pt x="5841" y="11703"/>
                  </a:cubicBezTo>
                  <a:cubicBezTo>
                    <a:pt x="9073" y="11703"/>
                    <a:pt x="11681" y="9072"/>
                    <a:pt x="11681" y="5840"/>
                  </a:cubicBezTo>
                  <a:cubicBezTo>
                    <a:pt x="11681" y="2630"/>
                    <a:pt x="9073" y="0"/>
                    <a:pt x="5841" y="0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53" name="Google Shape;929;p19"/>
            <p:cNvSpPr/>
            <p:nvPr/>
          </p:nvSpPr>
          <p:spPr>
            <a:xfrm rot="16200000" flipV="1">
              <a:off x="7937280" y="2820600"/>
              <a:ext cx="158040" cy="158040"/>
            </a:xfrm>
            <a:custGeom>
              <a:avLst/>
              <a:gdLst>
                <a:gd name="textAreaLeft" fmla="*/ 0 w 158040"/>
                <a:gd name="textAreaRight" fmla="*/ 158400 w 158040"/>
                <a:gd name="textAreaTop" fmla="*/ -360 h 158040"/>
                <a:gd name="textAreaBottom" fmla="*/ 158040 h 158040"/>
              </a:gdLst>
              <a:ahLst/>
              <a:cxnLst/>
              <a:rect l="textAreaLeft" t="textAreaTop" r="textAreaRight" b="textAreaBottom"/>
              <a:pathLst>
                <a:path w="6331" h="6332">
                  <a:moveTo>
                    <a:pt x="3166" y="1"/>
                  </a:moveTo>
                  <a:cubicBezTo>
                    <a:pt x="1427" y="1"/>
                    <a:pt x="0" y="1428"/>
                    <a:pt x="0" y="3166"/>
                  </a:cubicBezTo>
                  <a:cubicBezTo>
                    <a:pt x="0" y="4927"/>
                    <a:pt x="1427" y="6331"/>
                    <a:pt x="3166" y="6331"/>
                  </a:cubicBezTo>
                  <a:cubicBezTo>
                    <a:pt x="4927" y="6331"/>
                    <a:pt x="6331" y="4927"/>
                    <a:pt x="6331" y="3166"/>
                  </a:cubicBezTo>
                  <a:cubicBezTo>
                    <a:pt x="6331" y="1428"/>
                    <a:pt x="4927" y="1"/>
                    <a:pt x="3166" y="1"/>
                  </a:cubicBezTo>
                  <a:close/>
                </a:path>
              </a:pathLst>
            </a:custGeom>
            <a:solidFill>
              <a:srgbClr val="77C6FC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79200" bIns="7920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54" name="Google Shape;930;p19"/>
            <p:cNvSpPr/>
            <p:nvPr/>
          </p:nvSpPr>
          <p:spPr>
            <a:xfrm rot="16200000" flipV="1">
              <a:off x="7932240" y="2815560"/>
              <a:ext cx="167400" cy="167400"/>
            </a:xfrm>
            <a:custGeom>
              <a:avLst/>
              <a:gdLst>
                <a:gd name="textAreaLeft" fmla="*/ 0 w 167400"/>
                <a:gd name="textAreaRight" fmla="*/ 167760 w 167400"/>
                <a:gd name="textAreaTop" fmla="*/ -360 h 167400"/>
                <a:gd name="textAreaBottom" fmla="*/ 167400 h 167400"/>
              </a:gdLst>
              <a:ahLst/>
              <a:cxnLst/>
              <a:rect l="textAreaLeft" t="textAreaTop" r="textAreaRight" b="textAreaBottom"/>
              <a:pathLst>
                <a:path w="6710" h="6711">
                  <a:moveTo>
                    <a:pt x="3344" y="380"/>
                  </a:moveTo>
                  <a:cubicBezTo>
                    <a:pt x="4168" y="380"/>
                    <a:pt x="4926" y="714"/>
                    <a:pt x="5461" y="1249"/>
                  </a:cubicBezTo>
                  <a:cubicBezTo>
                    <a:pt x="5996" y="1784"/>
                    <a:pt x="6330" y="2519"/>
                    <a:pt x="6330" y="3344"/>
                  </a:cubicBezTo>
                  <a:cubicBezTo>
                    <a:pt x="6330" y="4169"/>
                    <a:pt x="5996" y="4927"/>
                    <a:pt x="5461" y="5462"/>
                  </a:cubicBezTo>
                  <a:cubicBezTo>
                    <a:pt x="4926" y="5997"/>
                    <a:pt x="4168" y="6331"/>
                    <a:pt x="3344" y="6331"/>
                  </a:cubicBezTo>
                  <a:cubicBezTo>
                    <a:pt x="2519" y="6331"/>
                    <a:pt x="1783" y="5997"/>
                    <a:pt x="1248" y="5462"/>
                  </a:cubicBezTo>
                  <a:cubicBezTo>
                    <a:pt x="713" y="4927"/>
                    <a:pt x="379" y="4169"/>
                    <a:pt x="379" y="3344"/>
                  </a:cubicBezTo>
                  <a:cubicBezTo>
                    <a:pt x="379" y="2519"/>
                    <a:pt x="713" y="1784"/>
                    <a:pt x="1248" y="1249"/>
                  </a:cubicBezTo>
                  <a:cubicBezTo>
                    <a:pt x="1783" y="714"/>
                    <a:pt x="2519" y="380"/>
                    <a:pt x="3344" y="380"/>
                  </a:cubicBezTo>
                  <a:close/>
                  <a:moveTo>
                    <a:pt x="3344" y="1"/>
                  </a:moveTo>
                  <a:cubicBezTo>
                    <a:pt x="1494" y="1"/>
                    <a:pt x="0" y="1494"/>
                    <a:pt x="0" y="3344"/>
                  </a:cubicBezTo>
                  <a:cubicBezTo>
                    <a:pt x="0" y="5194"/>
                    <a:pt x="1494" y="6710"/>
                    <a:pt x="3344" y="6710"/>
                  </a:cubicBezTo>
                  <a:cubicBezTo>
                    <a:pt x="5194" y="6710"/>
                    <a:pt x="6709" y="5194"/>
                    <a:pt x="6709" y="3344"/>
                  </a:cubicBezTo>
                  <a:cubicBezTo>
                    <a:pt x="6709" y="1494"/>
                    <a:pt x="5194" y="1"/>
                    <a:pt x="3344" y="1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83880" bIns="8388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</p:grpSp>
      <p:grpSp>
        <p:nvGrpSpPr>
          <p:cNvPr id="55" name="Google Shape;931;p19"/>
          <p:cNvGrpSpPr/>
          <p:nvPr/>
        </p:nvGrpSpPr>
        <p:grpSpPr>
          <a:xfrm>
            <a:off x="8012880" y="177840"/>
            <a:ext cx="174600" cy="174600"/>
            <a:chOff x="8012880" y="177840"/>
            <a:chExt cx="174600" cy="174600"/>
          </a:xfrm>
        </p:grpSpPr>
        <p:sp>
          <p:nvSpPr>
            <p:cNvPr id="56" name="Google Shape;932;p19"/>
            <p:cNvSpPr/>
            <p:nvPr/>
          </p:nvSpPr>
          <p:spPr>
            <a:xfrm rot="16200000" flipV="1">
              <a:off x="8016840" y="182520"/>
              <a:ext cx="165600" cy="165240"/>
            </a:xfrm>
            <a:custGeom>
              <a:avLst/>
              <a:gdLst>
                <a:gd name="textAreaLeft" fmla="*/ 0 w 165600"/>
                <a:gd name="textAreaRight" fmla="*/ 165960 w 165600"/>
                <a:gd name="textAreaTop" fmla="*/ -360 h 165240"/>
                <a:gd name="textAreaBottom" fmla="*/ 165240 h 165240"/>
              </a:gdLst>
              <a:ahLst/>
              <a:cxnLst/>
              <a:rect l="textAreaLeft" t="textAreaTop" r="textAreaRight" b="textAreaBottom"/>
              <a:pathLst>
                <a:path w="6644" h="6621">
                  <a:moveTo>
                    <a:pt x="3322" y="0"/>
                  </a:moveTo>
                  <a:cubicBezTo>
                    <a:pt x="1494" y="0"/>
                    <a:pt x="1" y="1471"/>
                    <a:pt x="1" y="3299"/>
                  </a:cubicBezTo>
                  <a:cubicBezTo>
                    <a:pt x="1" y="5127"/>
                    <a:pt x="1494" y="6620"/>
                    <a:pt x="3322" y="6620"/>
                  </a:cubicBezTo>
                  <a:cubicBezTo>
                    <a:pt x="5150" y="6620"/>
                    <a:pt x="6643" y="5127"/>
                    <a:pt x="6643" y="3299"/>
                  </a:cubicBezTo>
                  <a:cubicBezTo>
                    <a:pt x="6643" y="1471"/>
                    <a:pt x="5150" y="0"/>
                    <a:pt x="3322" y="0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82800" bIns="8280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57" name="Google Shape;933;p19"/>
            <p:cNvSpPr/>
            <p:nvPr/>
          </p:nvSpPr>
          <p:spPr>
            <a:xfrm rot="16200000" flipV="1">
              <a:off x="8012880" y="177480"/>
              <a:ext cx="174600" cy="174600"/>
            </a:xfrm>
            <a:custGeom>
              <a:avLst/>
              <a:gdLst>
                <a:gd name="textAreaLeft" fmla="*/ 0 w 174600"/>
                <a:gd name="textAreaRight" fmla="*/ 174960 w 174600"/>
                <a:gd name="textAreaTop" fmla="*/ -360 h 174600"/>
                <a:gd name="textAreaBottom" fmla="*/ 174600 h 174600"/>
              </a:gdLst>
              <a:ahLst/>
              <a:cxnLst/>
              <a:rect l="textAreaLeft" t="textAreaTop" r="textAreaRight" b="textAreaBottom"/>
              <a:pathLst>
                <a:path w="7000" h="7000">
                  <a:moveTo>
                    <a:pt x="3500" y="380"/>
                  </a:moveTo>
                  <a:cubicBezTo>
                    <a:pt x="4369" y="380"/>
                    <a:pt x="5149" y="736"/>
                    <a:pt x="5707" y="1293"/>
                  </a:cubicBezTo>
                  <a:cubicBezTo>
                    <a:pt x="6286" y="1873"/>
                    <a:pt x="6621" y="2653"/>
                    <a:pt x="6621" y="3500"/>
                  </a:cubicBezTo>
                  <a:cubicBezTo>
                    <a:pt x="6621" y="4370"/>
                    <a:pt x="6286" y="5150"/>
                    <a:pt x="5707" y="5729"/>
                  </a:cubicBezTo>
                  <a:cubicBezTo>
                    <a:pt x="5149" y="6286"/>
                    <a:pt x="4369" y="6643"/>
                    <a:pt x="3500" y="6643"/>
                  </a:cubicBezTo>
                  <a:cubicBezTo>
                    <a:pt x="2631" y="6643"/>
                    <a:pt x="1851" y="6286"/>
                    <a:pt x="1293" y="5729"/>
                  </a:cubicBezTo>
                  <a:cubicBezTo>
                    <a:pt x="714" y="5150"/>
                    <a:pt x="379" y="4370"/>
                    <a:pt x="379" y="3500"/>
                  </a:cubicBezTo>
                  <a:cubicBezTo>
                    <a:pt x="379" y="2653"/>
                    <a:pt x="714" y="1873"/>
                    <a:pt x="1293" y="1293"/>
                  </a:cubicBezTo>
                  <a:cubicBezTo>
                    <a:pt x="1851" y="736"/>
                    <a:pt x="2631" y="380"/>
                    <a:pt x="3500" y="380"/>
                  </a:cubicBezTo>
                  <a:close/>
                  <a:moveTo>
                    <a:pt x="3500" y="1"/>
                  </a:moveTo>
                  <a:cubicBezTo>
                    <a:pt x="1561" y="1"/>
                    <a:pt x="0" y="1583"/>
                    <a:pt x="0" y="3500"/>
                  </a:cubicBezTo>
                  <a:cubicBezTo>
                    <a:pt x="0" y="5439"/>
                    <a:pt x="1561" y="7000"/>
                    <a:pt x="3500" y="7000"/>
                  </a:cubicBezTo>
                  <a:cubicBezTo>
                    <a:pt x="5439" y="7000"/>
                    <a:pt x="7000" y="5439"/>
                    <a:pt x="7000" y="3500"/>
                  </a:cubicBezTo>
                  <a:cubicBezTo>
                    <a:pt x="7000" y="1583"/>
                    <a:pt x="5439" y="1"/>
                    <a:pt x="3500" y="1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87480" bIns="8748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58" name="Google Shape;934;p19"/>
            <p:cNvSpPr/>
            <p:nvPr/>
          </p:nvSpPr>
          <p:spPr>
            <a:xfrm rot="16200000" flipV="1">
              <a:off x="8053560" y="218880"/>
              <a:ext cx="92160" cy="92880"/>
            </a:xfrm>
            <a:custGeom>
              <a:avLst/>
              <a:gdLst>
                <a:gd name="textAreaLeft" fmla="*/ 0 w 92160"/>
                <a:gd name="textAreaRight" fmla="*/ 92520 w 92160"/>
                <a:gd name="textAreaTop" fmla="*/ 360 h 92880"/>
                <a:gd name="textAreaBottom" fmla="*/ 93600 h 92880"/>
              </a:gdLst>
              <a:ahLst/>
              <a:cxnLst/>
              <a:rect l="textAreaLeft" t="textAreaTop" r="textAreaRight" b="textAreaBottom"/>
              <a:pathLst>
                <a:path w="3702" h="3723">
                  <a:moveTo>
                    <a:pt x="1851" y="0"/>
                  </a:moveTo>
                  <a:cubicBezTo>
                    <a:pt x="826" y="0"/>
                    <a:pt x="1" y="825"/>
                    <a:pt x="1" y="1850"/>
                  </a:cubicBezTo>
                  <a:cubicBezTo>
                    <a:pt x="1" y="2876"/>
                    <a:pt x="826" y="3723"/>
                    <a:pt x="1851" y="3723"/>
                  </a:cubicBezTo>
                  <a:cubicBezTo>
                    <a:pt x="2876" y="3723"/>
                    <a:pt x="3701" y="2876"/>
                    <a:pt x="3701" y="1850"/>
                  </a:cubicBezTo>
                  <a:cubicBezTo>
                    <a:pt x="3701" y="825"/>
                    <a:pt x="2876" y="0"/>
                    <a:pt x="1851" y="0"/>
                  </a:cubicBezTo>
                  <a:close/>
                </a:path>
              </a:pathLst>
            </a:custGeom>
            <a:solidFill>
              <a:srgbClr val="77C6FC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46440" bIns="46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59" name="Google Shape;935;p19"/>
            <p:cNvSpPr/>
            <p:nvPr/>
          </p:nvSpPr>
          <p:spPr>
            <a:xfrm rot="16200000" flipV="1">
              <a:off x="8048880" y="214920"/>
              <a:ext cx="102240" cy="101520"/>
            </a:xfrm>
            <a:custGeom>
              <a:avLst/>
              <a:gdLst>
                <a:gd name="textAreaLeft" fmla="*/ 0 w 102240"/>
                <a:gd name="textAreaRight" fmla="*/ 102600 w 102240"/>
                <a:gd name="textAreaTop" fmla="*/ 360 h 101520"/>
                <a:gd name="textAreaBottom" fmla="*/ 102240 h 101520"/>
              </a:gdLst>
              <a:ahLst/>
              <a:cxnLst/>
              <a:rect l="textAreaLeft" t="textAreaTop" r="textAreaRight" b="textAreaBottom"/>
              <a:pathLst>
                <a:path w="4102" h="4080">
                  <a:moveTo>
                    <a:pt x="2051" y="357"/>
                  </a:moveTo>
                  <a:cubicBezTo>
                    <a:pt x="2519" y="357"/>
                    <a:pt x="2920" y="558"/>
                    <a:pt x="3232" y="848"/>
                  </a:cubicBezTo>
                  <a:cubicBezTo>
                    <a:pt x="3544" y="1160"/>
                    <a:pt x="3723" y="1583"/>
                    <a:pt x="3723" y="2029"/>
                  </a:cubicBezTo>
                  <a:cubicBezTo>
                    <a:pt x="3723" y="2497"/>
                    <a:pt x="3544" y="2921"/>
                    <a:pt x="3232" y="3211"/>
                  </a:cubicBezTo>
                  <a:cubicBezTo>
                    <a:pt x="2920" y="3523"/>
                    <a:pt x="2519" y="3701"/>
                    <a:pt x="2051" y="3701"/>
                  </a:cubicBezTo>
                  <a:cubicBezTo>
                    <a:pt x="1583" y="3701"/>
                    <a:pt x="1182" y="3523"/>
                    <a:pt x="870" y="3211"/>
                  </a:cubicBezTo>
                  <a:cubicBezTo>
                    <a:pt x="558" y="2921"/>
                    <a:pt x="379" y="2497"/>
                    <a:pt x="379" y="2029"/>
                  </a:cubicBezTo>
                  <a:cubicBezTo>
                    <a:pt x="379" y="1583"/>
                    <a:pt x="558" y="1160"/>
                    <a:pt x="870" y="848"/>
                  </a:cubicBezTo>
                  <a:cubicBezTo>
                    <a:pt x="1182" y="558"/>
                    <a:pt x="1583" y="357"/>
                    <a:pt x="2051" y="357"/>
                  </a:cubicBezTo>
                  <a:close/>
                  <a:moveTo>
                    <a:pt x="2051" y="1"/>
                  </a:moveTo>
                  <a:cubicBezTo>
                    <a:pt x="914" y="1"/>
                    <a:pt x="0" y="915"/>
                    <a:pt x="0" y="2029"/>
                  </a:cubicBezTo>
                  <a:cubicBezTo>
                    <a:pt x="0" y="3166"/>
                    <a:pt x="914" y="4080"/>
                    <a:pt x="2051" y="4080"/>
                  </a:cubicBezTo>
                  <a:cubicBezTo>
                    <a:pt x="3188" y="4080"/>
                    <a:pt x="4102" y="3166"/>
                    <a:pt x="4102" y="2029"/>
                  </a:cubicBezTo>
                  <a:cubicBezTo>
                    <a:pt x="4102" y="915"/>
                    <a:pt x="3188" y="1"/>
                    <a:pt x="2051" y="1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50760" bIns="5076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</p:grpSp>
      <p:grpSp>
        <p:nvGrpSpPr>
          <p:cNvPr id="60" name="Google Shape;936;p19"/>
          <p:cNvGrpSpPr/>
          <p:nvPr/>
        </p:nvGrpSpPr>
        <p:grpSpPr>
          <a:xfrm>
            <a:off x="7551720" y="3880440"/>
            <a:ext cx="293040" cy="292680"/>
            <a:chOff x="7551720" y="3880440"/>
            <a:chExt cx="293040" cy="292680"/>
          </a:xfrm>
        </p:grpSpPr>
        <p:sp>
          <p:nvSpPr>
            <p:cNvPr id="61" name="Google Shape;937;p19"/>
            <p:cNvSpPr/>
            <p:nvPr/>
          </p:nvSpPr>
          <p:spPr>
            <a:xfrm rot="5400000" flipH="1">
              <a:off x="7553880" y="3882600"/>
              <a:ext cx="288360" cy="288000"/>
            </a:xfrm>
            <a:custGeom>
              <a:avLst/>
              <a:gdLst>
                <a:gd name="textAreaLeft" fmla="*/ -360 w 288360"/>
                <a:gd name="textAreaRight" fmla="*/ 288360 w 288360"/>
                <a:gd name="textAreaTop" fmla="*/ 0 h 288000"/>
                <a:gd name="textAreaBottom" fmla="*/ 288360 h 288000"/>
              </a:gdLst>
              <a:ahLst/>
              <a:cxnLst/>
              <a:rect l="textAreaLeft" t="textAreaTop" r="textAreaRight" b="textAreaBottom"/>
              <a:pathLst>
                <a:path w="22915" h="22893">
                  <a:moveTo>
                    <a:pt x="11457" y="0"/>
                  </a:moveTo>
                  <a:cubicBezTo>
                    <a:pt x="5127" y="0"/>
                    <a:pt x="0" y="5127"/>
                    <a:pt x="0" y="11435"/>
                  </a:cubicBezTo>
                  <a:cubicBezTo>
                    <a:pt x="0" y="17766"/>
                    <a:pt x="5127" y="22892"/>
                    <a:pt x="11457" y="22892"/>
                  </a:cubicBezTo>
                  <a:cubicBezTo>
                    <a:pt x="17788" y="22892"/>
                    <a:pt x="22914" y="17766"/>
                    <a:pt x="22914" y="11435"/>
                  </a:cubicBezTo>
                  <a:cubicBezTo>
                    <a:pt x="22914" y="5127"/>
                    <a:pt x="17788" y="0"/>
                    <a:pt x="11457" y="0"/>
                  </a:cubicBezTo>
                  <a:close/>
                </a:path>
              </a:pathLst>
            </a:custGeom>
            <a:solidFill>
              <a:srgbClr val="77C6FC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62" name="Google Shape;938;p19"/>
            <p:cNvSpPr/>
            <p:nvPr/>
          </p:nvSpPr>
          <p:spPr>
            <a:xfrm rot="5400000" flipH="1">
              <a:off x="7551720" y="3880080"/>
              <a:ext cx="292680" cy="293040"/>
            </a:xfrm>
            <a:custGeom>
              <a:avLst/>
              <a:gdLst>
                <a:gd name="textAreaLeft" fmla="*/ -360 w 292680"/>
                <a:gd name="textAreaRight" fmla="*/ 292680 w 292680"/>
                <a:gd name="textAreaTop" fmla="*/ 0 h 293040"/>
                <a:gd name="textAreaBottom" fmla="*/ 293400 h 293040"/>
              </a:gdLst>
              <a:ahLst/>
              <a:cxnLst/>
              <a:rect l="textAreaLeft" t="textAreaTop" r="textAreaRight" b="textAreaBottom"/>
              <a:pathLst>
                <a:path w="23272" h="23294">
                  <a:moveTo>
                    <a:pt x="11636" y="380"/>
                  </a:moveTo>
                  <a:cubicBezTo>
                    <a:pt x="14757" y="380"/>
                    <a:pt x="17566" y="1628"/>
                    <a:pt x="19594" y="3679"/>
                  </a:cubicBezTo>
                  <a:cubicBezTo>
                    <a:pt x="21645" y="5707"/>
                    <a:pt x="22893" y="8538"/>
                    <a:pt x="22893" y="11636"/>
                  </a:cubicBezTo>
                  <a:cubicBezTo>
                    <a:pt x="22893" y="14757"/>
                    <a:pt x="21645" y="17565"/>
                    <a:pt x="19594" y="19616"/>
                  </a:cubicBezTo>
                  <a:cubicBezTo>
                    <a:pt x="17566" y="21644"/>
                    <a:pt x="14757" y="22915"/>
                    <a:pt x="11636" y="22915"/>
                  </a:cubicBezTo>
                  <a:cubicBezTo>
                    <a:pt x="8516" y="22915"/>
                    <a:pt x="5707" y="21644"/>
                    <a:pt x="3657" y="19616"/>
                  </a:cubicBezTo>
                  <a:cubicBezTo>
                    <a:pt x="1628" y="17565"/>
                    <a:pt x="358" y="14757"/>
                    <a:pt x="358" y="11636"/>
                  </a:cubicBezTo>
                  <a:cubicBezTo>
                    <a:pt x="358" y="8538"/>
                    <a:pt x="1628" y="5707"/>
                    <a:pt x="3657" y="3679"/>
                  </a:cubicBezTo>
                  <a:cubicBezTo>
                    <a:pt x="5707" y="1628"/>
                    <a:pt x="8516" y="380"/>
                    <a:pt x="11636" y="380"/>
                  </a:cubicBezTo>
                  <a:close/>
                  <a:moveTo>
                    <a:pt x="11636" y="1"/>
                  </a:moveTo>
                  <a:cubicBezTo>
                    <a:pt x="5217" y="1"/>
                    <a:pt x="1" y="5217"/>
                    <a:pt x="1" y="11636"/>
                  </a:cubicBezTo>
                  <a:cubicBezTo>
                    <a:pt x="1" y="18078"/>
                    <a:pt x="5217" y="23294"/>
                    <a:pt x="11636" y="23294"/>
                  </a:cubicBezTo>
                  <a:cubicBezTo>
                    <a:pt x="18056" y="23294"/>
                    <a:pt x="23272" y="18078"/>
                    <a:pt x="23272" y="11636"/>
                  </a:cubicBezTo>
                  <a:cubicBezTo>
                    <a:pt x="23272" y="5217"/>
                    <a:pt x="18056" y="1"/>
                    <a:pt x="11636" y="1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63" name="Google Shape;939;p19"/>
            <p:cNvSpPr/>
            <p:nvPr/>
          </p:nvSpPr>
          <p:spPr>
            <a:xfrm rot="5400000" flipH="1">
              <a:off x="7589520" y="3919320"/>
              <a:ext cx="215280" cy="214920"/>
            </a:xfrm>
            <a:custGeom>
              <a:avLst/>
              <a:gdLst>
                <a:gd name="textAreaLeft" fmla="*/ 360 w 215280"/>
                <a:gd name="textAreaRight" fmla="*/ 216000 w 215280"/>
                <a:gd name="textAreaTop" fmla="*/ 0 h 214920"/>
                <a:gd name="textAreaBottom" fmla="*/ 215280 h 214920"/>
              </a:gdLst>
              <a:ahLst/>
              <a:cxnLst/>
              <a:rect l="textAreaLeft" t="textAreaTop" r="textAreaRight" b="textAreaBottom"/>
              <a:pathLst>
                <a:path w="17120" h="17097">
                  <a:moveTo>
                    <a:pt x="8560" y="0"/>
                  </a:moveTo>
                  <a:cubicBezTo>
                    <a:pt x="3835" y="0"/>
                    <a:pt x="1" y="3812"/>
                    <a:pt x="1" y="8537"/>
                  </a:cubicBezTo>
                  <a:cubicBezTo>
                    <a:pt x="1" y="13263"/>
                    <a:pt x="3835" y="17097"/>
                    <a:pt x="8560" y="17097"/>
                  </a:cubicBezTo>
                  <a:cubicBezTo>
                    <a:pt x="13286" y="17097"/>
                    <a:pt x="17120" y="13263"/>
                    <a:pt x="17120" y="8537"/>
                  </a:cubicBezTo>
                  <a:cubicBezTo>
                    <a:pt x="17120" y="3812"/>
                    <a:pt x="13286" y="0"/>
                    <a:pt x="8560" y="0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64" name="Google Shape;940;p19"/>
            <p:cNvSpPr/>
            <p:nvPr/>
          </p:nvSpPr>
          <p:spPr>
            <a:xfrm rot="5400000" flipH="1">
              <a:off x="7587360" y="3916800"/>
              <a:ext cx="219600" cy="219960"/>
            </a:xfrm>
            <a:custGeom>
              <a:avLst/>
              <a:gdLst>
                <a:gd name="textAreaLeft" fmla="*/ 360 w 219600"/>
                <a:gd name="textAreaRight" fmla="*/ 220320 w 219600"/>
                <a:gd name="textAreaTop" fmla="*/ 0 h 219960"/>
                <a:gd name="textAreaBottom" fmla="*/ 220320 h 219960"/>
              </a:gdLst>
              <a:ahLst/>
              <a:cxnLst/>
              <a:rect l="textAreaLeft" t="textAreaTop" r="textAreaRight" b="textAreaBottom"/>
              <a:pathLst>
                <a:path w="17477" h="17499">
                  <a:moveTo>
                    <a:pt x="8738" y="379"/>
                  </a:moveTo>
                  <a:cubicBezTo>
                    <a:pt x="11057" y="379"/>
                    <a:pt x="13130" y="1316"/>
                    <a:pt x="14645" y="2831"/>
                  </a:cubicBezTo>
                  <a:cubicBezTo>
                    <a:pt x="16161" y="4347"/>
                    <a:pt x="17097" y="6442"/>
                    <a:pt x="17097" y="8738"/>
                  </a:cubicBezTo>
                  <a:cubicBezTo>
                    <a:pt x="17097" y="11056"/>
                    <a:pt x="16161" y="13152"/>
                    <a:pt x="14645" y="14667"/>
                  </a:cubicBezTo>
                  <a:cubicBezTo>
                    <a:pt x="13130" y="16183"/>
                    <a:pt x="11057" y="17119"/>
                    <a:pt x="8738" y="17119"/>
                  </a:cubicBezTo>
                  <a:cubicBezTo>
                    <a:pt x="6420" y="17119"/>
                    <a:pt x="4325" y="16183"/>
                    <a:pt x="2809" y="14667"/>
                  </a:cubicBezTo>
                  <a:cubicBezTo>
                    <a:pt x="1293" y="13152"/>
                    <a:pt x="357" y="11056"/>
                    <a:pt x="357" y="8738"/>
                  </a:cubicBezTo>
                  <a:cubicBezTo>
                    <a:pt x="357" y="6442"/>
                    <a:pt x="1293" y="4347"/>
                    <a:pt x="2809" y="2831"/>
                  </a:cubicBezTo>
                  <a:cubicBezTo>
                    <a:pt x="4325" y="1316"/>
                    <a:pt x="6420" y="379"/>
                    <a:pt x="8738" y="379"/>
                  </a:cubicBezTo>
                  <a:close/>
                  <a:moveTo>
                    <a:pt x="8738" y="0"/>
                  </a:moveTo>
                  <a:cubicBezTo>
                    <a:pt x="3901" y="0"/>
                    <a:pt x="1" y="3924"/>
                    <a:pt x="1" y="8738"/>
                  </a:cubicBezTo>
                  <a:cubicBezTo>
                    <a:pt x="1" y="13575"/>
                    <a:pt x="3901" y="17498"/>
                    <a:pt x="8738" y="17498"/>
                  </a:cubicBezTo>
                  <a:cubicBezTo>
                    <a:pt x="13553" y="17498"/>
                    <a:pt x="17476" y="13575"/>
                    <a:pt x="17476" y="8738"/>
                  </a:cubicBezTo>
                  <a:cubicBezTo>
                    <a:pt x="17476" y="3924"/>
                    <a:pt x="13553" y="0"/>
                    <a:pt x="8738" y="0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65" name="Google Shape;941;p19"/>
            <p:cNvSpPr/>
            <p:nvPr/>
          </p:nvSpPr>
          <p:spPr>
            <a:xfrm rot="5400000" flipH="1">
              <a:off x="7629480" y="3959280"/>
              <a:ext cx="135720" cy="135720"/>
            </a:xfrm>
            <a:custGeom>
              <a:avLst/>
              <a:gdLst>
                <a:gd name="textAreaLeft" fmla="*/ -360 w 135720"/>
                <a:gd name="textAreaRight" fmla="*/ 135720 w 135720"/>
                <a:gd name="textAreaTop" fmla="*/ 0 h 135720"/>
                <a:gd name="textAreaBottom" fmla="*/ 136080 h 135720"/>
              </a:gdLst>
              <a:ahLst/>
              <a:cxnLst/>
              <a:rect l="textAreaLeft" t="textAreaTop" r="textAreaRight" b="textAreaBottom"/>
              <a:pathLst>
                <a:path w="10812" h="10812">
                  <a:moveTo>
                    <a:pt x="5417" y="1"/>
                  </a:moveTo>
                  <a:cubicBezTo>
                    <a:pt x="2430" y="1"/>
                    <a:pt x="1" y="2431"/>
                    <a:pt x="1" y="5395"/>
                  </a:cubicBezTo>
                  <a:cubicBezTo>
                    <a:pt x="1" y="8382"/>
                    <a:pt x="2430" y="10812"/>
                    <a:pt x="5417" y="10812"/>
                  </a:cubicBezTo>
                  <a:cubicBezTo>
                    <a:pt x="8404" y="10812"/>
                    <a:pt x="10812" y="8382"/>
                    <a:pt x="10812" y="5395"/>
                  </a:cubicBezTo>
                  <a:cubicBezTo>
                    <a:pt x="10812" y="2431"/>
                    <a:pt x="8404" y="1"/>
                    <a:pt x="5417" y="1"/>
                  </a:cubicBezTo>
                  <a:close/>
                </a:path>
              </a:pathLst>
            </a:custGeom>
            <a:solidFill>
              <a:srgbClr val="77C6FC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68040" bIns="680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66" name="Google Shape;942;p19"/>
            <p:cNvSpPr/>
            <p:nvPr/>
          </p:nvSpPr>
          <p:spPr>
            <a:xfrm rot="5400000" flipH="1">
              <a:off x="7627680" y="3956400"/>
              <a:ext cx="140760" cy="140400"/>
            </a:xfrm>
            <a:custGeom>
              <a:avLst/>
              <a:gdLst>
                <a:gd name="textAreaLeft" fmla="*/ -360 w 140760"/>
                <a:gd name="textAreaRight" fmla="*/ 140760 w 140760"/>
                <a:gd name="textAreaTop" fmla="*/ 0 h 140400"/>
                <a:gd name="textAreaBottom" fmla="*/ 140760 h 140400"/>
              </a:gdLst>
              <a:ahLst/>
              <a:cxnLst/>
              <a:rect l="textAreaLeft" t="textAreaTop" r="textAreaRight" b="textAreaBottom"/>
              <a:pathLst>
                <a:path w="11191" h="11169">
                  <a:moveTo>
                    <a:pt x="5595" y="357"/>
                  </a:moveTo>
                  <a:cubicBezTo>
                    <a:pt x="7044" y="357"/>
                    <a:pt x="8337" y="937"/>
                    <a:pt x="9273" y="1895"/>
                  </a:cubicBezTo>
                  <a:cubicBezTo>
                    <a:pt x="10232" y="2832"/>
                    <a:pt x="10811" y="4147"/>
                    <a:pt x="10811" y="5573"/>
                  </a:cubicBezTo>
                  <a:cubicBezTo>
                    <a:pt x="10811" y="7022"/>
                    <a:pt x="10232" y="8337"/>
                    <a:pt x="9273" y="9273"/>
                  </a:cubicBezTo>
                  <a:cubicBezTo>
                    <a:pt x="8337" y="10210"/>
                    <a:pt x="7044" y="10789"/>
                    <a:pt x="5595" y="10789"/>
                  </a:cubicBezTo>
                  <a:cubicBezTo>
                    <a:pt x="4147" y="10789"/>
                    <a:pt x="2854" y="10210"/>
                    <a:pt x="1895" y="9273"/>
                  </a:cubicBezTo>
                  <a:cubicBezTo>
                    <a:pt x="959" y="8337"/>
                    <a:pt x="379" y="7022"/>
                    <a:pt x="379" y="5573"/>
                  </a:cubicBezTo>
                  <a:cubicBezTo>
                    <a:pt x="379" y="4147"/>
                    <a:pt x="959" y="2832"/>
                    <a:pt x="1895" y="1895"/>
                  </a:cubicBezTo>
                  <a:cubicBezTo>
                    <a:pt x="2854" y="937"/>
                    <a:pt x="4147" y="357"/>
                    <a:pt x="5595" y="357"/>
                  </a:cubicBezTo>
                  <a:close/>
                  <a:moveTo>
                    <a:pt x="5595" y="1"/>
                  </a:moveTo>
                  <a:cubicBezTo>
                    <a:pt x="2497" y="1"/>
                    <a:pt x="1" y="2497"/>
                    <a:pt x="1" y="5573"/>
                  </a:cubicBezTo>
                  <a:cubicBezTo>
                    <a:pt x="1" y="8672"/>
                    <a:pt x="2497" y="11168"/>
                    <a:pt x="5595" y="11168"/>
                  </a:cubicBezTo>
                  <a:cubicBezTo>
                    <a:pt x="8671" y="11168"/>
                    <a:pt x="11190" y="8672"/>
                    <a:pt x="11190" y="5573"/>
                  </a:cubicBezTo>
                  <a:cubicBezTo>
                    <a:pt x="11190" y="2497"/>
                    <a:pt x="8671" y="1"/>
                    <a:pt x="5595" y="1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70200" bIns="7020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</p:grpSp>
      <p:grpSp>
        <p:nvGrpSpPr>
          <p:cNvPr id="67" name="Google Shape;943;p19"/>
          <p:cNvGrpSpPr/>
          <p:nvPr/>
        </p:nvGrpSpPr>
        <p:grpSpPr>
          <a:xfrm>
            <a:off x="8333280" y="249120"/>
            <a:ext cx="26640" cy="174600"/>
            <a:chOff x="8333280" y="249120"/>
            <a:chExt cx="26640" cy="174600"/>
          </a:xfrm>
        </p:grpSpPr>
        <p:sp>
          <p:nvSpPr>
            <p:cNvPr id="68" name="Google Shape;944;p19"/>
            <p:cNvSpPr/>
            <p:nvPr/>
          </p:nvSpPr>
          <p:spPr>
            <a:xfrm rot="16200000" flipV="1">
              <a:off x="8333280" y="397080"/>
              <a:ext cx="26640" cy="26640"/>
            </a:xfrm>
            <a:prstGeom prst="ellipse">
              <a:avLst/>
            </a:pr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720" bIns="97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69" name="Google Shape;945;p19"/>
            <p:cNvSpPr/>
            <p:nvPr/>
          </p:nvSpPr>
          <p:spPr>
            <a:xfrm rot="16200000" flipV="1">
              <a:off x="8333280" y="323280"/>
              <a:ext cx="26640" cy="26640"/>
            </a:xfrm>
            <a:prstGeom prst="ellipse">
              <a:avLst/>
            </a:pr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720" bIns="97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70" name="Google Shape;946;p19"/>
            <p:cNvSpPr/>
            <p:nvPr/>
          </p:nvSpPr>
          <p:spPr>
            <a:xfrm rot="16200000" flipV="1">
              <a:off x="8333280" y="249120"/>
              <a:ext cx="26640" cy="26640"/>
            </a:xfrm>
            <a:prstGeom prst="ellipse">
              <a:avLst/>
            </a:pr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720" bIns="97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</p:grpSp>
      <p:cxnSp>
        <p:nvCxnSpPr>
          <p:cNvPr id="71" name="Google Shape;947;p19"/>
          <p:cNvCxnSpPr/>
          <p:nvPr/>
        </p:nvCxnSpPr>
        <p:spPr>
          <a:xfrm flipH="1" flipV="1">
            <a:off x="1513800" y="1824840"/>
            <a:ext cx="126360" cy="1672920"/>
          </a:xfrm>
          <a:prstGeom prst="straightConnector1">
            <a:avLst/>
          </a:prstGeom>
          <a:ln w="9525">
            <a:solidFill>
              <a:srgbClr val="494949"/>
            </a:solidFill>
            <a:round/>
          </a:ln>
        </p:spPr>
      </p:cxnSp>
      <p:cxnSp>
        <p:nvCxnSpPr>
          <p:cNvPr id="72" name="Google Shape;948;p19"/>
          <p:cNvCxnSpPr/>
          <p:nvPr/>
        </p:nvCxnSpPr>
        <p:spPr>
          <a:xfrm flipV="1">
            <a:off x="889920" y="3510720"/>
            <a:ext cx="743760" cy="829800"/>
          </a:xfrm>
          <a:prstGeom prst="straightConnector1">
            <a:avLst/>
          </a:prstGeom>
          <a:ln w="9525">
            <a:solidFill>
              <a:srgbClr val="494949"/>
            </a:solidFill>
            <a:round/>
          </a:ln>
        </p:spPr>
      </p:cxnSp>
      <p:cxnSp>
        <p:nvCxnSpPr>
          <p:cNvPr id="73" name="Google Shape;949;p19"/>
          <p:cNvCxnSpPr/>
          <p:nvPr/>
        </p:nvCxnSpPr>
        <p:spPr>
          <a:xfrm flipH="1" flipV="1">
            <a:off x="909720" y="4347000"/>
            <a:ext cx="1188360" cy="796680"/>
          </a:xfrm>
          <a:prstGeom prst="straightConnector1">
            <a:avLst/>
          </a:prstGeom>
          <a:ln w="9525">
            <a:solidFill>
              <a:srgbClr val="494949"/>
            </a:solidFill>
            <a:round/>
          </a:ln>
        </p:spPr>
      </p:cxnSp>
      <p:grpSp>
        <p:nvGrpSpPr>
          <p:cNvPr id="74" name="Google Shape;950;p19"/>
          <p:cNvGrpSpPr/>
          <p:nvPr/>
        </p:nvGrpSpPr>
        <p:grpSpPr>
          <a:xfrm>
            <a:off x="621360" y="4062240"/>
            <a:ext cx="582120" cy="581400"/>
            <a:chOff x="621360" y="4062240"/>
            <a:chExt cx="582120" cy="581400"/>
          </a:xfrm>
        </p:grpSpPr>
        <p:sp>
          <p:nvSpPr>
            <p:cNvPr id="75" name="Google Shape;951;p19"/>
            <p:cNvSpPr/>
            <p:nvPr/>
          </p:nvSpPr>
          <p:spPr>
            <a:xfrm rot="5400000">
              <a:off x="626040" y="4066920"/>
              <a:ext cx="572400" cy="572040"/>
            </a:xfrm>
            <a:custGeom>
              <a:avLst/>
              <a:gdLst>
                <a:gd name="textAreaLeft" fmla="*/ 0 w 572400"/>
                <a:gd name="textAreaRight" fmla="*/ 572760 w 572400"/>
                <a:gd name="textAreaTop" fmla="*/ 0 h 572040"/>
                <a:gd name="textAreaBottom" fmla="*/ 572400 h 572040"/>
              </a:gdLst>
              <a:ahLst/>
              <a:cxnLst/>
              <a:rect l="textAreaLeft" t="textAreaTop" r="textAreaRight" b="textAreaBottom"/>
              <a:pathLst>
                <a:path w="22915" h="22893">
                  <a:moveTo>
                    <a:pt x="11457" y="0"/>
                  </a:moveTo>
                  <a:cubicBezTo>
                    <a:pt x="5127" y="0"/>
                    <a:pt x="0" y="5127"/>
                    <a:pt x="0" y="11435"/>
                  </a:cubicBezTo>
                  <a:cubicBezTo>
                    <a:pt x="0" y="17766"/>
                    <a:pt x="5127" y="22892"/>
                    <a:pt x="11457" y="22892"/>
                  </a:cubicBezTo>
                  <a:cubicBezTo>
                    <a:pt x="17788" y="22892"/>
                    <a:pt x="22914" y="17766"/>
                    <a:pt x="22914" y="11435"/>
                  </a:cubicBezTo>
                  <a:cubicBezTo>
                    <a:pt x="22914" y="5127"/>
                    <a:pt x="17788" y="0"/>
                    <a:pt x="11457" y="0"/>
                  </a:cubicBezTo>
                  <a:close/>
                </a:path>
              </a:pathLst>
            </a:custGeom>
            <a:solidFill>
              <a:srgbClr val="77C6FC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76" name="Google Shape;952;p19"/>
            <p:cNvSpPr/>
            <p:nvPr/>
          </p:nvSpPr>
          <p:spPr>
            <a:xfrm rot="5400000">
              <a:off x="621360" y="4061880"/>
              <a:ext cx="581400" cy="582120"/>
            </a:xfrm>
            <a:custGeom>
              <a:avLst/>
              <a:gdLst>
                <a:gd name="textAreaLeft" fmla="*/ 0 w 581400"/>
                <a:gd name="textAreaRight" fmla="*/ 581760 w 581400"/>
                <a:gd name="textAreaTop" fmla="*/ 0 h 582120"/>
                <a:gd name="textAreaBottom" fmla="*/ 582480 h 582120"/>
              </a:gdLst>
              <a:ahLst/>
              <a:cxnLst/>
              <a:rect l="textAreaLeft" t="textAreaTop" r="textAreaRight" b="textAreaBottom"/>
              <a:pathLst>
                <a:path w="23272" h="23294">
                  <a:moveTo>
                    <a:pt x="11636" y="380"/>
                  </a:moveTo>
                  <a:cubicBezTo>
                    <a:pt x="14757" y="380"/>
                    <a:pt x="17566" y="1628"/>
                    <a:pt x="19594" y="3679"/>
                  </a:cubicBezTo>
                  <a:cubicBezTo>
                    <a:pt x="21645" y="5707"/>
                    <a:pt x="22893" y="8538"/>
                    <a:pt x="22893" y="11636"/>
                  </a:cubicBezTo>
                  <a:cubicBezTo>
                    <a:pt x="22893" y="14757"/>
                    <a:pt x="21645" y="17565"/>
                    <a:pt x="19594" y="19616"/>
                  </a:cubicBezTo>
                  <a:cubicBezTo>
                    <a:pt x="17566" y="21644"/>
                    <a:pt x="14757" y="22915"/>
                    <a:pt x="11636" y="22915"/>
                  </a:cubicBezTo>
                  <a:cubicBezTo>
                    <a:pt x="8516" y="22915"/>
                    <a:pt x="5707" y="21644"/>
                    <a:pt x="3657" y="19616"/>
                  </a:cubicBezTo>
                  <a:cubicBezTo>
                    <a:pt x="1628" y="17565"/>
                    <a:pt x="358" y="14757"/>
                    <a:pt x="358" y="11636"/>
                  </a:cubicBezTo>
                  <a:cubicBezTo>
                    <a:pt x="358" y="8538"/>
                    <a:pt x="1628" y="5707"/>
                    <a:pt x="3657" y="3679"/>
                  </a:cubicBezTo>
                  <a:cubicBezTo>
                    <a:pt x="5707" y="1628"/>
                    <a:pt x="8516" y="380"/>
                    <a:pt x="11636" y="380"/>
                  </a:cubicBezTo>
                  <a:close/>
                  <a:moveTo>
                    <a:pt x="11636" y="1"/>
                  </a:moveTo>
                  <a:cubicBezTo>
                    <a:pt x="5217" y="1"/>
                    <a:pt x="1" y="5217"/>
                    <a:pt x="1" y="11636"/>
                  </a:cubicBezTo>
                  <a:cubicBezTo>
                    <a:pt x="1" y="18078"/>
                    <a:pt x="5217" y="23294"/>
                    <a:pt x="11636" y="23294"/>
                  </a:cubicBezTo>
                  <a:cubicBezTo>
                    <a:pt x="18056" y="23294"/>
                    <a:pt x="23272" y="18078"/>
                    <a:pt x="23272" y="11636"/>
                  </a:cubicBezTo>
                  <a:cubicBezTo>
                    <a:pt x="23272" y="5217"/>
                    <a:pt x="18056" y="1"/>
                    <a:pt x="11636" y="1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77" name="Google Shape;953;p19"/>
            <p:cNvSpPr/>
            <p:nvPr/>
          </p:nvSpPr>
          <p:spPr>
            <a:xfrm rot="5400000">
              <a:off x="698760" y="4139640"/>
              <a:ext cx="427680" cy="426960"/>
            </a:xfrm>
            <a:custGeom>
              <a:avLst/>
              <a:gdLst>
                <a:gd name="textAreaLeft" fmla="*/ 0 w 427680"/>
                <a:gd name="textAreaRight" fmla="*/ 428040 w 427680"/>
                <a:gd name="textAreaTop" fmla="*/ 0 h 426960"/>
                <a:gd name="textAreaBottom" fmla="*/ 427320 h 426960"/>
              </a:gdLst>
              <a:ahLst/>
              <a:cxnLst/>
              <a:rect l="textAreaLeft" t="textAreaTop" r="textAreaRight" b="textAreaBottom"/>
              <a:pathLst>
                <a:path w="17120" h="17097">
                  <a:moveTo>
                    <a:pt x="8560" y="0"/>
                  </a:moveTo>
                  <a:cubicBezTo>
                    <a:pt x="3835" y="0"/>
                    <a:pt x="1" y="3812"/>
                    <a:pt x="1" y="8537"/>
                  </a:cubicBezTo>
                  <a:cubicBezTo>
                    <a:pt x="1" y="13263"/>
                    <a:pt x="3835" y="17097"/>
                    <a:pt x="8560" y="17097"/>
                  </a:cubicBezTo>
                  <a:cubicBezTo>
                    <a:pt x="13286" y="17097"/>
                    <a:pt x="17120" y="13263"/>
                    <a:pt x="17120" y="8537"/>
                  </a:cubicBezTo>
                  <a:cubicBezTo>
                    <a:pt x="17120" y="3812"/>
                    <a:pt x="13286" y="0"/>
                    <a:pt x="8560" y="0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78" name="Google Shape;954;p19"/>
            <p:cNvSpPr/>
            <p:nvPr/>
          </p:nvSpPr>
          <p:spPr>
            <a:xfrm rot="5400000">
              <a:off x="694080" y="4134240"/>
              <a:ext cx="436680" cy="437040"/>
            </a:xfrm>
            <a:custGeom>
              <a:avLst/>
              <a:gdLst>
                <a:gd name="textAreaLeft" fmla="*/ 0 w 436680"/>
                <a:gd name="textAreaRight" fmla="*/ 437040 w 436680"/>
                <a:gd name="textAreaTop" fmla="*/ 0 h 437040"/>
                <a:gd name="textAreaBottom" fmla="*/ 437400 h 437040"/>
              </a:gdLst>
              <a:ahLst/>
              <a:cxnLst/>
              <a:rect l="textAreaLeft" t="textAreaTop" r="textAreaRight" b="textAreaBottom"/>
              <a:pathLst>
                <a:path w="17477" h="17499">
                  <a:moveTo>
                    <a:pt x="8738" y="379"/>
                  </a:moveTo>
                  <a:cubicBezTo>
                    <a:pt x="11057" y="379"/>
                    <a:pt x="13130" y="1316"/>
                    <a:pt x="14645" y="2831"/>
                  </a:cubicBezTo>
                  <a:cubicBezTo>
                    <a:pt x="16161" y="4347"/>
                    <a:pt x="17097" y="6442"/>
                    <a:pt x="17097" y="8738"/>
                  </a:cubicBezTo>
                  <a:cubicBezTo>
                    <a:pt x="17097" y="11056"/>
                    <a:pt x="16161" y="13152"/>
                    <a:pt x="14645" y="14667"/>
                  </a:cubicBezTo>
                  <a:cubicBezTo>
                    <a:pt x="13130" y="16183"/>
                    <a:pt x="11057" y="17119"/>
                    <a:pt x="8738" y="17119"/>
                  </a:cubicBezTo>
                  <a:cubicBezTo>
                    <a:pt x="6420" y="17119"/>
                    <a:pt x="4325" y="16183"/>
                    <a:pt x="2809" y="14667"/>
                  </a:cubicBezTo>
                  <a:cubicBezTo>
                    <a:pt x="1293" y="13152"/>
                    <a:pt x="357" y="11056"/>
                    <a:pt x="357" y="8738"/>
                  </a:cubicBezTo>
                  <a:cubicBezTo>
                    <a:pt x="357" y="6442"/>
                    <a:pt x="1293" y="4347"/>
                    <a:pt x="2809" y="2831"/>
                  </a:cubicBezTo>
                  <a:cubicBezTo>
                    <a:pt x="4325" y="1316"/>
                    <a:pt x="6420" y="379"/>
                    <a:pt x="8738" y="379"/>
                  </a:cubicBezTo>
                  <a:close/>
                  <a:moveTo>
                    <a:pt x="8738" y="0"/>
                  </a:moveTo>
                  <a:cubicBezTo>
                    <a:pt x="3901" y="0"/>
                    <a:pt x="1" y="3924"/>
                    <a:pt x="1" y="8738"/>
                  </a:cubicBezTo>
                  <a:cubicBezTo>
                    <a:pt x="1" y="13575"/>
                    <a:pt x="3901" y="17498"/>
                    <a:pt x="8738" y="17498"/>
                  </a:cubicBezTo>
                  <a:cubicBezTo>
                    <a:pt x="13553" y="17498"/>
                    <a:pt x="17476" y="13575"/>
                    <a:pt x="17476" y="8738"/>
                  </a:cubicBezTo>
                  <a:cubicBezTo>
                    <a:pt x="17476" y="3924"/>
                    <a:pt x="13553" y="0"/>
                    <a:pt x="8738" y="0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79" name="Google Shape;955;p19"/>
            <p:cNvSpPr/>
            <p:nvPr/>
          </p:nvSpPr>
          <p:spPr>
            <a:xfrm rot="5400000">
              <a:off x="777600" y="4217760"/>
              <a:ext cx="270000" cy="270000"/>
            </a:xfrm>
            <a:custGeom>
              <a:avLst/>
              <a:gdLst>
                <a:gd name="textAreaLeft" fmla="*/ 0 w 270000"/>
                <a:gd name="textAreaRight" fmla="*/ 270360 w 270000"/>
                <a:gd name="textAreaTop" fmla="*/ 0 h 270000"/>
                <a:gd name="textAreaBottom" fmla="*/ 270360 h 270000"/>
              </a:gdLst>
              <a:ahLst/>
              <a:cxnLst/>
              <a:rect l="textAreaLeft" t="textAreaTop" r="textAreaRight" b="textAreaBottom"/>
              <a:pathLst>
                <a:path w="10812" h="10812">
                  <a:moveTo>
                    <a:pt x="5417" y="1"/>
                  </a:moveTo>
                  <a:cubicBezTo>
                    <a:pt x="2430" y="1"/>
                    <a:pt x="1" y="2431"/>
                    <a:pt x="1" y="5395"/>
                  </a:cubicBezTo>
                  <a:cubicBezTo>
                    <a:pt x="1" y="8382"/>
                    <a:pt x="2430" y="10812"/>
                    <a:pt x="5417" y="10812"/>
                  </a:cubicBezTo>
                  <a:cubicBezTo>
                    <a:pt x="8404" y="10812"/>
                    <a:pt x="10812" y="8382"/>
                    <a:pt x="10812" y="5395"/>
                  </a:cubicBezTo>
                  <a:cubicBezTo>
                    <a:pt x="10812" y="2431"/>
                    <a:pt x="8404" y="1"/>
                    <a:pt x="5417" y="1"/>
                  </a:cubicBezTo>
                  <a:close/>
                </a:path>
              </a:pathLst>
            </a:custGeom>
            <a:solidFill>
              <a:srgbClr val="77C6FC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80" name="Google Shape;956;p19"/>
            <p:cNvSpPr/>
            <p:nvPr/>
          </p:nvSpPr>
          <p:spPr>
            <a:xfrm rot="5400000">
              <a:off x="772560" y="4213440"/>
              <a:ext cx="279360" cy="279000"/>
            </a:xfrm>
            <a:custGeom>
              <a:avLst/>
              <a:gdLst>
                <a:gd name="textAreaLeft" fmla="*/ 0 w 279360"/>
                <a:gd name="textAreaRight" fmla="*/ 279720 w 279360"/>
                <a:gd name="textAreaTop" fmla="*/ 0 h 279000"/>
                <a:gd name="textAreaBottom" fmla="*/ 279360 h 279000"/>
              </a:gdLst>
              <a:ahLst/>
              <a:cxnLst/>
              <a:rect l="textAreaLeft" t="textAreaTop" r="textAreaRight" b="textAreaBottom"/>
              <a:pathLst>
                <a:path w="11191" h="11169">
                  <a:moveTo>
                    <a:pt x="5595" y="357"/>
                  </a:moveTo>
                  <a:cubicBezTo>
                    <a:pt x="7044" y="357"/>
                    <a:pt x="8337" y="937"/>
                    <a:pt x="9273" y="1895"/>
                  </a:cubicBezTo>
                  <a:cubicBezTo>
                    <a:pt x="10232" y="2832"/>
                    <a:pt x="10811" y="4147"/>
                    <a:pt x="10811" y="5573"/>
                  </a:cubicBezTo>
                  <a:cubicBezTo>
                    <a:pt x="10811" y="7022"/>
                    <a:pt x="10232" y="8337"/>
                    <a:pt x="9273" y="9273"/>
                  </a:cubicBezTo>
                  <a:cubicBezTo>
                    <a:pt x="8337" y="10210"/>
                    <a:pt x="7044" y="10789"/>
                    <a:pt x="5595" y="10789"/>
                  </a:cubicBezTo>
                  <a:cubicBezTo>
                    <a:pt x="4147" y="10789"/>
                    <a:pt x="2854" y="10210"/>
                    <a:pt x="1895" y="9273"/>
                  </a:cubicBezTo>
                  <a:cubicBezTo>
                    <a:pt x="959" y="8337"/>
                    <a:pt x="379" y="7022"/>
                    <a:pt x="379" y="5573"/>
                  </a:cubicBezTo>
                  <a:cubicBezTo>
                    <a:pt x="379" y="4147"/>
                    <a:pt x="959" y="2832"/>
                    <a:pt x="1895" y="1895"/>
                  </a:cubicBezTo>
                  <a:cubicBezTo>
                    <a:pt x="2854" y="937"/>
                    <a:pt x="4147" y="357"/>
                    <a:pt x="5595" y="357"/>
                  </a:cubicBezTo>
                  <a:close/>
                  <a:moveTo>
                    <a:pt x="5595" y="1"/>
                  </a:moveTo>
                  <a:cubicBezTo>
                    <a:pt x="2497" y="1"/>
                    <a:pt x="1" y="2497"/>
                    <a:pt x="1" y="5573"/>
                  </a:cubicBezTo>
                  <a:cubicBezTo>
                    <a:pt x="1" y="8672"/>
                    <a:pt x="2497" y="11168"/>
                    <a:pt x="5595" y="11168"/>
                  </a:cubicBezTo>
                  <a:cubicBezTo>
                    <a:pt x="8671" y="11168"/>
                    <a:pt x="11190" y="8672"/>
                    <a:pt x="11190" y="5573"/>
                  </a:cubicBezTo>
                  <a:cubicBezTo>
                    <a:pt x="11190" y="2497"/>
                    <a:pt x="8671" y="1"/>
                    <a:pt x="5595" y="1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</p:grpSp>
      <p:grpSp>
        <p:nvGrpSpPr>
          <p:cNvPr id="81" name="Google Shape;957;p19"/>
          <p:cNvGrpSpPr/>
          <p:nvPr/>
        </p:nvGrpSpPr>
        <p:grpSpPr>
          <a:xfrm>
            <a:off x="1482840" y="3351240"/>
            <a:ext cx="292320" cy="291600"/>
            <a:chOff x="1482840" y="3351240"/>
            <a:chExt cx="292320" cy="291600"/>
          </a:xfrm>
        </p:grpSpPr>
        <p:sp>
          <p:nvSpPr>
            <p:cNvPr id="82" name="Google Shape;958;p19"/>
            <p:cNvSpPr/>
            <p:nvPr/>
          </p:nvSpPr>
          <p:spPr>
            <a:xfrm rot="5400000">
              <a:off x="1487880" y="3356280"/>
              <a:ext cx="282240" cy="282240"/>
            </a:xfrm>
            <a:custGeom>
              <a:avLst/>
              <a:gdLst>
                <a:gd name="textAreaLeft" fmla="*/ 0 w 282240"/>
                <a:gd name="textAreaRight" fmla="*/ 282600 w 282240"/>
                <a:gd name="textAreaTop" fmla="*/ 0 h 282240"/>
                <a:gd name="textAreaBottom" fmla="*/ 282600 h 282240"/>
              </a:gdLst>
              <a:ahLst/>
              <a:cxnLst/>
              <a:rect l="textAreaLeft" t="textAreaTop" r="textAreaRight" b="textAreaBottom"/>
              <a:pathLst>
                <a:path w="11302" h="11302">
                  <a:moveTo>
                    <a:pt x="5640" y="1"/>
                  </a:moveTo>
                  <a:cubicBezTo>
                    <a:pt x="2519" y="1"/>
                    <a:pt x="0" y="2520"/>
                    <a:pt x="0" y="5640"/>
                  </a:cubicBezTo>
                  <a:cubicBezTo>
                    <a:pt x="0" y="8783"/>
                    <a:pt x="2519" y="11302"/>
                    <a:pt x="5640" y="11302"/>
                  </a:cubicBezTo>
                  <a:cubicBezTo>
                    <a:pt x="8783" y="11302"/>
                    <a:pt x="11301" y="8783"/>
                    <a:pt x="11301" y="5640"/>
                  </a:cubicBezTo>
                  <a:cubicBezTo>
                    <a:pt x="11301" y="2520"/>
                    <a:pt x="8783" y="1"/>
                    <a:pt x="5640" y="1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83" name="Google Shape;959;p19"/>
            <p:cNvSpPr/>
            <p:nvPr/>
          </p:nvSpPr>
          <p:spPr>
            <a:xfrm rot="5400000">
              <a:off x="1483200" y="3350880"/>
              <a:ext cx="291600" cy="292320"/>
            </a:xfrm>
            <a:custGeom>
              <a:avLst/>
              <a:gdLst>
                <a:gd name="textAreaLeft" fmla="*/ 0 w 291600"/>
                <a:gd name="textAreaRight" fmla="*/ 291960 w 291600"/>
                <a:gd name="textAreaTop" fmla="*/ 0 h 292320"/>
                <a:gd name="textAreaBottom" fmla="*/ 292680 h 292320"/>
              </a:gdLst>
              <a:ahLst/>
              <a:cxnLst/>
              <a:rect l="textAreaLeft" t="textAreaTop" r="textAreaRight" b="textAreaBottom"/>
              <a:pathLst>
                <a:path w="11681" h="11703">
                  <a:moveTo>
                    <a:pt x="5841" y="379"/>
                  </a:moveTo>
                  <a:cubicBezTo>
                    <a:pt x="7356" y="379"/>
                    <a:pt x="8716" y="981"/>
                    <a:pt x="9719" y="1984"/>
                  </a:cubicBezTo>
                  <a:cubicBezTo>
                    <a:pt x="10700" y="2965"/>
                    <a:pt x="11324" y="4347"/>
                    <a:pt x="11324" y="5840"/>
                  </a:cubicBezTo>
                  <a:cubicBezTo>
                    <a:pt x="11324" y="7356"/>
                    <a:pt x="10700" y="8738"/>
                    <a:pt x="9719" y="9719"/>
                  </a:cubicBezTo>
                  <a:cubicBezTo>
                    <a:pt x="8716" y="10699"/>
                    <a:pt x="7356" y="11324"/>
                    <a:pt x="5841" y="11324"/>
                  </a:cubicBezTo>
                  <a:cubicBezTo>
                    <a:pt x="4347" y="11324"/>
                    <a:pt x="2965" y="10699"/>
                    <a:pt x="1984" y="9719"/>
                  </a:cubicBezTo>
                  <a:cubicBezTo>
                    <a:pt x="981" y="8738"/>
                    <a:pt x="380" y="7356"/>
                    <a:pt x="380" y="5840"/>
                  </a:cubicBezTo>
                  <a:cubicBezTo>
                    <a:pt x="380" y="4347"/>
                    <a:pt x="981" y="2965"/>
                    <a:pt x="1984" y="1984"/>
                  </a:cubicBezTo>
                  <a:cubicBezTo>
                    <a:pt x="2965" y="981"/>
                    <a:pt x="4347" y="379"/>
                    <a:pt x="5841" y="379"/>
                  </a:cubicBezTo>
                  <a:close/>
                  <a:moveTo>
                    <a:pt x="5841" y="0"/>
                  </a:moveTo>
                  <a:cubicBezTo>
                    <a:pt x="2631" y="0"/>
                    <a:pt x="1" y="2630"/>
                    <a:pt x="1" y="5840"/>
                  </a:cubicBezTo>
                  <a:cubicBezTo>
                    <a:pt x="1" y="9072"/>
                    <a:pt x="2631" y="11703"/>
                    <a:pt x="5841" y="11703"/>
                  </a:cubicBezTo>
                  <a:cubicBezTo>
                    <a:pt x="9073" y="11703"/>
                    <a:pt x="11681" y="9072"/>
                    <a:pt x="11681" y="5840"/>
                  </a:cubicBezTo>
                  <a:cubicBezTo>
                    <a:pt x="11681" y="2630"/>
                    <a:pt x="9073" y="0"/>
                    <a:pt x="5841" y="0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84" name="Google Shape;960;p19"/>
            <p:cNvSpPr/>
            <p:nvPr/>
          </p:nvSpPr>
          <p:spPr>
            <a:xfrm rot="5400000">
              <a:off x="1550160" y="3417840"/>
              <a:ext cx="158040" cy="158040"/>
            </a:xfrm>
            <a:custGeom>
              <a:avLst/>
              <a:gdLst>
                <a:gd name="textAreaLeft" fmla="*/ 0 w 158040"/>
                <a:gd name="textAreaRight" fmla="*/ 158400 w 158040"/>
                <a:gd name="textAreaTop" fmla="*/ 0 h 158040"/>
                <a:gd name="textAreaBottom" fmla="*/ 158400 h 158040"/>
              </a:gdLst>
              <a:ahLst/>
              <a:cxnLst/>
              <a:rect l="textAreaLeft" t="textAreaTop" r="textAreaRight" b="textAreaBottom"/>
              <a:pathLst>
                <a:path w="6331" h="6332">
                  <a:moveTo>
                    <a:pt x="3166" y="1"/>
                  </a:moveTo>
                  <a:cubicBezTo>
                    <a:pt x="1427" y="1"/>
                    <a:pt x="0" y="1428"/>
                    <a:pt x="0" y="3166"/>
                  </a:cubicBezTo>
                  <a:cubicBezTo>
                    <a:pt x="0" y="4927"/>
                    <a:pt x="1427" y="6331"/>
                    <a:pt x="3166" y="6331"/>
                  </a:cubicBezTo>
                  <a:cubicBezTo>
                    <a:pt x="4927" y="6331"/>
                    <a:pt x="6331" y="4927"/>
                    <a:pt x="6331" y="3166"/>
                  </a:cubicBezTo>
                  <a:cubicBezTo>
                    <a:pt x="6331" y="1428"/>
                    <a:pt x="4927" y="1"/>
                    <a:pt x="3166" y="1"/>
                  </a:cubicBezTo>
                  <a:close/>
                </a:path>
              </a:pathLst>
            </a:custGeom>
            <a:solidFill>
              <a:srgbClr val="77C6FC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79200" bIns="7920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85" name="Google Shape;961;p19"/>
            <p:cNvSpPr/>
            <p:nvPr/>
          </p:nvSpPr>
          <p:spPr>
            <a:xfrm rot="5400000">
              <a:off x="1545480" y="3413520"/>
              <a:ext cx="167400" cy="167400"/>
            </a:xfrm>
            <a:custGeom>
              <a:avLst/>
              <a:gdLst>
                <a:gd name="textAreaLeft" fmla="*/ 0 w 167400"/>
                <a:gd name="textAreaRight" fmla="*/ 167760 w 167400"/>
                <a:gd name="textAreaTop" fmla="*/ 0 h 167400"/>
                <a:gd name="textAreaBottom" fmla="*/ 167760 h 167400"/>
              </a:gdLst>
              <a:ahLst/>
              <a:cxnLst/>
              <a:rect l="textAreaLeft" t="textAreaTop" r="textAreaRight" b="textAreaBottom"/>
              <a:pathLst>
                <a:path w="6710" h="6711">
                  <a:moveTo>
                    <a:pt x="3344" y="380"/>
                  </a:moveTo>
                  <a:cubicBezTo>
                    <a:pt x="4168" y="380"/>
                    <a:pt x="4926" y="714"/>
                    <a:pt x="5461" y="1249"/>
                  </a:cubicBezTo>
                  <a:cubicBezTo>
                    <a:pt x="5996" y="1784"/>
                    <a:pt x="6330" y="2519"/>
                    <a:pt x="6330" y="3344"/>
                  </a:cubicBezTo>
                  <a:cubicBezTo>
                    <a:pt x="6330" y="4169"/>
                    <a:pt x="5996" y="4927"/>
                    <a:pt x="5461" y="5462"/>
                  </a:cubicBezTo>
                  <a:cubicBezTo>
                    <a:pt x="4926" y="5997"/>
                    <a:pt x="4168" y="6331"/>
                    <a:pt x="3344" y="6331"/>
                  </a:cubicBezTo>
                  <a:cubicBezTo>
                    <a:pt x="2519" y="6331"/>
                    <a:pt x="1783" y="5997"/>
                    <a:pt x="1248" y="5462"/>
                  </a:cubicBezTo>
                  <a:cubicBezTo>
                    <a:pt x="713" y="4927"/>
                    <a:pt x="379" y="4169"/>
                    <a:pt x="379" y="3344"/>
                  </a:cubicBezTo>
                  <a:cubicBezTo>
                    <a:pt x="379" y="2519"/>
                    <a:pt x="713" y="1784"/>
                    <a:pt x="1248" y="1249"/>
                  </a:cubicBezTo>
                  <a:cubicBezTo>
                    <a:pt x="1783" y="714"/>
                    <a:pt x="2519" y="380"/>
                    <a:pt x="3344" y="380"/>
                  </a:cubicBezTo>
                  <a:close/>
                  <a:moveTo>
                    <a:pt x="3344" y="1"/>
                  </a:moveTo>
                  <a:cubicBezTo>
                    <a:pt x="1494" y="1"/>
                    <a:pt x="0" y="1494"/>
                    <a:pt x="0" y="3344"/>
                  </a:cubicBezTo>
                  <a:cubicBezTo>
                    <a:pt x="0" y="5194"/>
                    <a:pt x="1494" y="6710"/>
                    <a:pt x="3344" y="6710"/>
                  </a:cubicBezTo>
                  <a:cubicBezTo>
                    <a:pt x="5194" y="6710"/>
                    <a:pt x="6709" y="5194"/>
                    <a:pt x="6709" y="3344"/>
                  </a:cubicBezTo>
                  <a:cubicBezTo>
                    <a:pt x="6709" y="1494"/>
                    <a:pt x="5194" y="1"/>
                    <a:pt x="3344" y="1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83880" bIns="8388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</p:grpSp>
      <p:grpSp>
        <p:nvGrpSpPr>
          <p:cNvPr id="86" name="Google Shape;962;p19"/>
          <p:cNvGrpSpPr/>
          <p:nvPr/>
        </p:nvGrpSpPr>
        <p:grpSpPr>
          <a:xfrm>
            <a:off x="1595520" y="4790160"/>
            <a:ext cx="174600" cy="174600"/>
            <a:chOff x="1595520" y="4790160"/>
            <a:chExt cx="174600" cy="174600"/>
          </a:xfrm>
        </p:grpSpPr>
        <p:sp>
          <p:nvSpPr>
            <p:cNvPr id="87" name="Google Shape;963;p19"/>
            <p:cNvSpPr/>
            <p:nvPr/>
          </p:nvSpPr>
          <p:spPr>
            <a:xfrm rot="5400000">
              <a:off x="1599480" y="4794840"/>
              <a:ext cx="165600" cy="165240"/>
            </a:xfrm>
            <a:custGeom>
              <a:avLst/>
              <a:gdLst>
                <a:gd name="textAreaLeft" fmla="*/ 0 w 165600"/>
                <a:gd name="textAreaRight" fmla="*/ 165960 w 165600"/>
                <a:gd name="textAreaTop" fmla="*/ 0 h 165240"/>
                <a:gd name="textAreaBottom" fmla="*/ 165600 h 165240"/>
              </a:gdLst>
              <a:ahLst/>
              <a:cxnLst/>
              <a:rect l="textAreaLeft" t="textAreaTop" r="textAreaRight" b="textAreaBottom"/>
              <a:pathLst>
                <a:path w="6644" h="6621">
                  <a:moveTo>
                    <a:pt x="3322" y="0"/>
                  </a:moveTo>
                  <a:cubicBezTo>
                    <a:pt x="1494" y="0"/>
                    <a:pt x="1" y="1471"/>
                    <a:pt x="1" y="3299"/>
                  </a:cubicBezTo>
                  <a:cubicBezTo>
                    <a:pt x="1" y="5127"/>
                    <a:pt x="1494" y="6620"/>
                    <a:pt x="3322" y="6620"/>
                  </a:cubicBezTo>
                  <a:cubicBezTo>
                    <a:pt x="5150" y="6620"/>
                    <a:pt x="6643" y="5127"/>
                    <a:pt x="6643" y="3299"/>
                  </a:cubicBezTo>
                  <a:cubicBezTo>
                    <a:pt x="6643" y="1471"/>
                    <a:pt x="5150" y="0"/>
                    <a:pt x="3322" y="0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82800" bIns="8280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88" name="Google Shape;964;p19"/>
            <p:cNvSpPr/>
            <p:nvPr/>
          </p:nvSpPr>
          <p:spPr>
            <a:xfrm rot="5400000">
              <a:off x="1595520" y="4790160"/>
              <a:ext cx="174600" cy="174600"/>
            </a:xfrm>
            <a:custGeom>
              <a:avLst/>
              <a:gdLst>
                <a:gd name="textAreaLeft" fmla="*/ 0 w 174600"/>
                <a:gd name="textAreaRight" fmla="*/ 174960 w 174600"/>
                <a:gd name="textAreaTop" fmla="*/ 0 h 174600"/>
                <a:gd name="textAreaBottom" fmla="*/ 174960 h 174600"/>
              </a:gdLst>
              <a:ahLst/>
              <a:cxnLst/>
              <a:rect l="textAreaLeft" t="textAreaTop" r="textAreaRight" b="textAreaBottom"/>
              <a:pathLst>
                <a:path w="7000" h="7000">
                  <a:moveTo>
                    <a:pt x="3500" y="380"/>
                  </a:moveTo>
                  <a:cubicBezTo>
                    <a:pt x="4369" y="380"/>
                    <a:pt x="5149" y="736"/>
                    <a:pt x="5707" y="1293"/>
                  </a:cubicBezTo>
                  <a:cubicBezTo>
                    <a:pt x="6286" y="1873"/>
                    <a:pt x="6621" y="2653"/>
                    <a:pt x="6621" y="3500"/>
                  </a:cubicBezTo>
                  <a:cubicBezTo>
                    <a:pt x="6621" y="4370"/>
                    <a:pt x="6286" y="5150"/>
                    <a:pt x="5707" y="5729"/>
                  </a:cubicBezTo>
                  <a:cubicBezTo>
                    <a:pt x="5149" y="6286"/>
                    <a:pt x="4369" y="6643"/>
                    <a:pt x="3500" y="6643"/>
                  </a:cubicBezTo>
                  <a:cubicBezTo>
                    <a:pt x="2631" y="6643"/>
                    <a:pt x="1851" y="6286"/>
                    <a:pt x="1293" y="5729"/>
                  </a:cubicBezTo>
                  <a:cubicBezTo>
                    <a:pt x="714" y="5150"/>
                    <a:pt x="379" y="4370"/>
                    <a:pt x="379" y="3500"/>
                  </a:cubicBezTo>
                  <a:cubicBezTo>
                    <a:pt x="379" y="2653"/>
                    <a:pt x="714" y="1873"/>
                    <a:pt x="1293" y="1293"/>
                  </a:cubicBezTo>
                  <a:cubicBezTo>
                    <a:pt x="1851" y="736"/>
                    <a:pt x="2631" y="380"/>
                    <a:pt x="3500" y="380"/>
                  </a:cubicBezTo>
                  <a:close/>
                  <a:moveTo>
                    <a:pt x="3500" y="1"/>
                  </a:moveTo>
                  <a:cubicBezTo>
                    <a:pt x="1561" y="1"/>
                    <a:pt x="0" y="1583"/>
                    <a:pt x="0" y="3500"/>
                  </a:cubicBezTo>
                  <a:cubicBezTo>
                    <a:pt x="0" y="5439"/>
                    <a:pt x="1561" y="7000"/>
                    <a:pt x="3500" y="7000"/>
                  </a:cubicBezTo>
                  <a:cubicBezTo>
                    <a:pt x="5439" y="7000"/>
                    <a:pt x="7000" y="5439"/>
                    <a:pt x="7000" y="3500"/>
                  </a:cubicBezTo>
                  <a:cubicBezTo>
                    <a:pt x="7000" y="1583"/>
                    <a:pt x="5439" y="1"/>
                    <a:pt x="3500" y="1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87480" bIns="8748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89" name="Google Shape;965;p19"/>
            <p:cNvSpPr/>
            <p:nvPr/>
          </p:nvSpPr>
          <p:spPr>
            <a:xfrm rot="5400000">
              <a:off x="1636200" y="4831200"/>
              <a:ext cx="92160" cy="92880"/>
            </a:xfrm>
            <a:custGeom>
              <a:avLst/>
              <a:gdLst>
                <a:gd name="textAreaLeft" fmla="*/ 0 w 92160"/>
                <a:gd name="textAreaRight" fmla="*/ 92520 w 92160"/>
                <a:gd name="textAreaTop" fmla="*/ 0 h 92880"/>
                <a:gd name="textAreaBottom" fmla="*/ 93240 h 92880"/>
              </a:gdLst>
              <a:ahLst/>
              <a:cxnLst/>
              <a:rect l="textAreaLeft" t="textAreaTop" r="textAreaRight" b="textAreaBottom"/>
              <a:pathLst>
                <a:path w="3702" h="3723">
                  <a:moveTo>
                    <a:pt x="1851" y="0"/>
                  </a:moveTo>
                  <a:cubicBezTo>
                    <a:pt x="826" y="0"/>
                    <a:pt x="1" y="825"/>
                    <a:pt x="1" y="1850"/>
                  </a:cubicBezTo>
                  <a:cubicBezTo>
                    <a:pt x="1" y="2876"/>
                    <a:pt x="826" y="3723"/>
                    <a:pt x="1851" y="3723"/>
                  </a:cubicBezTo>
                  <a:cubicBezTo>
                    <a:pt x="2876" y="3723"/>
                    <a:pt x="3701" y="2876"/>
                    <a:pt x="3701" y="1850"/>
                  </a:cubicBezTo>
                  <a:cubicBezTo>
                    <a:pt x="3701" y="825"/>
                    <a:pt x="2876" y="0"/>
                    <a:pt x="1851" y="0"/>
                  </a:cubicBezTo>
                  <a:close/>
                </a:path>
              </a:pathLst>
            </a:custGeom>
            <a:solidFill>
              <a:srgbClr val="77C6FC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46440" bIns="46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90" name="Google Shape;966;p19"/>
            <p:cNvSpPr/>
            <p:nvPr/>
          </p:nvSpPr>
          <p:spPr>
            <a:xfrm rot="5400000">
              <a:off x="1631520" y="4826880"/>
              <a:ext cx="102240" cy="101520"/>
            </a:xfrm>
            <a:custGeom>
              <a:avLst/>
              <a:gdLst>
                <a:gd name="textAreaLeft" fmla="*/ 0 w 102240"/>
                <a:gd name="textAreaRight" fmla="*/ 102600 w 102240"/>
                <a:gd name="textAreaTop" fmla="*/ 0 h 101520"/>
                <a:gd name="textAreaBottom" fmla="*/ 101880 h 101520"/>
              </a:gdLst>
              <a:ahLst/>
              <a:cxnLst/>
              <a:rect l="textAreaLeft" t="textAreaTop" r="textAreaRight" b="textAreaBottom"/>
              <a:pathLst>
                <a:path w="4102" h="4080">
                  <a:moveTo>
                    <a:pt x="2051" y="357"/>
                  </a:moveTo>
                  <a:cubicBezTo>
                    <a:pt x="2519" y="357"/>
                    <a:pt x="2920" y="558"/>
                    <a:pt x="3232" y="848"/>
                  </a:cubicBezTo>
                  <a:cubicBezTo>
                    <a:pt x="3544" y="1160"/>
                    <a:pt x="3723" y="1583"/>
                    <a:pt x="3723" y="2029"/>
                  </a:cubicBezTo>
                  <a:cubicBezTo>
                    <a:pt x="3723" y="2497"/>
                    <a:pt x="3544" y="2921"/>
                    <a:pt x="3232" y="3211"/>
                  </a:cubicBezTo>
                  <a:cubicBezTo>
                    <a:pt x="2920" y="3523"/>
                    <a:pt x="2519" y="3701"/>
                    <a:pt x="2051" y="3701"/>
                  </a:cubicBezTo>
                  <a:cubicBezTo>
                    <a:pt x="1583" y="3701"/>
                    <a:pt x="1182" y="3523"/>
                    <a:pt x="870" y="3211"/>
                  </a:cubicBezTo>
                  <a:cubicBezTo>
                    <a:pt x="558" y="2921"/>
                    <a:pt x="379" y="2497"/>
                    <a:pt x="379" y="2029"/>
                  </a:cubicBezTo>
                  <a:cubicBezTo>
                    <a:pt x="379" y="1583"/>
                    <a:pt x="558" y="1160"/>
                    <a:pt x="870" y="848"/>
                  </a:cubicBezTo>
                  <a:cubicBezTo>
                    <a:pt x="1182" y="558"/>
                    <a:pt x="1583" y="357"/>
                    <a:pt x="2051" y="357"/>
                  </a:cubicBezTo>
                  <a:close/>
                  <a:moveTo>
                    <a:pt x="2051" y="1"/>
                  </a:moveTo>
                  <a:cubicBezTo>
                    <a:pt x="914" y="1"/>
                    <a:pt x="0" y="915"/>
                    <a:pt x="0" y="2029"/>
                  </a:cubicBezTo>
                  <a:cubicBezTo>
                    <a:pt x="0" y="3166"/>
                    <a:pt x="914" y="4080"/>
                    <a:pt x="2051" y="4080"/>
                  </a:cubicBezTo>
                  <a:cubicBezTo>
                    <a:pt x="3188" y="4080"/>
                    <a:pt x="4102" y="3166"/>
                    <a:pt x="4102" y="2029"/>
                  </a:cubicBezTo>
                  <a:cubicBezTo>
                    <a:pt x="4102" y="915"/>
                    <a:pt x="3188" y="1"/>
                    <a:pt x="2051" y="1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50760" bIns="5076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</p:grpSp>
      <p:sp>
        <p:nvSpPr>
          <p:cNvPr id="91" name="Google Shape;967;p19"/>
          <p:cNvSpPr/>
          <p:nvPr/>
        </p:nvSpPr>
        <p:spPr>
          <a:xfrm rot="5400000">
            <a:off x="1377360" y="1688760"/>
            <a:ext cx="288360" cy="288000"/>
          </a:xfrm>
          <a:custGeom>
            <a:avLst/>
            <a:gdLst>
              <a:gd name="textAreaLeft" fmla="*/ 0 w 288360"/>
              <a:gd name="textAreaRight" fmla="*/ 288720 w 288360"/>
              <a:gd name="textAreaTop" fmla="*/ 0 h 288000"/>
              <a:gd name="textAreaBottom" fmla="*/ 288360 h 288000"/>
            </a:gdLst>
            <a:ahLst/>
            <a:cxnLst/>
            <a:rect l="textAreaLeft" t="textAreaTop" r="textAreaRight" b="textAreaBottom"/>
            <a:pathLst>
              <a:path w="22915" h="22893">
                <a:moveTo>
                  <a:pt x="11457" y="0"/>
                </a:moveTo>
                <a:cubicBezTo>
                  <a:pt x="5127" y="0"/>
                  <a:pt x="0" y="5127"/>
                  <a:pt x="0" y="11435"/>
                </a:cubicBezTo>
                <a:cubicBezTo>
                  <a:pt x="0" y="17766"/>
                  <a:pt x="5127" y="22892"/>
                  <a:pt x="11457" y="22892"/>
                </a:cubicBezTo>
                <a:cubicBezTo>
                  <a:pt x="17788" y="22892"/>
                  <a:pt x="22914" y="17766"/>
                  <a:pt x="22914" y="11435"/>
                </a:cubicBezTo>
                <a:cubicBezTo>
                  <a:pt x="22914" y="5127"/>
                  <a:pt x="17788" y="0"/>
                  <a:pt x="11457" y="0"/>
                </a:cubicBezTo>
                <a:close/>
              </a:path>
            </a:pathLst>
          </a:custGeom>
          <a:solidFill>
            <a:srgbClr val="77C6F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92" name="Google Shape;968;p19"/>
          <p:cNvSpPr/>
          <p:nvPr/>
        </p:nvSpPr>
        <p:spPr>
          <a:xfrm rot="5400000">
            <a:off x="1375200" y="1685880"/>
            <a:ext cx="292680" cy="293040"/>
          </a:xfrm>
          <a:custGeom>
            <a:avLst/>
            <a:gdLst>
              <a:gd name="textAreaLeft" fmla="*/ 0 w 292680"/>
              <a:gd name="textAreaRight" fmla="*/ 293040 w 292680"/>
              <a:gd name="textAreaTop" fmla="*/ 0 h 293040"/>
              <a:gd name="textAreaBottom" fmla="*/ 293400 h 293040"/>
            </a:gdLst>
            <a:ahLst/>
            <a:cxnLst/>
            <a:rect l="textAreaLeft" t="textAreaTop" r="textAreaRight" b="textAreaBottom"/>
            <a:pathLst>
              <a:path w="23272" h="23294">
                <a:moveTo>
                  <a:pt x="11636" y="380"/>
                </a:moveTo>
                <a:cubicBezTo>
                  <a:pt x="14757" y="380"/>
                  <a:pt x="17566" y="1628"/>
                  <a:pt x="19594" y="3679"/>
                </a:cubicBezTo>
                <a:cubicBezTo>
                  <a:pt x="21645" y="5707"/>
                  <a:pt x="22893" y="8538"/>
                  <a:pt x="22893" y="11636"/>
                </a:cubicBezTo>
                <a:cubicBezTo>
                  <a:pt x="22893" y="14757"/>
                  <a:pt x="21645" y="17565"/>
                  <a:pt x="19594" y="19616"/>
                </a:cubicBezTo>
                <a:cubicBezTo>
                  <a:pt x="17566" y="21644"/>
                  <a:pt x="14757" y="22915"/>
                  <a:pt x="11636" y="22915"/>
                </a:cubicBezTo>
                <a:cubicBezTo>
                  <a:pt x="8516" y="22915"/>
                  <a:pt x="5707" y="21644"/>
                  <a:pt x="3657" y="19616"/>
                </a:cubicBezTo>
                <a:cubicBezTo>
                  <a:pt x="1628" y="17565"/>
                  <a:pt x="358" y="14757"/>
                  <a:pt x="358" y="11636"/>
                </a:cubicBezTo>
                <a:cubicBezTo>
                  <a:pt x="358" y="8538"/>
                  <a:pt x="1628" y="5707"/>
                  <a:pt x="3657" y="3679"/>
                </a:cubicBezTo>
                <a:cubicBezTo>
                  <a:pt x="5707" y="1628"/>
                  <a:pt x="8516" y="380"/>
                  <a:pt x="11636" y="380"/>
                </a:cubicBezTo>
                <a:close/>
                <a:moveTo>
                  <a:pt x="11636" y="1"/>
                </a:moveTo>
                <a:cubicBezTo>
                  <a:pt x="5217" y="1"/>
                  <a:pt x="1" y="5217"/>
                  <a:pt x="1" y="11636"/>
                </a:cubicBezTo>
                <a:cubicBezTo>
                  <a:pt x="1" y="18078"/>
                  <a:pt x="5217" y="23294"/>
                  <a:pt x="11636" y="23294"/>
                </a:cubicBezTo>
                <a:cubicBezTo>
                  <a:pt x="18056" y="23294"/>
                  <a:pt x="23272" y="18078"/>
                  <a:pt x="23272" y="11636"/>
                </a:cubicBezTo>
                <a:cubicBezTo>
                  <a:pt x="23272" y="5217"/>
                  <a:pt x="18056" y="1"/>
                  <a:pt x="11636" y="1"/>
                </a:cubicBezTo>
                <a:close/>
              </a:path>
            </a:pathLst>
          </a:custGeom>
          <a:solidFill>
            <a:srgbClr val="494949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OpenSymbol"/>
            </a:endParaRPr>
          </a:p>
        </p:txBody>
      </p:sp>
      <p:sp>
        <p:nvSpPr>
          <p:cNvPr id="93" name="Google Shape;969;p19"/>
          <p:cNvSpPr/>
          <p:nvPr/>
        </p:nvSpPr>
        <p:spPr>
          <a:xfrm rot="5400000">
            <a:off x="1413720" y="1725120"/>
            <a:ext cx="215280" cy="214920"/>
          </a:xfrm>
          <a:custGeom>
            <a:avLst/>
            <a:gdLst>
              <a:gd name="textAreaLeft" fmla="*/ 0 w 215280"/>
              <a:gd name="textAreaRight" fmla="*/ 215640 w 215280"/>
              <a:gd name="textAreaTop" fmla="*/ 0 h 214920"/>
              <a:gd name="textAreaBottom" fmla="*/ 215280 h 214920"/>
            </a:gdLst>
            <a:ahLst/>
            <a:cxnLst/>
            <a:rect l="textAreaLeft" t="textAreaTop" r="textAreaRight" b="textAreaBottom"/>
            <a:pathLst>
              <a:path w="17120" h="17097">
                <a:moveTo>
                  <a:pt x="8560" y="0"/>
                </a:moveTo>
                <a:cubicBezTo>
                  <a:pt x="3835" y="0"/>
                  <a:pt x="1" y="3812"/>
                  <a:pt x="1" y="8537"/>
                </a:cubicBezTo>
                <a:cubicBezTo>
                  <a:pt x="1" y="13263"/>
                  <a:pt x="3835" y="17097"/>
                  <a:pt x="8560" y="17097"/>
                </a:cubicBezTo>
                <a:cubicBezTo>
                  <a:pt x="13286" y="17097"/>
                  <a:pt x="17120" y="13263"/>
                  <a:pt x="17120" y="8537"/>
                </a:cubicBezTo>
                <a:cubicBezTo>
                  <a:pt x="17120" y="3812"/>
                  <a:pt x="13286" y="0"/>
                  <a:pt x="8560" y="0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94" name="Google Shape;970;p19"/>
          <p:cNvSpPr/>
          <p:nvPr/>
        </p:nvSpPr>
        <p:spPr>
          <a:xfrm rot="5400000">
            <a:off x="1411560" y="1722600"/>
            <a:ext cx="219600" cy="219960"/>
          </a:xfrm>
          <a:custGeom>
            <a:avLst/>
            <a:gdLst>
              <a:gd name="textAreaLeft" fmla="*/ 0 w 219600"/>
              <a:gd name="textAreaRight" fmla="*/ 219960 w 219600"/>
              <a:gd name="textAreaTop" fmla="*/ 0 h 219960"/>
              <a:gd name="textAreaBottom" fmla="*/ 220320 h 219960"/>
            </a:gdLst>
            <a:ahLst/>
            <a:cxnLst/>
            <a:rect l="textAreaLeft" t="textAreaTop" r="textAreaRight" b="textAreaBottom"/>
            <a:pathLst>
              <a:path w="17477" h="17499">
                <a:moveTo>
                  <a:pt x="8738" y="379"/>
                </a:moveTo>
                <a:cubicBezTo>
                  <a:pt x="11057" y="379"/>
                  <a:pt x="13130" y="1316"/>
                  <a:pt x="14645" y="2831"/>
                </a:cubicBezTo>
                <a:cubicBezTo>
                  <a:pt x="16161" y="4347"/>
                  <a:pt x="17097" y="6442"/>
                  <a:pt x="17097" y="8738"/>
                </a:cubicBezTo>
                <a:cubicBezTo>
                  <a:pt x="17097" y="11056"/>
                  <a:pt x="16161" y="13152"/>
                  <a:pt x="14645" y="14667"/>
                </a:cubicBezTo>
                <a:cubicBezTo>
                  <a:pt x="13130" y="16183"/>
                  <a:pt x="11057" y="17119"/>
                  <a:pt x="8738" y="17119"/>
                </a:cubicBezTo>
                <a:cubicBezTo>
                  <a:pt x="6420" y="17119"/>
                  <a:pt x="4325" y="16183"/>
                  <a:pt x="2809" y="14667"/>
                </a:cubicBezTo>
                <a:cubicBezTo>
                  <a:pt x="1293" y="13152"/>
                  <a:pt x="357" y="11056"/>
                  <a:pt x="357" y="8738"/>
                </a:cubicBezTo>
                <a:cubicBezTo>
                  <a:pt x="357" y="6442"/>
                  <a:pt x="1293" y="4347"/>
                  <a:pt x="2809" y="2831"/>
                </a:cubicBezTo>
                <a:cubicBezTo>
                  <a:pt x="4325" y="1316"/>
                  <a:pt x="6420" y="379"/>
                  <a:pt x="8738" y="379"/>
                </a:cubicBezTo>
                <a:close/>
                <a:moveTo>
                  <a:pt x="8738" y="0"/>
                </a:moveTo>
                <a:cubicBezTo>
                  <a:pt x="3901" y="0"/>
                  <a:pt x="1" y="3924"/>
                  <a:pt x="1" y="8738"/>
                </a:cubicBezTo>
                <a:cubicBezTo>
                  <a:pt x="1" y="13575"/>
                  <a:pt x="3901" y="17498"/>
                  <a:pt x="8738" y="17498"/>
                </a:cubicBezTo>
                <a:cubicBezTo>
                  <a:pt x="13553" y="17498"/>
                  <a:pt x="17476" y="13575"/>
                  <a:pt x="17476" y="8738"/>
                </a:cubicBezTo>
                <a:cubicBezTo>
                  <a:pt x="17476" y="3924"/>
                  <a:pt x="13553" y="0"/>
                  <a:pt x="8738" y="0"/>
                </a:cubicBezTo>
                <a:close/>
              </a:path>
            </a:pathLst>
          </a:custGeom>
          <a:solidFill>
            <a:srgbClr val="494949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OpenSymbol"/>
            </a:endParaRPr>
          </a:p>
        </p:txBody>
      </p:sp>
      <p:sp>
        <p:nvSpPr>
          <p:cNvPr id="95" name="Google Shape;971;p19"/>
          <p:cNvSpPr/>
          <p:nvPr/>
        </p:nvSpPr>
        <p:spPr>
          <a:xfrm rot="5400000">
            <a:off x="1453680" y="1764720"/>
            <a:ext cx="135720" cy="135720"/>
          </a:xfrm>
          <a:custGeom>
            <a:avLst/>
            <a:gdLst>
              <a:gd name="textAreaLeft" fmla="*/ 0 w 135720"/>
              <a:gd name="textAreaRight" fmla="*/ 136080 w 135720"/>
              <a:gd name="textAreaTop" fmla="*/ 0 h 135720"/>
              <a:gd name="textAreaBottom" fmla="*/ 136080 h 135720"/>
            </a:gdLst>
            <a:ahLst/>
            <a:cxnLst/>
            <a:rect l="textAreaLeft" t="textAreaTop" r="textAreaRight" b="textAreaBottom"/>
            <a:pathLst>
              <a:path w="10812" h="10812">
                <a:moveTo>
                  <a:pt x="5417" y="1"/>
                </a:moveTo>
                <a:cubicBezTo>
                  <a:pt x="2430" y="1"/>
                  <a:pt x="1" y="2431"/>
                  <a:pt x="1" y="5395"/>
                </a:cubicBezTo>
                <a:cubicBezTo>
                  <a:pt x="1" y="8382"/>
                  <a:pt x="2430" y="10812"/>
                  <a:pt x="5417" y="10812"/>
                </a:cubicBezTo>
                <a:cubicBezTo>
                  <a:pt x="8404" y="10812"/>
                  <a:pt x="10812" y="8382"/>
                  <a:pt x="10812" y="5395"/>
                </a:cubicBezTo>
                <a:cubicBezTo>
                  <a:pt x="10812" y="2431"/>
                  <a:pt x="8404" y="1"/>
                  <a:pt x="5417" y="1"/>
                </a:cubicBezTo>
                <a:close/>
              </a:path>
            </a:pathLst>
          </a:custGeom>
          <a:solidFill>
            <a:srgbClr val="77C6F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68040" bIns="6804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96" name="Google Shape;972;p19"/>
          <p:cNvSpPr/>
          <p:nvPr/>
        </p:nvSpPr>
        <p:spPr>
          <a:xfrm rot="5400000">
            <a:off x="1451160" y="1762560"/>
            <a:ext cx="140760" cy="140400"/>
          </a:xfrm>
          <a:custGeom>
            <a:avLst/>
            <a:gdLst>
              <a:gd name="textAreaLeft" fmla="*/ 0 w 140760"/>
              <a:gd name="textAreaRight" fmla="*/ 141120 w 140760"/>
              <a:gd name="textAreaTop" fmla="*/ 0 h 140400"/>
              <a:gd name="textAreaBottom" fmla="*/ 140760 h 140400"/>
            </a:gdLst>
            <a:ahLst/>
            <a:cxnLst/>
            <a:rect l="textAreaLeft" t="textAreaTop" r="textAreaRight" b="textAreaBottom"/>
            <a:pathLst>
              <a:path w="11191" h="11169">
                <a:moveTo>
                  <a:pt x="5595" y="357"/>
                </a:moveTo>
                <a:cubicBezTo>
                  <a:pt x="7044" y="357"/>
                  <a:pt x="8337" y="937"/>
                  <a:pt x="9273" y="1895"/>
                </a:cubicBezTo>
                <a:cubicBezTo>
                  <a:pt x="10232" y="2832"/>
                  <a:pt x="10811" y="4147"/>
                  <a:pt x="10811" y="5573"/>
                </a:cubicBezTo>
                <a:cubicBezTo>
                  <a:pt x="10811" y="7022"/>
                  <a:pt x="10232" y="8337"/>
                  <a:pt x="9273" y="9273"/>
                </a:cubicBezTo>
                <a:cubicBezTo>
                  <a:pt x="8337" y="10210"/>
                  <a:pt x="7044" y="10789"/>
                  <a:pt x="5595" y="10789"/>
                </a:cubicBezTo>
                <a:cubicBezTo>
                  <a:pt x="4147" y="10789"/>
                  <a:pt x="2854" y="10210"/>
                  <a:pt x="1895" y="9273"/>
                </a:cubicBezTo>
                <a:cubicBezTo>
                  <a:pt x="959" y="8337"/>
                  <a:pt x="379" y="7022"/>
                  <a:pt x="379" y="5573"/>
                </a:cubicBezTo>
                <a:cubicBezTo>
                  <a:pt x="379" y="4147"/>
                  <a:pt x="959" y="2832"/>
                  <a:pt x="1895" y="1895"/>
                </a:cubicBezTo>
                <a:cubicBezTo>
                  <a:pt x="2854" y="937"/>
                  <a:pt x="4147" y="357"/>
                  <a:pt x="5595" y="357"/>
                </a:cubicBezTo>
                <a:close/>
                <a:moveTo>
                  <a:pt x="5595" y="1"/>
                </a:moveTo>
                <a:cubicBezTo>
                  <a:pt x="2497" y="1"/>
                  <a:pt x="1" y="2497"/>
                  <a:pt x="1" y="5573"/>
                </a:cubicBezTo>
                <a:cubicBezTo>
                  <a:pt x="1" y="8672"/>
                  <a:pt x="2497" y="11168"/>
                  <a:pt x="5595" y="11168"/>
                </a:cubicBezTo>
                <a:cubicBezTo>
                  <a:pt x="8671" y="11168"/>
                  <a:pt x="11190" y="8672"/>
                  <a:pt x="11190" y="5573"/>
                </a:cubicBezTo>
                <a:cubicBezTo>
                  <a:pt x="11190" y="2497"/>
                  <a:pt x="8671" y="1"/>
                  <a:pt x="5595" y="1"/>
                </a:cubicBezTo>
                <a:close/>
              </a:path>
            </a:pathLst>
          </a:custGeom>
          <a:solidFill>
            <a:srgbClr val="494949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70200" bIns="7020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OpenSymbol"/>
            </a:endParaRPr>
          </a:p>
        </p:txBody>
      </p:sp>
      <p:grpSp>
        <p:nvGrpSpPr>
          <p:cNvPr id="97" name="Google Shape;973;p19"/>
          <p:cNvGrpSpPr/>
          <p:nvPr/>
        </p:nvGrpSpPr>
        <p:grpSpPr>
          <a:xfrm>
            <a:off x="1775520" y="1441440"/>
            <a:ext cx="26640" cy="174600"/>
            <a:chOff x="1775520" y="1441440"/>
            <a:chExt cx="26640" cy="174600"/>
          </a:xfrm>
        </p:grpSpPr>
        <p:sp>
          <p:nvSpPr>
            <p:cNvPr id="98" name="Google Shape;974;p19"/>
            <p:cNvSpPr/>
            <p:nvPr/>
          </p:nvSpPr>
          <p:spPr>
            <a:xfrm rot="5400000">
              <a:off x="1775520" y="1441440"/>
              <a:ext cx="26640" cy="26640"/>
            </a:xfrm>
            <a:prstGeom prst="ellipse">
              <a:avLst/>
            </a:pr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720" bIns="97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99" name="Google Shape;975;p19"/>
            <p:cNvSpPr/>
            <p:nvPr/>
          </p:nvSpPr>
          <p:spPr>
            <a:xfrm rot="5400000">
              <a:off x="1775520" y="1515240"/>
              <a:ext cx="26640" cy="26640"/>
            </a:xfrm>
            <a:prstGeom prst="ellipse">
              <a:avLst/>
            </a:pr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720" bIns="97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00" name="Google Shape;976;p19"/>
            <p:cNvSpPr/>
            <p:nvPr/>
          </p:nvSpPr>
          <p:spPr>
            <a:xfrm rot="5400000">
              <a:off x="1775520" y="1589400"/>
              <a:ext cx="26640" cy="26640"/>
            </a:xfrm>
            <a:prstGeom prst="ellipse">
              <a:avLst/>
            </a:pr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720" bIns="97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</p:grpSp>
      <p:grpSp>
        <p:nvGrpSpPr>
          <p:cNvPr id="101" name="Google Shape;977;p19"/>
          <p:cNvGrpSpPr/>
          <p:nvPr/>
        </p:nvGrpSpPr>
        <p:grpSpPr>
          <a:xfrm>
            <a:off x="1893960" y="4488120"/>
            <a:ext cx="26640" cy="174600"/>
            <a:chOff x="1893960" y="4488120"/>
            <a:chExt cx="26640" cy="174600"/>
          </a:xfrm>
        </p:grpSpPr>
        <p:sp>
          <p:nvSpPr>
            <p:cNvPr id="102" name="Google Shape;978;p19"/>
            <p:cNvSpPr/>
            <p:nvPr/>
          </p:nvSpPr>
          <p:spPr>
            <a:xfrm rot="5400000">
              <a:off x="1893960" y="4488120"/>
              <a:ext cx="26640" cy="26640"/>
            </a:xfrm>
            <a:prstGeom prst="ellipse">
              <a:avLst/>
            </a:pr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720" bIns="97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03" name="Google Shape;979;p19"/>
            <p:cNvSpPr/>
            <p:nvPr/>
          </p:nvSpPr>
          <p:spPr>
            <a:xfrm rot="5400000">
              <a:off x="1893960" y="4561920"/>
              <a:ext cx="26640" cy="26640"/>
            </a:xfrm>
            <a:prstGeom prst="ellipse">
              <a:avLst/>
            </a:pr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720" bIns="97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04" name="Google Shape;980;p19"/>
            <p:cNvSpPr/>
            <p:nvPr/>
          </p:nvSpPr>
          <p:spPr>
            <a:xfrm rot="5400000">
              <a:off x="1893960" y="4636080"/>
              <a:ext cx="26640" cy="26640"/>
            </a:xfrm>
            <a:prstGeom prst="ellipse">
              <a:avLst/>
            </a:pr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720" bIns="97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</p:grpSp>
      <p:grpSp>
        <p:nvGrpSpPr>
          <p:cNvPr id="105" name="Google Shape;981;p19"/>
          <p:cNvGrpSpPr/>
          <p:nvPr/>
        </p:nvGrpSpPr>
        <p:grpSpPr>
          <a:xfrm>
            <a:off x="483120" y="4066920"/>
            <a:ext cx="26640" cy="174600"/>
            <a:chOff x="483120" y="4066920"/>
            <a:chExt cx="26640" cy="174600"/>
          </a:xfrm>
        </p:grpSpPr>
        <p:sp>
          <p:nvSpPr>
            <p:cNvPr id="106" name="Google Shape;982;p19"/>
            <p:cNvSpPr/>
            <p:nvPr/>
          </p:nvSpPr>
          <p:spPr>
            <a:xfrm rot="5400000">
              <a:off x="483120" y="4066920"/>
              <a:ext cx="26640" cy="26640"/>
            </a:xfrm>
            <a:prstGeom prst="ellipse">
              <a:avLst/>
            </a:prstGeom>
            <a:solidFill>
              <a:srgbClr val="59595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720" bIns="97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07" name="Google Shape;983;p19"/>
            <p:cNvSpPr/>
            <p:nvPr/>
          </p:nvSpPr>
          <p:spPr>
            <a:xfrm rot="5400000">
              <a:off x="483120" y="4140720"/>
              <a:ext cx="26640" cy="26640"/>
            </a:xfrm>
            <a:prstGeom prst="ellipse">
              <a:avLst/>
            </a:prstGeom>
            <a:solidFill>
              <a:srgbClr val="59595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720" bIns="97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08" name="Google Shape;984;p19"/>
            <p:cNvSpPr/>
            <p:nvPr/>
          </p:nvSpPr>
          <p:spPr>
            <a:xfrm rot="5400000">
              <a:off x="483120" y="4214880"/>
              <a:ext cx="26640" cy="26640"/>
            </a:xfrm>
            <a:prstGeom prst="ellipse">
              <a:avLst/>
            </a:prstGeom>
            <a:solidFill>
              <a:srgbClr val="59595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720" bIns="97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_AND_BODY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laceHolder 1"/>
          <p:cNvSpPr>
            <a:spLocks noGrp="1"/>
          </p:cNvSpPr>
          <p:nvPr>
            <p:ph type="title"/>
          </p:nvPr>
        </p:nvSpPr>
        <p:spPr>
          <a:xfrm>
            <a:off x="2105280" y="384120"/>
            <a:ext cx="4937400" cy="107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endParaRPr lang="fr-FR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1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2532960" y="338400"/>
            <a:ext cx="4087080" cy="5756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714600" y="1152000"/>
            <a:ext cx="7705080" cy="35290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cxnSp>
        <p:nvCxnSpPr>
          <p:cNvPr id="111" name="Google Shape;1142;p23"/>
          <p:cNvCxnSpPr/>
          <p:nvPr/>
        </p:nvCxnSpPr>
        <p:spPr>
          <a:xfrm flipH="1" flipV="1">
            <a:off x="302760" y="3359160"/>
            <a:ext cx="152280" cy="957600"/>
          </a:xfrm>
          <a:prstGeom prst="straightConnector1">
            <a:avLst/>
          </a:prstGeom>
          <a:ln w="9525">
            <a:solidFill>
              <a:srgbClr val="3D3D3D"/>
            </a:solidFill>
            <a:round/>
          </a:ln>
        </p:spPr>
      </p:cxnSp>
      <p:cxnSp>
        <p:nvCxnSpPr>
          <p:cNvPr id="112" name="Google Shape;1143;p23"/>
          <p:cNvCxnSpPr/>
          <p:nvPr/>
        </p:nvCxnSpPr>
        <p:spPr>
          <a:xfrm flipV="1">
            <a:off x="0" y="4332240"/>
            <a:ext cx="446760" cy="664560"/>
          </a:xfrm>
          <a:prstGeom prst="straightConnector1">
            <a:avLst/>
          </a:prstGeom>
          <a:ln w="9525">
            <a:solidFill>
              <a:srgbClr val="3D3D3D"/>
            </a:solidFill>
            <a:round/>
          </a:ln>
        </p:spPr>
      </p:cxnSp>
      <p:grpSp>
        <p:nvGrpSpPr>
          <p:cNvPr id="113" name="Google Shape;1144;p23"/>
          <p:cNvGrpSpPr/>
          <p:nvPr/>
        </p:nvGrpSpPr>
        <p:grpSpPr>
          <a:xfrm>
            <a:off x="300600" y="4167720"/>
            <a:ext cx="291600" cy="292320"/>
            <a:chOff x="300600" y="4167720"/>
            <a:chExt cx="291600" cy="292320"/>
          </a:xfrm>
        </p:grpSpPr>
        <p:sp>
          <p:nvSpPr>
            <p:cNvPr id="114" name="Google Shape;1145;p23"/>
            <p:cNvSpPr/>
            <p:nvPr/>
          </p:nvSpPr>
          <p:spPr>
            <a:xfrm flipH="1">
              <a:off x="305280" y="4172760"/>
              <a:ext cx="282240" cy="282240"/>
            </a:xfrm>
            <a:custGeom>
              <a:avLst/>
              <a:gdLst>
                <a:gd name="textAreaLeft" fmla="*/ 360 w 282240"/>
                <a:gd name="textAreaRight" fmla="*/ 282960 w 282240"/>
                <a:gd name="textAreaTop" fmla="*/ 0 h 282240"/>
                <a:gd name="textAreaBottom" fmla="*/ 282600 h 282240"/>
              </a:gdLst>
              <a:ahLst/>
              <a:cxnLst/>
              <a:rect l="textAreaLeft" t="textAreaTop" r="textAreaRight" b="textAreaBottom"/>
              <a:pathLst>
                <a:path w="11302" h="11302">
                  <a:moveTo>
                    <a:pt x="5640" y="1"/>
                  </a:moveTo>
                  <a:cubicBezTo>
                    <a:pt x="2519" y="1"/>
                    <a:pt x="0" y="2520"/>
                    <a:pt x="0" y="5640"/>
                  </a:cubicBezTo>
                  <a:cubicBezTo>
                    <a:pt x="0" y="8783"/>
                    <a:pt x="2519" y="11302"/>
                    <a:pt x="5640" y="11302"/>
                  </a:cubicBezTo>
                  <a:cubicBezTo>
                    <a:pt x="8783" y="11302"/>
                    <a:pt x="11301" y="8783"/>
                    <a:pt x="11301" y="5640"/>
                  </a:cubicBezTo>
                  <a:cubicBezTo>
                    <a:pt x="11301" y="2520"/>
                    <a:pt x="8783" y="1"/>
                    <a:pt x="5640" y="1"/>
                  </a:cubicBezTo>
                  <a:close/>
                </a:path>
              </a:pathLst>
            </a:custGeom>
            <a:solidFill>
              <a:schemeClr val="l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15" name="Google Shape;1146;p23"/>
            <p:cNvSpPr/>
            <p:nvPr/>
          </p:nvSpPr>
          <p:spPr>
            <a:xfrm flipH="1">
              <a:off x="300600" y="4167720"/>
              <a:ext cx="291600" cy="292320"/>
            </a:xfrm>
            <a:custGeom>
              <a:avLst/>
              <a:gdLst>
                <a:gd name="textAreaLeft" fmla="*/ 360 w 291600"/>
                <a:gd name="textAreaRight" fmla="*/ 292320 w 291600"/>
                <a:gd name="textAreaTop" fmla="*/ 0 h 292320"/>
                <a:gd name="textAreaBottom" fmla="*/ 292680 h 292320"/>
              </a:gdLst>
              <a:ahLst/>
              <a:cxnLst/>
              <a:rect l="textAreaLeft" t="textAreaTop" r="textAreaRight" b="textAreaBottom"/>
              <a:pathLst>
                <a:path w="11681" h="11703">
                  <a:moveTo>
                    <a:pt x="5841" y="379"/>
                  </a:moveTo>
                  <a:cubicBezTo>
                    <a:pt x="7356" y="379"/>
                    <a:pt x="8716" y="981"/>
                    <a:pt x="9719" y="1984"/>
                  </a:cubicBezTo>
                  <a:cubicBezTo>
                    <a:pt x="10700" y="2965"/>
                    <a:pt x="11324" y="4347"/>
                    <a:pt x="11324" y="5840"/>
                  </a:cubicBezTo>
                  <a:cubicBezTo>
                    <a:pt x="11324" y="7356"/>
                    <a:pt x="10700" y="8738"/>
                    <a:pt x="9719" y="9719"/>
                  </a:cubicBezTo>
                  <a:cubicBezTo>
                    <a:pt x="8716" y="10699"/>
                    <a:pt x="7356" y="11324"/>
                    <a:pt x="5841" y="11324"/>
                  </a:cubicBezTo>
                  <a:cubicBezTo>
                    <a:pt x="4347" y="11324"/>
                    <a:pt x="2965" y="10699"/>
                    <a:pt x="1984" y="9719"/>
                  </a:cubicBezTo>
                  <a:cubicBezTo>
                    <a:pt x="981" y="8738"/>
                    <a:pt x="380" y="7356"/>
                    <a:pt x="380" y="5840"/>
                  </a:cubicBezTo>
                  <a:cubicBezTo>
                    <a:pt x="380" y="4347"/>
                    <a:pt x="981" y="2965"/>
                    <a:pt x="1984" y="1984"/>
                  </a:cubicBezTo>
                  <a:cubicBezTo>
                    <a:pt x="2965" y="981"/>
                    <a:pt x="4347" y="379"/>
                    <a:pt x="5841" y="379"/>
                  </a:cubicBezTo>
                  <a:close/>
                  <a:moveTo>
                    <a:pt x="5841" y="0"/>
                  </a:moveTo>
                  <a:cubicBezTo>
                    <a:pt x="2631" y="0"/>
                    <a:pt x="1" y="2630"/>
                    <a:pt x="1" y="5840"/>
                  </a:cubicBezTo>
                  <a:cubicBezTo>
                    <a:pt x="1" y="9072"/>
                    <a:pt x="2631" y="11703"/>
                    <a:pt x="5841" y="11703"/>
                  </a:cubicBezTo>
                  <a:cubicBezTo>
                    <a:pt x="9073" y="11703"/>
                    <a:pt x="11681" y="9072"/>
                    <a:pt x="11681" y="5840"/>
                  </a:cubicBezTo>
                  <a:cubicBezTo>
                    <a:pt x="11681" y="2630"/>
                    <a:pt x="9073" y="0"/>
                    <a:pt x="5841" y="0"/>
                  </a:cubicBezTo>
                  <a:close/>
                </a:path>
              </a:pathLst>
            </a:cu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16" name="Google Shape;1147;p23"/>
            <p:cNvSpPr/>
            <p:nvPr/>
          </p:nvSpPr>
          <p:spPr>
            <a:xfrm flipH="1">
              <a:off x="366840" y="4234680"/>
              <a:ext cx="158040" cy="158040"/>
            </a:xfrm>
            <a:custGeom>
              <a:avLst/>
              <a:gdLst>
                <a:gd name="textAreaLeft" fmla="*/ -360 w 158040"/>
                <a:gd name="textAreaRight" fmla="*/ 158040 w 158040"/>
                <a:gd name="textAreaTop" fmla="*/ 0 h 158040"/>
                <a:gd name="textAreaBottom" fmla="*/ 158400 h 158040"/>
              </a:gdLst>
              <a:ahLst/>
              <a:cxnLst/>
              <a:rect l="textAreaLeft" t="textAreaTop" r="textAreaRight" b="textAreaBottom"/>
              <a:pathLst>
                <a:path w="6331" h="6332">
                  <a:moveTo>
                    <a:pt x="3166" y="1"/>
                  </a:moveTo>
                  <a:cubicBezTo>
                    <a:pt x="1427" y="1"/>
                    <a:pt x="0" y="1428"/>
                    <a:pt x="0" y="3166"/>
                  </a:cubicBezTo>
                  <a:cubicBezTo>
                    <a:pt x="0" y="4927"/>
                    <a:pt x="1427" y="6331"/>
                    <a:pt x="3166" y="6331"/>
                  </a:cubicBezTo>
                  <a:cubicBezTo>
                    <a:pt x="4927" y="6331"/>
                    <a:pt x="6331" y="4927"/>
                    <a:pt x="6331" y="3166"/>
                  </a:cubicBezTo>
                  <a:cubicBezTo>
                    <a:pt x="6331" y="1428"/>
                    <a:pt x="4927" y="1"/>
                    <a:pt x="3166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79200" bIns="7920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17" name="Google Shape;1148;p23"/>
            <p:cNvSpPr/>
            <p:nvPr/>
          </p:nvSpPr>
          <p:spPr>
            <a:xfrm flipH="1">
              <a:off x="361800" y="4230360"/>
              <a:ext cx="167400" cy="167400"/>
            </a:xfrm>
            <a:custGeom>
              <a:avLst/>
              <a:gdLst>
                <a:gd name="textAreaLeft" fmla="*/ -360 w 167400"/>
                <a:gd name="textAreaRight" fmla="*/ 167400 w 167400"/>
                <a:gd name="textAreaTop" fmla="*/ 0 h 167400"/>
                <a:gd name="textAreaBottom" fmla="*/ 167760 h 167400"/>
              </a:gdLst>
              <a:ahLst/>
              <a:cxnLst/>
              <a:rect l="textAreaLeft" t="textAreaTop" r="textAreaRight" b="textAreaBottom"/>
              <a:pathLst>
                <a:path w="6710" h="6711">
                  <a:moveTo>
                    <a:pt x="3344" y="380"/>
                  </a:moveTo>
                  <a:cubicBezTo>
                    <a:pt x="4168" y="380"/>
                    <a:pt x="4926" y="714"/>
                    <a:pt x="5461" y="1249"/>
                  </a:cubicBezTo>
                  <a:cubicBezTo>
                    <a:pt x="5996" y="1784"/>
                    <a:pt x="6330" y="2519"/>
                    <a:pt x="6330" y="3344"/>
                  </a:cubicBezTo>
                  <a:cubicBezTo>
                    <a:pt x="6330" y="4169"/>
                    <a:pt x="5996" y="4927"/>
                    <a:pt x="5461" y="5462"/>
                  </a:cubicBezTo>
                  <a:cubicBezTo>
                    <a:pt x="4926" y="5997"/>
                    <a:pt x="4168" y="6331"/>
                    <a:pt x="3344" y="6331"/>
                  </a:cubicBezTo>
                  <a:cubicBezTo>
                    <a:pt x="2519" y="6331"/>
                    <a:pt x="1783" y="5997"/>
                    <a:pt x="1248" y="5462"/>
                  </a:cubicBezTo>
                  <a:cubicBezTo>
                    <a:pt x="713" y="4927"/>
                    <a:pt x="379" y="4169"/>
                    <a:pt x="379" y="3344"/>
                  </a:cubicBezTo>
                  <a:cubicBezTo>
                    <a:pt x="379" y="2519"/>
                    <a:pt x="713" y="1784"/>
                    <a:pt x="1248" y="1249"/>
                  </a:cubicBezTo>
                  <a:cubicBezTo>
                    <a:pt x="1783" y="714"/>
                    <a:pt x="2519" y="380"/>
                    <a:pt x="3344" y="380"/>
                  </a:cubicBezTo>
                  <a:close/>
                  <a:moveTo>
                    <a:pt x="3344" y="1"/>
                  </a:moveTo>
                  <a:cubicBezTo>
                    <a:pt x="1494" y="1"/>
                    <a:pt x="0" y="1494"/>
                    <a:pt x="0" y="3344"/>
                  </a:cubicBezTo>
                  <a:cubicBezTo>
                    <a:pt x="0" y="5194"/>
                    <a:pt x="1494" y="6710"/>
                    <a:pt x="3344" y="6710"/>
                  </a:cubicBezTo>
                  <a:cubicBezTo>
                    <a:pt x="5194" y="6710"/>
                    <a:pt x="6709" y="5194"/>
                    <a:pt x="6709" y="3344"/>
                  </a:cubicBezTo>
                  <a:cubicBezTo>
                    <a:pt x="6709" y="1494"/>
                    <a:pt x="5194" y="1"/>
                    <a:pt x="3344" y="1"/>
                  </a:cubicBezTo>
                  <a:close/>
                </a:path>
              </a:pathLst>
            </a:cu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83880" bIns="8388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</p:grpSp>
      <p:grpSp>
        <p:nvGrpSpPr>
          <p:cNvPr id="118" name="Google Shape;1149;p23"/>
          <p:cNvGrpSpPr/>
          <p:nvPr/>
        </p:nvGrpSpPr>
        <p:grpSpPr>
          <a:xfrm>
            <a:off x="148320" y="3224160"/>
            <a:ext cx="292680" cy="293040"/>
            <a:chOff x="148320" y="3224160"/>
            <a:chExt cx="292680" cy="293040"/>
          </a:xfrm>
        </p:grpSpPr>
        <p:sp>
          <p:nvSpPr>
            <p:cNvPr id="119" name="Google Shape;1150;p23"/>
            <p:cNvSpPr/>
            <p:nvPr/>
          </p:nvSpPr>
          <p:spPr>
            <a:xfrm flipH="1">
              <a:off x="150480" y="3226680"/>
              <a:ext cx="288360" cy="288000"/>
            </a:xfrm>
            <a:custGeom>
              <a:avLst/>
              <a:gdLst>
                <a:gd name="textAreaLeft" fmla="*/ -360 w 288360"/>
                <a:gd name="textAreaRight" fmla="*/ 288360 w 288360"/>
                <a:gd name="textAreaTop" fmla="*/ 0 h 288000"/>
                <a:gd name="textAreaBottom" fmla="*/ 288360 h 288000"/>
              </a:gdLst>
              <a:ahLst/>
              <a:cxnLst/>
              <a:rect l="textAreaLeft" t="textAreaTop" r="textAreaRight" b="textAreaBottom"/>
              <a:pathLst>
                <a:path w="22915" h="22893">
                  <a:moveTo>
                    <a:pt x="11457" y="0"/>
                  </a:moveTo>
                  <a:cubicBezTo>
                    <a:pt x="5127" y="0"/>
                    <a:pt x="0" y="5127"/>
                    <a:pt x="0" y="11435"/>
                  </a:cubicBezTo>
                  <a:cubicBezTo>
                    <a:pt x="0" y="17766"/>
                    <a:pt x="5127" y="22892"/>
                    <a:pt x="11457" y="22892"/>
                  </a:cubicBezTo>
                  <a:cubicBezTo>
                    <a:pt x="17788" y="22892"/>
                    <a:pt x="22914" y="17766"/>
                    <a:pt x="22914" y="11435"/>
                  </a:cubicBezTo>
                  <a:cubicBezTo>
                    <a:pt x="22914" y="5127"/>
                    <a:pt x="17788" y="0"/>
                    <a:pt x="114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20" name="Google Shape;1151;p23"/>
            <p:cNvSpPr/>
            <p:nvPr/>
          </p:nvSpPr>
          <p:spPr>
            <a:xfrm flipH="1">
              <a:off x="147960" y="3224160"/>
              <a:ext cx="292680" cy="293040"/>
            </a:xfrm>
            <a:custGeom>
              <a:avLst/>
              <a:gdLst>
                <a:gd name="textAreaLeft" fmla="*/ -360 w 292680"/>
                <a:gd name="textAreaRight" fmla="*/ 292680 w 292680"/>
                <a:gd name="textAreaTop" fmla="*/ 0 h 293040"/>
                <a:gd name="textAreaBottom" fmla="*/ 293400 h 293040"/>
              </a:gdLst>
              <a:ahLst/>
              <a:cxnLst/>
              <a:rect l="textAreaLeft" t="textAreaTop" r="textAreaRight" b="textAreaBottom"/>
              <a:pathLst>
                <a:path w="23272" h="23294">
                  <a:moveTo>
                    <a:pt x="11636" y="380"/>
                  </a:moveTo>
                  <a:cubicBezTo>
                    <a:pt x="14757" y="380"/>
                    <a:pt x="17566" y="1628"/>
                    <a:pt x="19594" y="3679"/>
                  </a:cubicBezTo>
                  <a:cubicBezTo>
                    <a:pt x="21645" y="5707"/>
                    <a:pt x="22893" y="8538"/>
                    <a:pt x="22893" y="11636"/>
                  </a:cubicBezTo>
                  <a:cubicBezTo>
                    <a:pt x="22893" y="14757"/>
                    <a:pt x="21645" y="17565"/>
                    <a:pt x="19594" y="19616"/>
                  </a:cubicBezTo>
                  <a:cubicBezTo>
                    <a:pt x="17566" y="21644"/>
                    <a:pt x="14757" y="22915"/>
                    <a:pt x="11636" y="22915"/>
                  </a:cubicBezTo>
                  <a:cubicBezTo>
                    <a:pt x="8516" y="22915"/>
                    <a:pt x="5707" y="21644"/>
                    <a:pt x="3657" y="19616"/>
                  </a:cubicBezTo>
                  <a:cubicBezTo>
                    <a:pt x="1628" y="17565"/>
                    <a:pt x="358" y="14757"/>
                    <a:pt x="358" y="11636"/>
                  </a:cubicBezTo>
                  <a:cubicBezTo>
                    <a:pt x="358" y="8538"/>
                    <a:pt x="1628" y="5707"/>
                    <a:pt x="3657" y="3679"/>
                  </a:cubicBezTo>
                  <a:cubicBezTo>
                    <a:pt x="5707" y="1628"/>
                    <a:pt x="8516" y="380"/>
                    <a:pt x="11636" y="380"/>
                  </a:cubicBezTo>
                  <a:close/>
                  <a:moveTo>
                    <a:pt x="11636" y="1"/>
                  </a:moveTo>
                  <a:cubicBezTo>
                    <a:pt x="5217" y="1"/>
                    <a:pt x="1" y="5217"/>
                    <a:pt x="1" y="11636"/>
                  </a:cubicBezTo>
                  <a:cubicBezTo>
                    <a:pt x="1" y="18078"/>
                    <a:pt x="5217" y="23294"/>
                    <a:pt x="11636" y="23294"/>
                  </a:cubicBezTo>
                  <a:cubicBezTo>
                    <a:pt x="18056" y="23294"/>
                    <a:pt x="23272" y="18078"/>
                    <a:pt x="23272" y="11636"/>
                  </a:cubicBezTo>
                  <a:cubicBezTo>
                    <a:pt x="23272" y="5217"/>
                    <a:pt x="18056" y="1"/>
                    <a:pt x="11636" y="1"/>
                  </a:cubicBezTo>
                  <a:close/>
                </a:path>
              </a:pathLst>
            </a:cu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21" name="Google Shape;1152;p23"/>
            <p:cNvSpPr/>
            <p:nvPr/>
          </p:nvSpPr>
          <p:spPr>
            <a:xfrm flipH="1">
              <a:off x="187560" y="3263400"/>
              <a:ext cx="215280" cy="214920"/>
            </a:xfrm>
            <a:custGeom>
              <a:avLst/>
              <a:gdLst>
                <a:gd name="textAreaLeft" fmla="*/ 360 w 215280"/>
                <a:gd name="textAreaRight" fmla="*/ 216000 w 215280"/>
                <a:gd name="textAreaTop" fmla="*/ 0 h 214920"/>
                <a:gd name="textAreaBottom" fmla="*/ 215280 h 214920"/>
              </a:gdLst>
              <a:ahLst/>
              <a:cxnLst/>
              <a:rect l="textAreaLeft" t="textAreaTop" r="textAreaRight" b="textAreaBottom"/>
              <a:pathLst>
                <a:path w="17120" h="17097">
                  <a:moveTo>
                    <a:pt x="8560" y="0"/>
                  </a:moveTo>
                  <a:cubicBezTo>
                    <a:pt x="3835" y="0"/>
                    <a:pt x="1" y="3812"/>
                    <a:pt x="1" y="8537"/>
                  </a:cubicBezTo>
                  <a:cubicBezTo>
                    <a:pt x="1" y="13263"/>
                    <a:pt x="3835" y="17097"/>
                    <a:pt x="8560" y="17097"/>
                  </a:cubicBezTo>
                  <a:cubicBezTo>
                    <a:pt x="13286" y="17097"/>
                    <a:pt x="17120" y="13263"/>
                    <a:pt x="17120" y="8537"/>
                  </a:cubicBezTo>
                  <a:cubicBezTo>
                    <a:pt x="17120" y="3812"/>
                    <a:pt x="13286" y="0"/>
                    <a:pt x="8560" y="0"/>
                  </a:cubicBezTo>
                  <a:close/>
                </a:path>
              </a:pathLst>
            </a:custGeom>
            <a:solidFill>
              <a:schemeClr val="l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22" name="Google Shape;1153;p23"/>
            <p:cNvSpPr/>
            <p:nvPr/>
          </p:nvSpPr>
          <p:spPr>
            <a:xfrm flipH="1">
              <a:off x="185400" y="3260880"/>
              <a:ext cx="219600" cy="219960"/>
            </a:xfrm>
            <a:custGeom>
              <a:avLst/>
              <a:gdLst>
                <a:gd name="textAreaLeft" fmla="*/ 360 w 219600"/>
                <a:gd name="textAreaRight" fmla="*/ 220320 w 219600"/>
                <a:gd name="textAreaTop" fmla="*/ 0 h 219960"/>
                <a:gd name="textAreaBottom" fmla="*/ 220320 h 219960"/>
              </a:gdLst>
              <a:ahLst/>
              <a:cxnLst/>
              <a:rect l="textAreaLeft" t="textAreaTop" r="textAreaRight" b="textAreaBottom"/>
              <a:pathLst>
                <a:path w="17477" h="17499">
                  <a:moveTo>
                    <a:pt x="8738" y="379"/>
                  </a:moveTo>
                  <a:cubicBezTo>
                    <a:pt x="11057" y="379"/>
                    <a:pt x="13130" y="1316"/>
                    <a:pt x="14645" y="2831"/>
                  </a:cubicBezTo>
                  <a:cubicBezTo>
                    <a:pt x="16161" y="4347"/>
                    <a:pt x="17097" y="6442"/>
                    <a:pt x="17097" y="8738"/>
                  </a:cubicBezTo>
                  <a:cubicBezTo>
                    <a:pt x="17097" y="11056"/>
                    <a:pt x="16161" y="13152"/>
                    <a:pt x="14645" y="14667"/>
                  </a:cubicBezTo>
                  <a:cubicBezTo>
                    <a:pt x="13130" y="16183"/>
                    <a:pt x="11057" y="17119"/>
                    <a:pt x="8738" y="17119"/>
                  </a:cubicBezTo>
                  <a:cubicBezTo>
                    <a:pt x="6420" y="17119"/>
                    <a:pt x="4325" y="16183"/>
                    <a:pt x="2809" y="14667"/>
                  </a:cubicBezTo>
                  <a:cubicBezTo>
                    <a:pt x="1293" y="13152"/>
                    <a:pt x="357" y="11056"/>
                    <a:pt x="357" y="8738"/>
                  </a:cubicBezTo>
                  <a:cubicBezTo>
                    <a:pt x="357" y="6442"/>
                    <a:pt x="1293" y="4347"/>
                    <a:pt x="2809" y="2831"/>
                  </a:cubicBezTo>
                  <a:cubicBezTo>
                    <a:pt x="4325" y="1316"/>
                    <a:pt x="6420" y="379"/>
                    <a:pt x="8738" y="379"/>
                  </a:cubicBezTo>
                  <a:close/>
                  <a:moveTo>
                    <a:pt x="8738" y="0"/>
                  </a:moveTo>
                  <a:cubicBezTo>
                    <a:pt x="3901" y="0"/>
                    <a:pt x="1" y="3924"/>
                    <a:pt x="1" y="8738"/>
                  </a:cubicBezTo>
                  <a:cubicBezTo>
                    <a:pt x="1" y="13575"/>
                    <a:pt x="3901" y="17498"/>
                    <a:pt x="8738" y="17498"/>
                  </a:cubicBezTo>
                  <a:cubicBezTo>
                    <a:pt x="13553" y="17498"/>
                    <a:pt x="17476" y="13575"/>
                    <a:pt x="17476" y="8738"/>
                  </a:cubicBezTo>
                  <a:cubicBezTo>
                    <a:pt x="17476" y="3924"/>
                    <a:pt x="13553" y="0"/>
                    <a:pt x="8738" y="0"/>
                  </a:cubicBezTo>
                  <a:close/>
                </a:path>
              </a:pathLst>
            </a:cu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23" name="Google Shape;1154;p23"/>
            <p:cNvSpPr/>
            <p:nvPr/>
          </p:nvSpPr>
          <p:spPr>
            <a:xfrm flipH="1">
              <a:off x="226800" y="3303000"/>
              <a:ext cx="135720" cy="135720"/>
            </a:xfrm>
            <a:custGeom>
              <a:avLst/>
              <a:gdLst>
                <a:gd name="textAreaLeft" fmla="*/ -360 w 135720"/>
                <a:gd name="textAreaRight" fmla="*/ 135720 w 135720"/>
                <a:gd name="textAreaTop" fmla="*/ 0 h 135720"/>
                <a:gd name="textAreaBottom" fmla="*/ 136080 h 135720"/>
              </a:gdLst>
              <a:ahLst/>
              <a:cxnLst/>
              <a:rect l="textAreaLeft" t="textAreaTop" r="textAreaRight" b="textAreaBottom"/>
              <a:pathLst>
                <a:path w="10812" h="10812">
                  <a:moveTo>
                    <a:pt x="5417" y="1"/>
                  </a:moveTo>
                  <a:cubicBezTo>
                    <a:pt x="2430" y="1"/>
                    <a:pt x="1" y="2431"/>
                    <a:pt x="1" y="5395"/>
                  </a:cubicBezTo>
                  <a:cubicBezTo>
                    <a:pt x="1" y="8382"/>
                    <a:pt x="2430" y="10812"/>
                    <a:pt x="5417" y="10812"/>
                  </a:cubicBezTo>
                  <a:cubicBezTo>
                    <a:pt x="8404" y="10812"/>
                    <a:pt x="10812" y="8382"/>
                    <a:pt x="10812" y="5395"/>
                  </a:cubicBezTo>
                  <a:cubicBezTo>
                    <a:pt x="10812" y="2431"/>
                    <a:pt x="8404" y="1"/>
                    <a:pt x="5417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68040" bIns="680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24" name="Google Shape;1155;p23"/>
            <p:cNvSpPr/>
            <p:nvPr/>
          </p:nvSpPr>
          <p:spPr>
            <a:xfrm flipH="1">
              <a:off x="224280" y="3300840"/>
              <a:ext cx="140760" cy="140400"/>
            </a:xfrm>
            <a:custGeom>
              <a:avLst/>
              <a:gdLst>
                <a:gd name="textAreaLeft" fmla="*/ -360 w 140760"/>
                <a:gd name="textAreaRight" fmla="*/ 140760 w 140760"/>
                <a:gd name="textAreaTop" fmla="*/ 0 h 140400"/>
                <a:gd name="textAreaBottom" fmla="*/ 140760 h 140400"/>
              </a:gdLst>
              <a:ahLst/>
              <a:cxnLst/>
              <a:rect l="textAreaLeft" t="textAreaTop" r="textAreaRight" b="textAreaBottom"/>
              <a:pathLst>
                <a:path w="11191" h="11169">
                  <a:moveTo>
                    <a:pt x="5595" y="357"/>
                  </a:moveTo>
                  <a:cubicBezTo>
                    <a:pt x="7044" y="357"/>
                    <a:pt x="8337" y="937"/>
                    <a:pt x="9273" y="1895"/>
                  </a:cubicBezTo>
                  <a:cubicBezTo>
                    <a:pt x="10232" y="2832"/>
                    <a:pt x="10811" y="4147"/>
                    <a:pt x="10811" y="5573"/>
                  </a:cubicBezTo>
                  <a:cubicBezTo>
                    <a:pt x="10811" y="7022"/>
                    <a:pt x="10232" y="8337"/>
                    <a:pt x="9273" y="9273"/>
                  </a:cubicBezTo>
                  <a:cubicBezTo>
                    <a:pt x="8337" y="10210"/>
                    <a:pt x="7044" y="10789"/>
                    <a:pt x="5595" y="10789"/>
                  </a:cubicBezTo>
                  <a:cubicBezTo>
                    <a:pt x="4147" y="10789"/>
                    <a:pt x="2854" y="10210"/>
                    <a:pt x="1895" y="9273"/>
                  </a:cubicBezTo>
                  <a:cubicBezTo>
                    <a:pt x="959" y="8337"/>
                    <a:pt x="379" y="7022"/>
                    <a:pt x="379" y="5573"/>
                  </a:cubicBezTo>
                  <a:cubicBezTo>
                    <a:pt x="379" y="4147"/>
                    <a:pt x="959" y="2832"/>
                    <a:pt x="1895" y="1895"/>
                  </a:cubicBezTo>
                  <a:cubicBezTo>
                    <a:pt x="2854" y="937"/>
                    <a:pt x="4147" y="357"/>
                    <a:pt x="5595" y="357"/>
                  </a:cubicBezTo>
                  <a:close/>
                  <a:moveTo>
                    <a:pt x="5595" y="1"/>
                  </a:moveTo>
                  <a:cubicBezTo>
                    <a:pt x="2497" y="1"/>
                    <a:pt x="1" y="2497"/>
                    <a:pt x="1" y="5573"/>
                  </a:cubicBezTo>
                  <a:cubicBezTo>
                    <a:pt x="1" y="8672"/>
                    <a:pt x="2497" y="11168"/>
                    <a:pt x="5595" y="11168"/>
                  </a:cubicBezTo>
                  <a:cubicBezTo>
                    <a:pt x="8671" y="11168"/>
                    <a:pt x="11190" y="8672"/>
                    <a:pt x="11190" y="5573"/>
                  </a:cubicBezTo>
                  <a:cubicBezTo>
                    <a:pt x="11190" y="2497"/>
                    <a:pt x="8671" y="1"/>
                    <a:pt x="5595" y="1"/>
                  </a:cubicBezTo>
                  <a:close/>
                </a:path>
              </a:pathLst>
            </a:cu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70200" bIns="7020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</p:grpSp>
      <p:cxnSp>
        <p:nvCxnSpPr>
          <p:cNvPr id="125" name="Google Shape;1156;p23"/>
          <p:cNvCxnSpPr/>
          <p:nvPr/>
        </p:nvCxnSpPr>
        <p:spPr>
          <a:xfrm flipH="1" flipV="1">
            <a:off x="7196760" y="294840"/>
            <a:ext cx="1157400" cy="543240"/>
          </a:xfrm>
          <a:prstGeom prst="straightConnector1">
            <a:avLst/>
          </a:prstGeom>
          <a:ln w="9525">
            <a:solidFill>
              <a:srgbClr val="3D3D3D"/>
            </a:solidFill>
            <a:round/>
          </a:ln>
        </p:spPr>
      </p:cxnSp>
      <p:cxnSp>
        <p:nvCxnSpPr>
          <p:cNvPr id="126" name="Google Shape;1157;p23"/>
          <p:cNvCxnSpPr/>
          <p:nvPr/>
        </p:nvCxnSpPr>
        <p:spPr>
          <a:xfrm flipH="1">
            <a:off x="8353800" y="-6480"/>
            <a:ext cx="792000" cy="836280"/>
          </a:xfrm>
          <a:prstGeom prst="straightConnector1">
            <a:avLst/>
          </a:prstGeom>
          <a:ln w="9525">
            <a:solidFill>
              <a:srgbClr val="3D3D3D"/>
            </a:solidFill>
            <a:round/>
          </a:ln>
        </p:spPr>
      </p:cxnSp>
      <p:grpSp>
        <p:nvGrpSpPr>
          <p:cNvPr id="127" name="Google Shape;1158;p23"/>
          <p:cNvGrpSpPr/>
          <p:nvPr/>
        </p:nvGrpSpPr>
        <p:grpSpPr>
          <a:xfrm>
            <a:off x="8064360" y="527040"/>
            <a:ext cx="581400" cy="582120"/>
            <a:chOff x="8064360" y="527040"/>
            <a:chExt cx="581400" cy="582120"/>
          </a:xfrm>
        </p:grpSpPr>
        <p:sp>
          <p:nvSpPr>
            <p:cNvPr id="128" name="Google Shape;1159;p23"/>
            <p:cNvSpPr/>
            <p:nvPr/>
          </p:nvSpPr>
          <p:spPr>
            <a:xfrm>
              <a:off x="8068680" y="532080"/>
              <a:ext cx="572400" cy="572040"/>
            </a:xfrm>
            <a:custGeom>
              <a:avLst/>
              <a:gdLst>
                <a:gd name="textAreaLeft" fmla="*/ 0 w 572400"/>
                <a:gd name="textAreaRight" fmla="*/ 572760 w 572400"/>
                <a:gd name="textAreaTop" fmla="*/ 0 h 572040"/>
                <a:gd name="textAreaBottom" fmla="*/ 572400 h 572040"/>
              </a:gdLst>
              <a:ahLst/>
              <a:cxnLst/>
              <a:rect l="textAreaLeft" t="textAreaTop" r="textAreaRight" b="textAreaBottom"/>
              <a:pathLst>
                <a:path w="22915" h="22893">
                  <a:moveTo>
                    <a:pt x="11457" y="0"/>
                  </a:moveTo>
                  <a:cubicBezTo>
                    <a:pt x="5127" y="0"/>
                    <a:pt x="0" y="5127"/>
                    <a:pt x="0" y="11435"/>
                  </a:cubicBezTo>
                  <a:cubicBezTo>
                    <a:pt x="0" y="17766"/>
                    <a:pt x="5127" y="22892"/>
                    <a:pt x="11457" y="22892"/>
                  </a:cubicBezTo>
                  <a:cubicBezTo>
                    <a:pt x="17788" y="22892"/>
                    <a:pt x="22914" y="17766"/>
                    <a:pt x="22914" y="11435"/>
                  </a:cubicBezTo>
                  <a:cubicBezTo>
                    <a:pt x="22914" y="5127"/>
                    <a:pt x="17788" y="0"/>
                    <a:pt x="114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29" name="Google Shape;1160;p23"/>
            <p:cNvSpPr/>
            <p:nvPr/>
          </p:nvSpPr>
          <p:spPr>
            <a:xfrm>
              <a:off x="8064360" y="527040"/>
              <a:ext cx="581400" cy="582120"/>
            </a:xfrm>
            <a:custGeom>
              <a:avLst/>
              <a:gdLst>
                <a:gd name="textAreaLeft" fmla="*/ 0 w 581400"/>
                <a:gd name="textAreaRight" fmla="*/ 581760 w 581400"/>
                <a:gd name="textAreaTop" fmla="*/ 0 h 582120"/>
                <a:gd name="textAreaBottom" fmla="*/ 582480 h 582120"/>
              </a:gdLst>
              <a:ahLst/>
              <a:cxnLst/>
              <a:rect l="textAreaLeft" t="textAreaTop" r="textAreaRight" b="textAreaBottom"/>
              <a:pathLst>
                <a:path w="23272" h="23294">
                  <a:moveTo>
                    <a:pt x="11636" y="380"/>
                  </a:moveTo>
                  <a:cubicBezTo>
                    <a:pt x="14757" y="380"/>
                    <a:pt x="17566" y="1628"/>
                    <a:pt x="19594" y="3679"/>
                  </a:cubicBezTo>
                  <a:cubicBezTo>
                    <a:pt x="21645" y="5707"/>
                    <a:pt x="22893" y="8538"/>
                    <a:pt x="22893" y="11636"/>
                  </a:cubicBezTo>
                  <a:cubicBezTo>
                    <a:pt x="22893" y="14757"/>
                    <a:pt x="21645" y="17565"/>
                    <a:pt x="19594" y="19616"/>
                  </a:cubicBezTo>
                  <a:cubicBezTo>
                    <a:pt x="17566" y="21644"/>
                    <a:pt x="14757" y="22915"/>
                    <a:pt x="11636" y="22915"/>
                  </a:cubicBezTo>
                  <a:cubicBezTo>
                    <a:pt x="8516" y="22915"/>
                    <a:pt x="5707" y="21644"/>
                    <a:pt x="3657" y="19616"/>
                  </a:cubicBezTo>
                  <a:cubicBezTo>
                    <a:pt x="1628" y="17565"/>
                    <a:pt x="358" y="14757"/>
                    <a:pt x="358" y="11636"/>
                  </a:cubicBezTo>
                  <a:cubicBezTo>
                    <a:pt x="358" y="8538"/>
                    <a:pt x="1628" y="5707"/>
                    <a:pt x="3657" y="3679"/>
                  </a:cubicBezTo>
                  <a:cubicBezTo>
                    <a:pt x="5707" y="1628"/>
                    <a:pt x="8516" y="380"/>
                    <a:pt x="11636" y="380"/>
                  </a:cubicBezTo>
                  <a:close/>
                  <a:moveTo>
                    <a:pt x="11636" y="1"/>
                  </a:moveTo>
                  <a:cubicBezTo>
                    <a:pt x="5217" y="1"/>
                    <a:pt x="1" y="5217"/>
                    <a:pt x="1" y="11636"/>
                  </a:cubicBezTo>
                  <a:cubicBezTo>
                    <a:pt x="1" y="18078"/>
                    <a:pt x="5217" y="23294"/>
                    <a:pt x="11636" y="23294"/>
                  </a:cubicBezTo>
                  <a:cubicBezTo>
                    <a:pt x="18056" y="23294"/>
                    <a:pt x="23272" y="18078"/>
                    <a:pt x="23272" y="11636"/>
                  </a:cubicBezTo>
                  <a:cubicBezTo>
                    <a:pt x="23272" y="5217"/>
                    <a:pt x="18056" y="1"/>
                    <a:pt x="11636" y="1"/>
                  </a:cubicBezTo>
                  <a:close/>
                </a:path>
              </a:pathLst>
            </a:cu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30" name="Google Shape;1161;p23"/>
            <p:cNvSpPr/>
            <p:nvPr/>
          </p:nvSpPr>
          <p:spPr>
            <a:xfrm>
              <a:off x="8141040" y="604440"/>
              <a:ext cx="427680" cy="426960"/>
            </a:xfrm>
            <a:custGeom>
              <a:avLst/>
              <a:gdLst>
                <a:gd name="textAreaLeft" fmla="*/ 0 w 427680"/>
                <a:gd name="textAreaRight" fmla="*/ 428040 w 427680"/>
                <a:gd name="textAreaTop" fmla="*/ 0 h 426960"/>
                <a:gd name="textAreaBottom" fmla="*/ 427320 h 426960"/>
              </a:gdLst>
              <a:ahLst/>
              <a:cxnLst/>
              <a:rect l="textAreaLeft" t="textAreaTop" r="textAreaRight" b="textAreaBottom"/>
              <a:pathLst>
                <a:path w="17120" h="17097">
                  <a:moveTo>
                    <a:pt x="8560" y="0"/>
                  </a:moveTo>
                  <a:cubicBezTo>
                    <a:pt x="3835" y="0"/>
                    <a:pt x="1" y="3812"/>
                    <a:pt x="1" y="8537"/>
                  </a:cubicBezTo>
                  <a:cubicBezTo>
                    <a:pt x="1" y="13263"/>
                    <a:pt x="3835" y="17097"/>
                    <a:pt x="8560" y="17097"/>
                  </a:cubicBezTo>
                  <a:cubicBezTo>
                    <a:pt x="13286" y="17097"/>
                    <a:pt x="17120" y="13263"/>
                    <a:pt x="17120" y="8537"/>
                  </a:cubicBezTo>
                  <a:cubicBezTo>
                    <a:pt x="17120" y="3812"/>
                    <a:pt x="13286" y="0"/>
                    <a:pt x="8560" y="0"/>
                  </a:cubicBezTo>
                  <a:close/>
                </a:path>
              </a:pathLst>
            </a:custGeom>
            <a:solidFill>
              <a:schemeClr val="l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31" name="Google Shape;1162;p23"/>
            <p:cNvSpPr/>
            <p:nvPr/>
          </p:nvSpPr>
          <p:spPr>
            <a:xfrm>
              <a:off x="8136720" y="599400"/>
              <a:ext cx="436680" cy="437040"/>
            </a:xfrm>
            <a:custGeom>
              <a:avLst/>
              <a:gdLst>
                <a:gd name="textAreaLeft" fmla="*/ 0 w 436680"/>
                <a:gd name="textAreaRight" fmla="*/ 437040 w 436680"/>
                <a:gd name="textAreaTop" fmla="*/ 0 h 437040"/>
                <a:gd name="textAreaBottom" fmla="*/ 437400 h 437040"/>
              </a:gdLst>
              <a:ahLst/>
              <a:cxnLst/>
              <a:rect l="textAreaLeft" t="textAreaTop" r="textAreaRight" b="textAreaBottom"/>
              <a:pathLst>
                <a:path w="17477" h="17499">
                  <a:moveTo>
                    <a:pt x="8738" y="379"/>
                  </a:moveTo>
                  <a:cubicBezTo>
                    <a:pt x="11057" y="379"/>
                    <a:pt x="13130" y="1316"/>
                    <a:pt x="14645" y="2831"/>
                  </a:cubicBezTo>
                  <a:cubicBezTo>
                    <a:pt x="16161" y="4347"/>
                    <a:pt x="17097" y="6442"/>
                    <a:pt x="17097" y="8738"/>
                  </a:cubicBezTo>
                  <a:cubicBezTo>
                    <a:pt x="17097" y="11056"/>
                    <a:pt x="16161" y="13152"/>
                    <a:pt x="14645" y="14667"/>
                  </a:cubicBezTo>
                  <a:cubicBezTo>
                    <a:pt x="13130" y="16183"/>
                    <a:pt x="11057" y="17119"/>
                    <a:pt x="8738" y="17119"/>
                  </a:cubicBezTo>
                  <a:cubicBezTo>
                    <a:pt x="6420" y="17119"/>
                    <a:pt x="4325" y="16183"/>
                    <a:pt x="2809" y="14667"/>
                  </a:cubicBezTo>
                  <a:cubicBezTo>
                    <a:pt x="1293" y="13152"/>
                    <a:pt x="357" y="11056"/>
                    <a:pt x="357" y="8738"/>
                  </a:cubicBezTo>
                  <a:cubicBezTo>
                    <a:pt x="357" y="6442"/>
                    <a:pt x="1293" y="4347"/>
                    <a:pt x="2809" y="2831"/>
                  </a:cubicBezTo>
                  <a:cubicBezTo>
                    <a:pt x="4325" y="1316"/>
                    <a:pt x="6420" y="379"/>
                    <a:pt x="8738" y="379"/>
                  </a:cubicBezTo>
                  <a:close/>
                  <a:moveTo>
                    <a:pt x="8738" y="0"/>
                  </a:moveTo>
                  <a:cubicBezTo>
                    <a:pt x="3901" y="0"/>
                    <a:pt x="1" y="3924"/>
                    <a:pt x="1" y="8738"/>
                  </a:cubicBezTo>
                  <a:cubicBezTo>
                    <a:pt x="1" y="13575"/>
                    <a:pt x="3901" y="17498"/>
                    <a:pt x="8738" y="17498"/>
                  </a:cubicBezTo>
                  <a:cubicBezTo>
                    <a:pt x="13553" y="17498"/>
                    <a:pt x="17476" y="13575"/>
                    <a:pt x="17476" y="8738"/>
                  </a:cubicBezTo>
                  <a:cubicBezTo>
                    <a:pt x="17476" y="3924"/>
                    <a:pt x="13553" y="0"/>
                    <a:pt x="8738" y="0"/>
                  </a:cubicBezTo>
                  <a:close/>
                </a:path>
              </a:pathLst>
            </a:cu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32" name="Google Shape;1163;p23"/>
            <p:cNvSpPr/>
            <p:nvPr/>
          </p:nvSpPr>
          <p:spPr>
            <a:xfrm>
              <a:off x="8219880" y="682920"/>
              <a:ext cx="270000" cy="270000"/>
            </a:xfrm>
            <a:custGeom>
              <a:avLst/>
              <a:gdLst>
                <a:gd name="textAreaLeft" fmla="*/ 0 w 270000"/>
                <a:gd name="textAreaRight" fmla="*/ 270360 w 270000"/>
                <a:gd name="textAreaTop" fmla="*/ 0 h 270000"/>
                <a:gd name="textAreaBottom" fmla="*/ 270360 h 270000"/>
              </a:gdLst>
              <a:ahLst/>
              <a:cxnLst/>
              <a:rect l="textAreaLeft" t="textAreaTop" r="textAreaRight" b="textAreaBottom"/>
              <a:pathLst>
                <a:path w="10812" h="10812">
                  <a:moveTo>
                    <a:pt x="5417" y="1"/>
                  </a:moveTo>
                  <a:cubicBezTo>
                    <a:pt x="2430" y="1"/>
                    <a:pt x="1" y="2431"/>
                    <a:pt x="1" y="5395"/>
                  </a:cubicBezTo>
                  <a:cubicBezTo>
                    <a:pt x="1" y="8382"/>
                    <a:pt x="2430" y="10812"/>
                    <a:pt x="5417" y="10812"/>
                  </a:cubicBezTo>
                  <a:cubicBezTo>
                    <a:pt x="8404" y="10812"/>
                    <a:pt x="10812" y="8382"/>
                    <a:pt x="10812" y="5395"/>
                  </a:cubicBezTo>
                  <a:cubicBezTo>
                    <a:pt x="10812" y="2431"/>
                    <a:pt x="8404" y="1"/>
                    <a:pt x="5417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33" name="Google Shape;1164;p23"/>
            <p:cNvSpPr/>
            <p:nvPr/>
          </p:nvSpPr>
          <p:spPr>
            <a:xfrm>
              <a:off x="8215200" y="678600"/>
              <a:ext cx="279360" cy="279000"/>
            </a:xfrm>
            <a:custGeom>
              <a:avLst/>
              <a:gdLst>
                <a:gd name="textAreaLeft" fmla="*/ 0 w 279360"/>
                <a:gd name="textAreaRight" fmla="*/ 279720 w 279360"/>
                <a:gd name="textAreaTop" fmla="*/ 0 h 279000"/>
                <a:gd name="textAreaBottom" fmla="*/ 279360 h 279000"/>
              </a:gdLst>
              <a:ahLst/>
              <a:cxnLst/>
              <a:rect l="textAreaLeft" t="textAreaTop" r="textAreaRight" b="textAreaBottom"/>
              <a:pathLst>
                <a:path w="11191" h="11169">
                  <a:moveTo>
                    <a:pt x="5595" y="357"/>
                  </a:moveTo>
                  <a:cubicBezTo>
                    <a:pt x="7044" y="357"/>
                    <a:pt x="8337" y="937"/>
                    <a:pt x="9273" y="1895"/>
                  </a:cubicBezTo>
                  <a:cubicBezTo>
                    <a:pt x="10232" y="2832"/>
                    <a:pt x="10811" y="4147"/>
                    <a:pt x="10811" y="5573"/>
                  </a:cubicBezTo>
                  <a:cubicBezTo>
                    <a:pt x="10811" y="7022"/>
                    <a:pt x="10232" y="8337"/>
                    <a:pt x="9273" y="9273"/>
                  </a:cubicBezTo>
                  <a:cubicBezTo>
                    <a:pt x="8337" y="10210"/>
                    <a:pt x="7044" y="10789"/>
                    <a:pt x="5595" y="10789"/>
                  </a:cubicBezTo>
                  <a:cubicBezTo>
                    <a:pt x="4147" y="10789"/>
                    <a:pt x="2854" y="10210"/>
                    <a:pt x="1895" y="9273"/>
                  </a:cubicBezTo>
                  <a:cubicBezTo>
                    <a:pt x="959" y="8337"/>
                    <a:pt x="379" y="7022"/>
                    <a:pt x="379" y="5573"/>
                  </a:cubicBezTo>
                  <a:cubicBezTo>
                    <a:pt x="379" y="4147"/>
                    <a:pt x="959" y="2832"/>
                    <a:pt x="1895" y="1895"/>
                  </a:cubicBezTo>
                  <a:cubicBezTo>
                    <a:pt x="2854" y="937"/>
                    <a:pt x="4147" y="357"/>
                    <a:pt x="5595" y="357"/>
                  </a:cubicBezTo>
                  <a:close/>
                  <a:moveTo>
                    <a:pt x="5595" y="1"/>
                  </a:moveTo>
                  <a:cubicBezTo>
                    <a:pt x="2497" y="1"/>
                    <a:pt x="1" y="2497"/>
                    <a:pt x="1" y="5573"/>
                  </a:cubicBezTo>
                  <a:cubicBezTo>
                    <a:pt x="1" y="8672"/>
                    <a:pt x="2497" y="11168"/>
                    <a:pt x="5595" y="11168"/>
                  </a:cubicBezTo>
                  <a:cubicBezTo>
                    <a:pt x="8671" y="11168"/>
                    <a:pt x="11190" y="8672"/>
                    <a:pt x="11190" y="5573"/>
                  </a:cubicBezTo>
                  <a:cubicBezTo>
                    <a:pt x="11190" y="2497"/>
                    <a:pt x="8671" y="1"/>
                    <a:pt x="5595" y="1"/>
                  </a:cubicBezTo>
                  <a:close/>
                </a:path>
              </a:pathLst>
            </a:cu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</p:grpSp>
      <p:grpSp>
        <p:nvGrpSpPr>
          <p:cNvPr id="134" name="Google Shape;1165;p23"/>
          <p:cNvGrpSpPr/>
          <p:nvPr/>
        </p:nvGrpSpPr>
        <p:grpSpPr>
          <a:xfrm>
            <a:off x="7034040" y="171000"/>
            <a:ext cx="291600" cy="292320"/>
            <a:chOff x="7034040" y="171000"/>
            <a:chExt cx="291600" cy="292320"/>
          </a:xfrm>
        </p:grpSpPr>
        <p:sp>
          <p:nvSpPr>
            <p:cNvPr id="135" name="Google Shape;1166;p23"/>
            <p:cNvSpPr/>
            <p:nvPr/>
          </p:nvSpPr>
          <p:spPr>
            <a:xfrm>
              <a:off x="7039080" y="176040"/>
              <a:ext cx="282240" cy="282240"/>
            </a:xfrm>
            <a:custGeom>
              <a:avLst/>
              <a:gdLst>
                <a:gd name="textAreaLeft" fmla="*/ 0 w 282240"/>
                <a:gd name="textAreaRight" fmla="*/ 282600 w 282240"/>
                <a:gd name="textAreaTop" fmla="*/ 0 h 282240"/>
                <a:gd name="textAreaBottom" fmla="*/ 282600 h 282240"/>
              </a:gdLst>
              <a:ahLst/>
              <a:cxnLst/>
              <a:rect l="textAreaLeft" t="textAreaTop" r="textAreaRight" b="textAreaBottom"/>
              <a:pathLst>
                <a:path w="11302" h="11302">
                  <a:moveTo>
                    <a:pt x="5640" y="1"/>
                  </a:moveTo>
                  <a:cubicBezTo>
                    <a:pt x="2519" y="1"/>
                    <a:pt x="0" y="2520"/>
                    <a:pt x="0" y="5640"/>
                  </a:cubicBezTo>
                  <a:cubicBezTo>
                    <a:pt x="0" y="8783"/>
                    <a:pt x="2519" y="11302"/>
                    <a:pt x="5640" y="11302"/>
                  </a:cubicBezTo>
                  <a:cubicBezTo>
                    <a:pt x="8783" y="11302"/>
                    <a:pt x="11301" y="8783"/>
                    <a:pt x="11301" y="5640"/>
                  </a:cubicBezTo>
                  <a:cubicBezTo>
                    <a:pt x="11301" y="2520"/>
                    <a:pt x="8783" y="1"/>
                    <a:pt x="5640" y="1"/>
                  </a:cubicBezTo>
                  <a:close/>
                </a:path>
              </a:pathLst>
            </a:custGeom>
            <a:solidFill>
              <a:schemeClr val="l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36" name="Google Shape;1167;p23"/>
            <p:cNvSpPr/>
            <p:nvPr/>
          </p:nvSpPr>
          <p:spPr>
            <a:xfrm>
              <a:off x="7034040" y="171000"/>
              <a:ext cx="291600" cy="292320"/>
            </a:xfrm>
            <a:custGeom>
              <a:avLst/>
              <a:gdLst>
                <a:gd name="textAreaLeft" fmla="*/ 0 w 291600"/>
                <a:gd name="textAreaRight" fmla="*/ 291960 w 291600"/>
                <a:gd name="textAreaTop" fmla="*/ 0 h 292320"/>
                <a:gd name="textAreaBottom" fmla="*/ 292680 h 292320"/>
              </a:gdLst>
              <a:ahLst/>
              <a:cxnLst/>
              <a:rect l="textAreaLeft" t="textAreaTop" r="textAreaRight" b="textAreaBottom"/>
              <a:pathLst>
                <a:path w="11681" h="11703">
                  <a:moveTo>
                    <a:pt x="5841" y="379"/>
                  </a:moveTo>
                  <a:cubicBezTo>
                    <a:pt x="7356" y="379"/>
                    <a:pt x="8716" y="981"/>
                    <a:pt x="9719" y="1984"/>
                  </a:cubicBezTo>
                  <a:cubicBezTo>
                    <a:pt x="10700" y="2965"/>
                    <a:pt x="11324" y="4347"/>
                    <a:pt x="11324" y="5840"/>
                  </a:cubicBezTo>
                  <a:cubicBezTo>
                    <a:pt x="11324" y="7356"/>
                    <a:pt x="10700" y="8738"/>
                    <a:pt x="9719" y="9719"/>
                  </a:cubicBezTo>
                  <a:cubicBezTo>
                    <a:pt x="8716" y="10699"/>
                    <a:pt x="7356" y="11324"/>
                    <a:pt x="5841" y="11324"/>
                  </a:cubicBezTo>
                  <a:cubicBezTo>
                    <a:pt x="4347" y="11324"/>
                    <a:pt x="2965" y="10699"/>
                    <a:pt x="1984" y="9719"/>
                  </a:cubicBezTo>
                  <a:cubicBezTo>
                    <a:pt x="981" y="8738"/>
                    <a:pt x="380" y="7356"/>
                    <a:pt x="380" y="5840"/>
                  </a:cubicBezTo>
                  <a:cubicBezTo>
                    <a:pt x="380" y="4347"/>
                    <a:pt x="981" y="2965"/>
                    <a:pt x="1984" y="1984"/>
                  </a:cubicBezTo>
                  <a:cubicBezTo>
                    <a:pt x="2965" y="981"/>
                    <a:pt x="4347" y="379"/>
                    <a:pt x="5841" y="379"/>
                  </a:cubicBezTo>
                  <a:close/>
                  <a:moveTo>
                    <a:pt x="5841" y="0"/>
                  </a:moveTo>
                  <a:cubicBezTo>
                    <a:pt x="2631" y="0"/>
                    <a:pt x="1" y="2630"/>
                    <a:pt x="1" y="5840"/>
                  </a:cubicBezTo>
                  <a:cubicBezTo>
                    <a:pt x="1" y="9072"/>
                    <a:pt x="2631" y="11703"/>
                    <a:pt x="5841" y="11703"/>
                  </a:cubicBezTo>
                  <a:cubicBezTo>
                    <a:pt x="9073" y="11703"/>
                    <a:pt x="11681" y="9072"/>
                    <a:pt x="11681" y="5840"/>
                  </a:cubicBezTo>
                  <a:cubicBezTo>
                    <a:pt x="11681" y="2630"/>
                    <a:pt x="9073" y="0"/>
                    <a:pt x="5841" y="0"/>
                  </a:cubicBezTo>
                  <a:close/>
                </a:path>
              </a:pathLst>
            </a:cu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37" name="Google Shape;1168;p23"/>
            <p:cNvSpPr/>
            <p:nvPr/>
          </p:nvSpPr>
          <p:spPr>
            <a:xfrm>
              <a:off x="7100640" y="237600"/>
              <a:ext cx="158040" cy="158040"/>
            </a:xfrm>
            <a:custGeom>
              <a:avLst/>
              <a:gdLst>
                <a:gd name="textAreaLeft" fmla="*/ 0 w 158040"/>
                <a:gd name="textAreaRight" fmla="*/ 158400 w 158040"/>
                <a:gd name="textAreaTop" fmla="*/ 0 h 158040"/>
                <a:gd name="textAreaBottom" fmla="*/ 158400 h 158040"/>
              </a:gdLst>
              <a:ahLst/>
              <a:cxnLst/>
              <a:rect l="textAreaLeft" t="textAreaTop" r="textAreaRight" b="textAreaBottom"/>
              <a:pathLst>
                <a:path w="6331" h="6332">
                  <a:moveTo>
                    <a:pt x="3166" y="1"/>
                  </a:moveTo>
                  <a:cubicBezTo>
                    <a:pt x="1427" y="1"/>
                    <a:pt x="0" y="1428"/>
                    <a:pt x="0" y="3166"/>
                  </a:cubicBezTo>
                  <a:cubicBezTo>
                    <a:pt x="0" y="4927"/>
                    <a:pt x="1427" y="6331"/>
                    <a:pt x="3166" y="6331"/>
                  </a:cubicBezTo>
                  <a:cubicBezTo>
                    <a:pt x="4927" y="6331"/>
                    <a:pt x="6331" y="4927"/>
                    <a:pt x="6331" y="3166"/>
                  </a:cubicBezTo>
                  <a:cubicBezTo>
                    <a:pt x="6331" y="1428"/>
                    <a:pt x="4927" y="1"/>
                    <a:pt x="3166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79200" bIns="7920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38" name="Google Shape;1169;p23"/>
            <p:cNvSpPr/>
            <p:nvPr/>
          </p:nvSpPr>
          <p:spPr>
            <a:xfrm>
              <a:off x="7096320" y="233280"/>
              <a:ext cx="167400" cy="167400"/>
            </a:xfrm>
            <a:custGeom>
              <a:avLst/>
              <a:gdLst>
                <a:gd name="textAreaLeft" fmla="*/ 0 w 167400"/>
                <a:gd name="textAreaRight" fmla="*/ 167760 w 167400"/>
                <a:gd name="textAreaTop" fmla="*/ 0 h 167400"/>
                <a:gd name="textAreaBottom" fmla="*/ 167760 h 167400"/>
              </a:gdLst>
              <a:ahLst/>
              <a:cxnLst/>
              <a:rect l="textAreaLeft" t="textAreaTop" r="textAreaRight" b="textAreaBottom"/>
              <a:pathLst>
                <a:path w="6710" h="6711">
                  <a:moveTo>
                    <a:pt x="3344" y="380"/>
                  </a:moveTo>
                  <a:cubicBezTo>
                    <a:pt x="4168" y="380"/>
                    <a:pt x="4926" y="714"/>
                    <a:pt x="5461" y="1249"/>
                  </a:cubicBezTo>
                  <a:cubicBezTo>
                    <a:pt x="5996" y="1784"/>
                    <a:pt x="6330" y="2519"/>
                    <a:pt x="6330" y="3344"/>
                  </a:cubicBezTo>
                  <a:cubicBezTo>
                    <a:pt x="6330" y="4169"/>
                    <a:pt x="5996" y="4927"/>
                    <a:pt x="5461" y="5462"/>
                  </a:cubicBezTo>
                  <a:cubicBezTo>
                    <a:pt x="4926" y="5997"/>
                    <a:pt x="4168" y="6331"/>
                    <a:pt x="3344" y="6331"/>
                  </a:cubicBezTo>
                  <a:cubicBezTo>
                    <a:pt x="2519" y="6331"/>
                    <a:pt x="1783" y="5997"/>
                    <a:pt x="1248" y="5462"/>
                  </a:cubicBezTo>
                  <a:cubicBezTo>
                    <a:pt x="713" y="4927"/>
                    <a:pt x="379" y="4169"/>
                    <a:pt x="379" y="3344"/>
                  </a:cubicBezTo>
                  <a:cubicBezTo>
                    <a:pt x="379" y="2519"/>
                    <a:pt x="713" y="1784"/>
                    <a:pt x="1248" y="1249"/>
                  </a:cubicBezTo>
                  <a:cubicBezTo>
                    <a:pt x="1783" y="714"/>
                    <a:pt x="2519" y="380"/>
                    <a:pt x="3344" y="380"/>
                  </a:cubicBezTo>
                  <a:close/>
                  <a:moveTo>
                    <a:pt x="3344" y="1"/>
                  </a:moveTo>
                  <a:cubicBezTo>
                    <a:pt x="1494" y="1"/>
                    <a:pt x="0" y="1494"/>
                    <a:pt x="0" y="3344"/>
                  </a:cubicBezTo>
                  <a:cubicBezTo>
                    <a:pt x="0" y="5194"/>
                    <a:pt x="1494" y="6710"/>
                    <a:pt x="3344" y="6710"/>
                  </a:cubicBezTo>
                  <a:cubicBezTo>
                    <a:pt x="5194" y="6710"/>
                    <a:pt x="6709" y="5194"/>
                    <a:pt x="6709" y="3344"/>
                  </a:cubicBezTo>
                  <a:cubicBezTo>
                    <a:pt x="6709" y="1494"/>
                    <a:pt x="5194" y="1"/>
                    <a:pt x="3344" y="1"/>
                  </a:cubicBezTo>
                  <a:close/>
                </a:path>
              </a:pathLst>
            </a:cu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83880" bIns="8388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</p:grpSp>
      <p:grpSp>
        <p:nvGrpSpPr>
          <p:cNvPr id="139" name="Google Shape;1170;p23"/>
          <p:cNvGrpSpPr/>
          <p:nvPr/>
        </p:nvGrpSpPr>
        <p:grpSpPr>
          <a:xfrm>
            <a:off x="8758080" y="229680"/>
            <a:ext cx="174600" cy="174600"/>
            <a:chOff x="8758080" y="229680"/>
            <a:chExt cx="174600" cy="174600"/>
          </a:xfrm>
        </p:grpSpPr>
        <p:sp>
          <p:nvSpPr>
            <p:cNvPr id="140" name="Google Shape;1171;p23"/>
            <p:cNvSpPr/>
            <p:nvPr/>
          </p:nvSpPr>
          <p:spPr>
            <a:xfrm>
              <a:off x="8762400" y="234720"/>
              <a:ext cx="165600" cy="165240"/>
            </a:xfrm>
            <a:custGeom>
              <a:avLst/>
              <a:gdLst>
                <a:gd name="textAreaLeft" fmla="*/ 0 w 165600"/>
                <a:gd name="textAreaRight" fmla="*/ 165960 w 165600"/>
                <a:gd name="textAreaTop" fmla="*/ 0 h 165240"/>
                <a:gd name="textAreaBottom" fmla="*/ 165600 h 165240"/>
              </a:gdLst>
              <a:ahLst/>
              <a:cxnLst/>
              <a:rect l="textAreaLeft" t="textAreaTop" r="textAreaRight" b="textAreaBottom"/>
              <a:pathLst>
                <a:path w="6644" h="6621">
                  <a:moveTo>
                    <a:pt x="3322" y="0"/>
                  </a:moveTo>
                  <a:cubicBezTo>
                    <a:pt x="1494" y="0"/>
                    <a:pt x="1" y="1471"/>
                    <a:pt x="1" y="3299"/>
                  </a:cubicBezTo>
                  <a:cubicBezTo>
                    <a:pt x="1" y="5127"/>
                    <a:pt x="1494" y="6620"/>
                    <a:pt x="3322" y="6620"/>
                  </a:cubicBezTo>
                  <a:cubicBezTo>
                    <a:pt x="5150" y="6620"/>
                    <a:pt x="6643" y="5127"/>
                    <a:pt x="6643" y="3299"/>
                  </a:cubicBezTo>
                  <a:cubicBezTo>
                    <a:pt x="6643" y="1471"/>
                    <a:pt x="5150" y="0"/>
                    <a:pt x="3322" y="0"/>
                  </a:cubicBezTo>
                  <a:close/>
                </a:path>
              </a:pathLst>
            </a:custGeom>
            <a:solidFill>
              <a:schemeClr val="l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82800" bIns="8280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41" name="Google Shape;1172;p23"/>
            <p:cNvSpPr/>
            <p:nvPr/>
          </p:nvSpPr>
          <p:spPr>
            <a:xfrm>
              <a:off x="8758080" y="229680"/>
              <a:ext cx="174600" cy="174600"/>
            </a:xfrm>
            <a:custGeom>
              <a:avLst/>
              <a:gdLst>
                <a:gd name="textAreaLeft" fmla="*/ 0 w 174600"/>
                <a:gd name="textAreaRight" fmla="*/ 174960 w 174600"/>
                <a:gd name="textAreaTop" fmla="*/ 0 h 174600"/>
                <a:gd name="textAreaBottom" fmla="*/ 174960 h 174600"/>
              </a:gdLst>
              <a:ahLst/>
              <a:cxnLst/>
              <a:rect l="textAreaLeft" t="textAreaTop" r="textAreaRight" b="textAreaBottom"/>
              <a:pathLst>
                <a:path w="7000" h="7000">
                  <a:moveTo>
                    <a:pt x="3500" y="380"/>
                  </a:moveTo>
                  <a:cubicBezTo>
                    <a:pt x="4369" y="380"/>
                    <a:pt x="5149" y="736"/>
                    <a:pt x="5707" y="1293"/>
                  </a:cubicBezTo>
                  <a:cubicBezTo>
                    <a:pt x="6286" y="1873"/>
                    <a:pt x="6621" y="2653"/>
                    <a:pt x="6621" y="3500"/>
                  </a:cubicBezTo>
                  <a:cubicBezTo>
                    <a:pt x="6621" y="4370"/>
                    <a:pt x="6286" y="5150"/>
                    <a:pt x="5707" y="5729"/>
                  </a:cubicBezTo>
                  <a:cubicBezTo>
                    <a:pt x="5149" y="6286"/>
                    <a:pt x="4369" y="6643"/>
                    <a:pt x="3500" y="6643"/>
                  </a:cubicBezTo>
                  <a:cubicBezTo>
                    <a:pt x="2631" y="6643"/>
                    <a:pt x="1851" y="6286"/>
                    <a:pt x="1293" y="5729"/>
                  </a:cubicBezTo>
                  <a:cubicBezTo>
                    <a:pt x="714" y="5150"/>
                    <a:pt x="379" y="4370"/>
                    <a:pt x="379" y="3500"/>
                  </a:cubicBezTo>
                  <a:cubicBezTo>
                    <a:pt x="379" y="2653"/>
                    <a:pt x="714" y="1873"/>
                    <a:pt x="1293" y="1293"/>
                  </a:cubicBezTo>
                  <a:cubicBezTo>
                    <a:pt x="1851" y="736"/>
                    <a:pt x="2631" y="380"/>
                    <a:pt x="3500" y="380"/>
                  </a:cubicBezTo>
                  <a:close/>
                  <a:moveTo>
                    <a:pt x="3500" y="1"/>
                  </a:moveTo>
                  <a:cubicBezTo>
                    <a:pt x="1561" y="1"/>
                    <a:pt x="0" y="1583"/>
                    <a:pt x="0" y="3500"/>
                  </a:cubicBezTo>
                  <a:cubicBezTo>
                    <a:pt x="0" y="5439"/>
                    <a:pt x="1561" y="7000"/>
                    <a:pt x="3500" y="7000"/>
                  </a:cubicBezTo>
                  <a:cubicBezTo>
                    <a:pt x="5439" y="7000"/>
                    <a:pt x="7000" y="5439"/>
                    <a:pt x="7000" y="3500"/>
                  </a:cubicBezTo>
                  <a:cubicBezTo>
                    <a:pt x="7000" y="1583"/>
                    <a:pt x="5439" y="1"/>
                    <a:pt x="3500" y="1"/>
                  </a:cubicBezTo>
                  <a:close/>
                </a:path>
              </a:pathLst>
            </a:cu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87480" bIns="8748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42" name="Google Shape;1173;p23"/>
            <p:cNvSpPr/>
            <p:nvPr/>
          </p:nvSpPr>
          <p:spPr>
            <a:xfrm>
              <a:off x="8799120" y="271080"/>
              <a:ext cx="92160" cy="92880"/>
            </a:xfrm>
            <a:custGeom>
              <a:avLst/>
              <a:gdLst>
                <a:gd name="textAreaLeft" fmla="*/ 0 w 92160"/>
                <a:gd name="textAreaRight" fmla="*/ 92520 w 92160"/>
                <a:gd name="textAreaTop" fmla="*/ 0 h 92880"/>
                <a:gd name="textAreaBottom" fmla="*/ 93240 h 92880"/>
              </a:gdLst>
              <a:ahLst/>
              <a:cxnLst/>
              <a:rect l="textAreaLeft" t="textAreaTop" r="textAreaRight" b="textAreaBottom"/>
              <a:pathLst>
                <a:path w="3702" h="3723">
                  <a:moveTo>
                    <a:pt x="1851" y="0"/>
                  </a:moveTo>
                  <a:cubicBezTo>
                    <a:pt x="826" y="0"/>
                    <a:pt x="1" y="825"/>
                    <a:pt x="1" y="1850"/>
                  </a:cubicBezTo>
                  <a:cubicBezTo>
                    <a:pt x="1" y="2876"/>
                    <a:pt x="826" y="3723"/>
                    <a:pt x="1851" y="3723"/>
                  </a:cubicBezTo>
                  <a:cubicBezTo>
                    <a:pt x="2876" y="3723"/>
                    <a:pt x="3701" y="2876"/>
                    <a:pt x="3701" y="1850"/>
                  </a:cubicBezTo>
                  <a:cubicBezTo>
                    <a:pt x="3701" y="825"/>
                    <a:pt x="2876" y="0"/>
                    <a:pt x="185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46440" bIns="46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43" name="Google Shape;1174;p23"/>
            <p:cNvSpPr/>
            <p:nvPr/>
          </p:nvSpPr>
          <p:spPr>
            <a:xfrm>
              <a:off x="8794080" y="266400"/>
              <a:ext cx="102240" cy="101520"/>
            </a:xfrm>
            <a:custGeom>
              <a:avLst/>
              <a:gdLst>
                <a:gd name="textAreaLeft" fmla="*/ 0 w 102240"/>
                <a:gd name="textAreaRight" fmla="*/ 102600 w 102240"/>
                <a:gd name="textAreaTop" fmla="*/ 0 h 101520"/>
                <a:gd name="textAreaBottom" fmla="*/ 101880 h 101520"/>
              </a:gdLst>
              <a:ahLst/>
              <a:cxnLst/>
              <a:rect l="textAreaLeft" t="textAreaTop" r="textAreaRight" b="textAreaBottom"/>
              <a:pathLst>
                <a:path w="4102" h="4080">
                  <a:moveTo>
                    <a:pt x="2051" y="357"/>
                  </a:moveTo>
                  <a:cubicBezTo>
                    <a:pt x="2519" y="357"/>
                    <a:pt x="2920" y="558"/>
                    <a:pt x="3232" y="848"/>
                  </a:cubicBezTo>
                  <a:cubicBezTo>
                    <a:pt x="3544" y="1160"/>
                    <a:pt x="3723" y="1583"/>
                    <a:pt x="3723" y="2029"/>
                  </a:cubicBezTo>
                  <a:cubicBezTo>
                    <a:pt x="3723" y="2497"/>
                    <a:pt x="3544" y="2921"/>
                    <a:pt x="3232" y="3211"/>
                  </a:cubicBezTo>
                  <a:cubicBezTo>
                    <a:pt x="2920" y="3523"/>
                    <a:pt x="2519" y="3701"/>
                    <a:pt x="2051" y="3701"/>
                  </a:cubicBezTo>
                  <a:cubicBezTo>
                    <a:pt x="1583" y="3701"/>
                    <a:pt x="1182" y="3523"/>
                    <a:pt x="870" y="3211"/>
                  </a:cubicBezTo>
                  <a:cubicBezTo>
                    <a:pt x="558" y="2921"/>
                    <a:pt x="379" y="2497"/>
                    <a:pt x="379" y="2029"/>
                  </a:cubicBezTo>
                  <a:cubicBezTo>
                    <a:pt x="379" y="1583"/>
                    <a:pt x="558" y="1160"/>
                    <a:pt x="870" y="848"/>
                  </a:cubicBezTo>
                  <a:cubicBezTo>
                    <a:pt x="1182" y="558"/>
                    <a:pt x="1583" y="357"/>
                    <a:pt x="2051" y="357"/>
                  </a:cubicBezTo>
                  <a:close/>
                  <a:moveTo>
                    <a:pt x="2051" y="1"/>
                  </a:moveTo>
                  <a:cubicBezTo>
                    <a:pt x="914" y="1"/>
                    <a:pt x="0" y="915"/>
                    <a:pt x="0" y="2029"/>
                  </a:cubicBezTo>
                  <a:cubicBezTo>
                    <a:pt x="0" y="3166"/>
                    <a:pt x="914" y="4080"/>
                    <a:pt x="2051" y="4080"/>
                  </a:cubicBezTo>
                  <a:cubicBezTo>
                    <a:pt x="3188" y="4080"/>
                    <a:pt x="4102" y="3166"/>
                    <a:pt x="4102" y="2029"/>
                  </a:cubicBezTo>
                  <a:cubicBezTo>
                    <a:pt x="4102" y="915"/>
                    <a:pt x="3188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50760" bIns="5076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</p:grpSp>
      <p:grpSp>
        <p:nvGrpSpPr>
          <p:cNvPr id="144" name="Google Shape;1175;p23"/>
          <p:cNvGrpSpPr/>
          <p:nvPr/>
        </p:nvGrpSpPr>
        <p:grpSpPr>
          <a:xfrm>
            <a:off x="8489880" y="171000"/>
            <a:ext cx="174960" cy="26640"/>
            <a:chOff x="8489880" y="171000"/>
            <a:chExt cx="174960" cy="26640"/>
          </a:xfrm>
        </p:grpSpPr>
        <p:sp>
          <p:nvSpPr>
            <p:cNvPr id="145" name="Google Shape;1176;p23"/>
            <p:cNvSpPr/>
            <p:nvPr/>
          </p:nvSpPr>
          <p:spPr>
            <a:xfrm>
              <a:off x="8489880" y="171000"/>
              <a:ext cx="26640" cy="26640"/>
            </a:xfrm>
            <a:prstGeom prst="ellipse">
              <a:avLst/>
            </a:pr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720" bIns="97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46" name="Google Shape;1177;p23"/>
            <p:cNvSpPr/>
            <p:nvPr/>
          </p:nvSpPr>
          <p:spPr>
            <a:xfrm>
              <a:off x="8564040" y="171000"/>
              <a:ext cx="26640" cy="26640"/>
            </a:xfrm>
            <a:prstGeom prst="ellipse">
              <a:avLst/>
            </a:pr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720" bIns="97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47" name="Google Shape;1178;p23"/>
            <p:cNvSpPr/>
            <p:nvPr/>
          </p:nvSpPr>
          <p:spPr>
            <a:xfrm>
              <a:off x="8638200" y="171000"/>
              <a:ext cx="26640" cy="26640"/>
            </a:xfrm>
            <a:prstGeom prst="ellipse">
              <a:avLst/>
            </a:pr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720" bIns="97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</p:grpSp>
      <p:grpSp>
        <p:nvGrpSpPr>
          <p:cNvPr id="148" name="Google Shape;1179;p23"/>
          <p:cNvGrpSpPr/>
          <p:nvPr/>
        </p:nvGrpSpPr>
        <p:grpSpPr>
          <a:xfrm>
            <a:off x="7916400" y="1124640"/>
            <a:ext cx="174600" cy="26640"/>
            <a:chOff x="7916400" y="1124640"/>
            <a:chExt cx="174600" cy="26640"/>
          </a:xfrm>
        </p:grpSpPr>
        <p:sp>
          <p:nvSpPr>
            <p:cNvPr id="149" name="Google Shape;1180;p23"/>
            <p:cNvSpPr/>
            <p:nvPr/>
          </p:nvSpPr>
          <p:spPr>
            <a:xfrm>
              <a:off x="7916400" y="1124640"/>
              <a:ext cx="26640" cy="26640"/>
            </a:xfrm>
            <a:prstGeom prst="ellipse">
              <a:avLst/>
            </a:pr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720" bIns="97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50" name="Google Shape;1181;p23"/>
            <p:cNvSpPr/>
            <p:nvPr/>
          </p:nvSpPr>
          <p:spPr>
            <a:xfrm>
              <a:off x="7990200" y="1124640"/>
              <a:ext cx="26640" cy="26640"/>
            </a:xfrm>
            <a:prstGeom prst="ellipse">
              <a:avLst/>
            </a:pr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720" bIns="97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51" name="Google Shape;1182;p23"/>
            <p:cNvSpPr/>
            <p:nvPr/>
          </p:nvSpPr>
          <p:spPr>
            <a:xfrm>
              <a:off x="8064360" y="1124640"/>
              <a:ext cx="26640" cy="26640"/>
            </a:xfrm>
            <a:prstGeom prst="ellipse">
              <a:avLst/>
            </a:pr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720" bIns="97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</p:grp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oogle Shape;111;p4"/>
          <p:cNvGrpSpPr/>
          <p:nvPr/>
        </p:nvGrpSpPr>
        <p:grpSpPr>
          <a:xfrm>
            <a:off x="4484520" y="4433040"/>
            <a:ext cx="174600" cy="26640"/>
            <a:chOff x="4484520" y="4433040"/>
            <a:chExt cx="174600" cy="26640"/>
          </a:xfrm>
        </p:grpSpPr>
        <p:sp>
          <p:nvSpPr>
            <p:cNvPr id="153" name="Google Shape;112;p4"/>
            <p:cNvSpPr/>
            <p:nvPr/>
          </p:nvSpPr>
          <p:spPr>
            <a:xfrm>
              <a:off x="4484520" y="4433040"/>
              <a:ext cx="26640" cy="26640"/>
            </a:xfrm>
            <a:prstGeom prst="ellipse">
              <a:avLst/>
            </a:pr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720" bIns="97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54" name="Google Shape;113;p4"/>
            <p:cNvSpPr/>
            <p:nvPr/>
          </p:nvSpPr>
          <p:spPr>
            <a:xfrm>
              <a:off x="4558680" y="4433040"/>
              <a:ext cx="26640" cy="26640"/>
            </a:xfrm>
            <a:prstGeom prst="ellipse">
              <a:avLst/>
            </a:pr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720" bIns="97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55" name="Google Shape;114;p4"/>
            <p:cNvSpPr/>
            <p:nvPr/>
          </p:nvSpPr>
          <p:spPr>
            <a:xfrm>
              <a:off x="4632480" y="4433040"/>
              <a:ext cx="26640" cy="26640"/>
            </a:xfrm>
            <a:prstGeom prst="ellipse">
              <a:avLst/>
            </a:pr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720" bIns="97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</p:grpSp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1794960" y="2477880"/>
            <a:ext cx="5553720" cy="5756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grpSp>
        <p:nvGrpSpPr>
          <p:cNvPr id="157" name="Google Shape;116;p4"/>
          <p:cNvGrpSpPr/>
          <p:nvPr/>
        </p:nvGrpSpPr>
        <p:grpSpPr>
          <a:xfrm>
            <a:off x="432720" y="0"/>
            <a:ext cx="8278200" cy="5165640"/>
            <a:chOff x="432720" y="0"/>
            <a:chExt cx="8278200" cy="5165640"/>
          </a:xfrm>
        </p:grpSpPr>
        <p:cxnSp>
          <p:nvCxnSpPr>
            <p:cNvPr id="158" name="Google Shape;117;p4"/>
            <p:cNvCxnSpPr/>
            <p:nvPr/>
          </p:nvCxnSpPr>
          <p:spPr>
            <a:xfrm flipV="1">
              <a:off x="8420040" y="2664000"/>
              <a:ext cx="360" cy="2502000"/>
            </a:xfrm>
            <a:prstGeom prst="straightConnector1">
              <a:avLst/>
            </a:prstGeom>
            <a:ln w="9525">
              <a:solidFill>
                <a:srgbClr val="3D3D3D"/>
              </a:solidFill>
              <a:round/>
            </a:ln>
          </p:spPr>
        </p:cxnSp>
        <p:grpSp>
          <p:nvGrpSpPr>
            <p:cNvPr id="159" name="Google Shape;118;p4"/>
            <p:cNvGrpSpPr/>
            <p:nvPr/>
          </p:nvGrpSpPr>
          <p:grpSpPr>
            <a:xfrm>
              <a:off x="8129520" y="4292280"/>
              <a:ext cx="581400" cy="582120"/>
              <a:chOff x="8129520" y="4292280"/>
              <a:chExt cx="581400" cy="582120"/>
            </a:xfrm>
          </p:grpSpPr>
          <p:sp>
            <p:nvSpPr>
              <p:cNvPr id="160" name="Google Shape;119;p4"/>
              <p:cNvSpPr/>
              <p:nvPr/>
            </p:nvSpPr>
            <p:spPr>
              <a:xfrm>
                <a:off x="8133840" y="4297320"/>
                <a:ext cx="572400" cy="572040"/>
              </a:xfrm>
              <a:custGeom>
                <a:avLst/>
                <a:gdLst>
                  <a:gd name="textAreaLeft" fmla="*/ 0 w 572400"/>
                  <a:gd name="textAreaRight" fmla="*/ 572760 w 572400"/>
                  <a:gd name="textAreaTop" fmla="*/ 0 h 572040"/>
                  <a:gd name="textAreaBottom" fmla="*/ 572400 h 572040"/>
                </a:gdLst>
                <a:ahLst/>
                <a:cxnLst/>
                <a:rect l="textAreaLeft" t="textAreaTop" r="textAreaRight" b="textAreaBottom"/>
                <a:pathLst>
                  <a:path w="22915" h="22893">
                    <a:moveTo>
                      <a:pt x="11457" y="0"/>
                    </a:moveTo>
                    <a:cubicBezTo>
                      <a:pt x="5127" y="0"/>
                      <a:pt x="0" y="5127"/>
                      <a:pt x="0" y="11435"/>
                    </a:cubicBezTo>
                    <a:cubicBezTo>
                      <a:pt x="0" y="17766"/>
                      <a:pt x="5127" y="22892"/>
                      <a:pt x="11457" y="22892"/>
                    </a:cubicBezTo>
                    <a:cubicBezTo>
                      <a:pt x="17788" y="22892"/>
                      <a:pt x="22914" y="17766"/>
                      <a:pt x="22914" y="11435"/>
                    </a:cubicBezTo>
                    <a:cubicBezTo>
                      <a:pt x="22914" y="5127"/>
                      <a:pt x="17788" y="0"/>
                      <a:pt x="114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61" name="Google Shape;120;p4"/>
              <p:cNvSpPr/>
              <p:nvPr/>
            </p:nvSpPr>
            <p:spPr>
              <a:xfrm>
                <a:off x="8129520" y="4292280"/>
                <a:ext cx="581400" cy="582120"/>
              </a:xfrm>
              <a:custGeom>
                <a:avLst/>
                <a:gdLst>
                  <a:gd name="textAreaLeft" fmla="*/ 0 w 581400"/>
                  <a:gd name="textAreaRight" fmla="*/ 581760 w 581400"/>
                  <a:gd name="textAreaTop" fmla="*/ 0 h 582120"/>
                  <a:gd name="textAreaBottom" fmla="*/ 582480 h 582120"/>
                </a:gdLst>
                <a:ahLst/>
                <a:cxnLst/>
                <a:rect l="textAreaLeft" t="textAreaTop" r="textAreaRight" b="textAreaBottom"/>
                <a:pathLst>
                  <a:path w="23272" h="23294">
                    <a:moveTo>
                      <a:pt x="11636" y="380"/>
                    </a:moveTo>
                    <a:cubicBezTo>
                      <a:pt x="14757" y="380"/>
                      <a:pt x="17566" y="1628"/>
                      <a:pt x="19594" y="3679"/>
                    </a:cubicBezTo>
                    <a:cubicBezTo>
                      <a:pt x="21645" y="5707"/>
                      <a:pt x="22893" y="8538"/>
                      <a:pt x="22893" y="11636"/>
                    </a:cubicBezTo>
                    <a:cubicBezTo>
                      <a:pt x="22893" y="14757"/>
                      <a:pt x="21645" y="17565"/>
                      <a:pt x="19594" y="19616"/>
                    </a:cubicBezTo>
                    <a:cubicBezTo>
                      <a:pt x="17566" y="21644"/>
                      <a:pt x="14757" y="22915"/>
                      <a:pt x="11636" y="22915"/>
                    </a:cubicBezTo>
                    <a:cubicBezTo>
                      <a:pt x="8516" y="22915"/>
                      <a:pt x="5707" y="21644"/>
                      <a:pt x="3657" y="19616"/>
                    </a:cubicBezTo>
                    <a:cubicBezTo>
                      <a:pt x="1628" y="17565"/>
                      <a:pt x="358" y="14757"/>
                      <a:pt x="358" y="11636"/>
                    </a:cubicBezTo>
                    <a:cubicBezTo>
                      <a:pt x="358" y="8538"/>
                      <a:pt x="1628" y="5707"/>
                      <a:pt x="3657" y="3679"/>
                    </a:cubicBezTo>
                    <a:cubicBezTo>
                      <a:pt x="5707" y="1628"/>
                      <a:pt x="8516" y="380"/>
                      <a:pt x="11636" y="380"/>
                    </a:cubicBezTo>
                    <a:close/>
                    <a:moveTo>
                      <a:pt x="11636" y="1"/>
                    </a:moveTo>
                    <a:cubicBezTo>
                      <a:pt x="5217" y="1"/>
                      <a:pt x="1" y="5217"/>
                      <a:pt x="1" y="11636"/>
                    </a:cubicBezTo>
                    <a:cubicBezTo>
                      <a:pt x="1" y="18078"/>
                      <a:pt x="5217" y="23294"/>
                      <a:pt x="11636" y="23294"/>
                    </a:cubicBezTo>
                    <a:cubicBezTo>
                      <a:pt x="18056" y="23294"/>
                      <a:pt x="23272" y="18078"/>
                      <a:pt x="23272" y="11636"/>
                    </a:cubicBezTo>
                    <a:cubicBezTo>
                      <a:pt x="23272" y="5217"/>
                      <a:pt x="18056" y="1"/>
                      <a:pt x="116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62" name="Google Shape;121;p4"/>
              <p:cNvSpPr/>
              <p:nvPr/>
            </p:nvSpPr>
            <p:spPr>
              <a:xfrm>
                <a:off x="8206200" y="4369680"/>
                <a:ext cx="427680" cy="426960"/>
              </a:xfrm>
              <a:custGeom>
                <a:avLst/>
                <a:gdLst>
                  <a:gd name="textAreaLeft" fmla="*/ 0 w 427680"/>
                  <a:gd name="textAreaRight" fmla="*/ 428040 w 427680"/>
                  <a:gd name="textAreaTop" fmla="*/ 0 h 426960"/>
                  <a:gd name="textAreaBottom" fmla="*/ 427320 h 426960"/>
                </a:gdLst>
                <a:ahLst/>
                <a:cxnLst/>
                <a:rect l="textAreaLeft" t="textAreaTop" r="textAreaRight" b="textAreaBottom"/>
                <a:pathLst>
                  <a:path w="17120" h="17097">
                    <a:moveTo>
                      <a:pt x="8560" y="0"/>
                    </a:moveTo>
                    <a:cubicBezTo>
                      <a:pt x="3835" y="0"/>
                      <a:pt x="1" y="3812"/>
                      <a:pt x="1" y="8537"/>
                    </a:cubicBezTo>
                    <a:cubicBezTo>
                      <a:pt x="1" y="13263"/>
                      <a:pt x="3835" y="17097"/>
                      <a:pt x="8560" y="17097"/>
                    </a:cubicBezTo>
                    <a:cubicBezTo>
                      <a:pt x="13286" y="17097"/>
                      <a:pt x="17120" y="13263"/>
                      <a:pt x="17120" y="8537"/>
                    </a:cubicBezTo>
                    <a:cubicBezTo>
                      <a:pt x="17120" y="3812"/>
                      <a:pt x="13286" y="0"/>
                      <a:pt x="856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63" name="Google Shape;122;p4"/>
              <p:cNvSpPr/>
              <p:nvPr/>
            </p:nvSpPr>
            <p:spPr>
              <a:xfrm>
                <a:off x="8201880" y="4364640"/>
                <a:ext cx="436680" cy="437040"/>
              </a:xfrm>
              <a:custGeom>
                <a:avLst/>
                <a:gdLst>
                  <a:gd name="textAreaLeft" fmla="*/ 0 w 436680"/>
                  <a:gd name="textAreaRight" fmla="*/ 437040 w 436680"/>
                  <a:gd name="textAreaTop" fmla="*/ 0 h 437040"/>
                  <a:gd name="textAreaBottom" fmla="*/ 437400 h 437040"/>
                </a:gdLst>
                <a:ahLst/>
                <a:cxnLst/>
                <a:rect l="textAreaLeft" t="textAreaTop" r="textAreaRight" b="textAreaBottom"/>
                <a:pathLst>
                  <a:path w="17477" h="17499">
                    <a:moveTo>
                      <a:pt x="8738" y="379"/>
                    </a:moveTo>
                    <a:cubicBezTo>
                      <a:pt x="11057" y="379"/>
                      <a:pt x="13130" y="1316"/>
                      <a:pt x="14645" y="2831"/>
                    </a:cubicBezTo>
                    <a:cubicBezTo>
                      <a:pt x="16161" y="4347"/>
                      <a:pt x="17097" y="6442"/>
                      <a:pt x="17097" y="8738"/>
                    </a:cubicBezTo>
                    <a:cubicBezTo>
                      <a:pt x="17097" y="11056"/>
                      <a:pt x="16161" y="13152"/>
                      <a:pt x="14645" y="14667"/>
                    </a:cubicBezTo>
                    <a:cubicBezTo>
                      <a:pt x="13130" y="16183"/>
                      <a:pt x="11057" y="17119"/>
                      <a:pt x="8738" y="17119"/>
                    </a:cubicBezTo>
                    <a:cubicBezTo>
                      <a:pt x="6420" y="17119"/>
                      <a:pt x="4325" y="16183"/>
                      <a:pt x="2809" y="14667"/>
                    </a:cubicBezTo>
                    <a:cubicBezTo>
                      <a:pt x="1293" y="13152"/>
                      <a:pt x="357" y="11056"/>
                      <a:pt x="357" y="8738"/>
                    </a:cubicBezTo>
                    <a:cubicBezTo>
                      <a:pt x="357" y="6442"/>
                      <a:pt x="1293" y="4347"/>
                      <a:pt x="2809" y="2831"/>
                    </a:cubicBezTo>
                    <a:cubicBezTo>
                      <a:pt x="4325" y="1316"/>
                      <a:pt x="6420" y="379"/>
                      <a:pt x="8738" y="379"/>
                    </a:cubicBezTo>
                    <a:close/>
                    <a:moveTo>
                      <a:pt x="8738" y="0"/>
                    </a:moveTo>
                    <a:cubicBezTo>
                      <a:pt x="3901" y="0"/>
                      <a:pt x="1" y="3924"/>
                      <a:pt x="1" y="8738"/>
                    </a:cubicBezTo>
                    <a:cubicBezTo>
                      <a:pt x="1" y="13575"/>
                      <a:pt x="3901" y="17498"/>
                      <a:pt x="8738" y="17498"/>
                    </a:cubicBezTo>
                    <a:cubicBezTo>
                      <a:pt x="13553" y="17498"/>
                      <a:pt x="17476" y="13575"/>
                      <a:pt x="17476" y="8738"/>
                    </a:cubicBezTo>
                    <a:cubicBezTo>
                      <a:pt x="17476" y="3924"/>
                      <a:pt x="13553" y="0"/>
                      <a:pt x="87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64" name="Google Shape;123;p4"/>
              <p:cNvSpPr/>
              <p:nvPr/>
            </p:nvSpPr>
            <p:spPr>
              <a:xfrm>
                <a:off x="8284680" y="4448160"/>
                <a:ext cx="270000" cy="270000"/>
              </a:xfrm>
              <a:custGeom>
                <a:avLst/>
                <a:gdLst>
                  <a:gd name="textAreaLeft" fmla="*/ 0 w 270000"/>
                  <a:gd name="textAreaRight" fmla="*/ 270360 w 270000"/>
                  <a:gd name="textAreaTop" fmla="*/ 0 h 270000"/>
                  <a:gd name="textAreaBottom" fmla="*/ 270360 h 270000"/>
                </a:gdLst>
                <a:ahLst/>
                <a:cxnLst/>
                <a:rect l="textAreaLeft" t="textAreaTop" r="textAreaRight" b="textAreaBottom"/>
                <a:pathLst>
                  <a:path w="10812" h="10812">
                    <a:moveTo>
                      <a:pt x="5417" y="1"/>
                    </a:moveTo>
                    <a:cubicBezTo>
                      <a:pt x="2430" y="1"/>
                      <a:pt x="1" y="2431"/>
                      <a:pt x="1" y="5395"/>
                    </a:cubicBezTo>
                    <a:cubicBezTo>
                      <a:pt x="1" y="8382"/>
                      <a:pt x="2430" y="10812"/>
                      <a:pt x="5417" y="10812"/>
                    </a:cubicBezTo>
                    <a:cubicBezTo>
                      <a:pt x="8404" y="10812"/>
                      <a:pt x="10812" y="8382"/>
                      <a:pt x="10812" y="5395"/>
                    </a:cubicBezTo>
                    <a:cubicBezTo>
                      <a:pt x="10812" y="2431"/>
                      <a:pt x="8404" y="1"/>
                      <a:pt x="54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65" name="Google Shape;124;p4"/>
              <p:cNvSpPr/>
              <p:nvPr/>
            </p:nvSpPr>
            <p:spPr>
              <a:xfrm>
                <a:off x="8280360" y="4443840"/>
                <a:ext cx="279360" cy="279000"/>
              </a:xfrm>
              <a:custGeom>
                <a:avLst/>
                <a:gdLst>
                  <a:gd name="textAreaLeft" fmla="*/ 0 w 279360"/>
                  <a:gd name="textAreaRight" fmla="*/ 279720 w 279360"/>
                  <a:gd name="textAreaTop" fmla="*/ 0 h 279000"/>
                  <a:gd name="textAreaBottom" fmla="*/ 279360 h 279000"/>
                </a:gdLst>
                <a:ahLst/>
                <a:cxnLst/>
                <a:rect l="textAreaLeft" t="textAreaTop" r="textAreaRight" b="textAreaBottom"/>
                <a:pathLst>
                  <a:path w="11191" h="11169">
                    <a:moveTo>
                      <a:pt x="5595" y="357"/>
                    </a:moveTo>
                    <a:cubicBezTo>
                      <a:pt x="7044" y="357"/>
                      <a:pt x="8337" y="937"/>
                      <a:pt x="9273" y="1895"/>
                    </a:cubicBezTo>
                    <a:cubicBezTo>
                      <a:pt x="10232" y="2832"/>
                      <a:pt x="10811" y="4147"/>
                      <a:pt x="10811" y="5573"/>
                    </a:cubicBezTo>
                    <a:cubicBezTo>
                      <a:pt x="10811" y="7022"/>
                      <a:pt x="10232" y="8337"/>
                      <a:pt x="9273" y="9273"/>
                    </a:cubicBezTo>
                    <a:cubicBezTo>
                      <a:pt x="8337" y="10210"/>
                      <a:pt x="7044" y="10789"/>
                      <a:pt x="5595" y="10789"/>
                    </a:cubicBezTo>
                    <a:cubicBezTo>
                      <a:pt x="4147" y="10789"/>
                      <a:pt x="2854" y="10210"/>
                      <a:pt x="1895" y="9273"/>
                    </a:cubicBezTo>
                    <a:cubicBezTo>
                      <a:pt x="959" y="8337"/>
                      <a:pt x="379" y="7022"/>
                      <a:pt x="379" y="5573"/>
                    </a:cubicBezTo>
                    <a:cubicBezTo>
                      <a:pt x="379" y="4147"/>
                      <a:pt x="959" y="2832"/>
                      <a:pt x="1895" y="1895"/>
                    </a:cubicBezTo>
                    <a:cubicBezTo>
                      <a:pt x="2854" y="937"/>
                      <a:pt x="4147" y="357"/>
                      <a:pt x="5595" y="357"/>
                    </a:cubicBezTo>
                    <a:close/>
                    <a:moveTo>
                      <a:pt x="5595" y="1"/>
                    </a:moveTo>
                    <a:cubicBezTo>
                      <a:pt x="2497" y="1"/>
                      <a:pt x="1" y="2497"/>
                      <a:pt x="1" y="5573"/>
                    </a:cubicBezTo>
                    <a:cubicBezTo>
                      <a:pt x="1" y="8672"/>
                      <a:pt x="2497" y="11168"/>
                      <a:pt x="5595" y="11168"/>
                    </a:cubicBezTo>
                    <a:cubicBezTo>
                      <a:pt x="8671" y="11168"/>
                      <a:pt x="11190" y="8672"/>
                      <a:pt x="11190" y="5573"/>
                    </a:cubicBezTo>
                    <a:cubicBezTo>
                      <a:pt x="11190" y="2497"/>
                      <a:pt x="8671" y="1"/>
                      <a:pt x="55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</p:grpSp>
        <p:grpSp>
          <p:nvGrpSpPr>
            <p:cNvPr id="166" name="Google Shape;125;p4"/>
            <p:cNvGrpSpPr/>
            <p:nvPr/>
          </p:nvGrpSpPr>
          <p:grpSpPr>
            <a:xfrm>
              <a:off x="8274240" y="3720600"/>
              <a:ext cx="291600" cy="292320"/>
              <a:chOff x="8274240" y="3720600"/>
              <a:chExt cx="291600" cy="292320"/>
            </a:xfrm>
          </p:grpSpPr>
          <p:sp>
            <p:nvSpPr>
              <p:cNvPr id="167" name="Google Shape;126;p4"/>
              <p:cNvSpPr/>
              <p:nvPr/>
            </p:nvSpPr>
            <p:spPr>
              <a:xfrm>
                <a:off x="8279280" y="3725640"/>
                <a:ext cx="282240" cy="282240"/>
              </a:xfrm>
              <a:custGeom>
                <a:avLst/>
                <a:gdLst>
                  <a:gd name="textAreaLeft" fmla="*/ 0 w 282240"/>
                  <a:gd name="textAreaRight" fmla="*/ 282600 w 282240"/>
                  <a:gd name="textAreaTop" fmla="*/ 0 h 282240"/>
                  <a:gd name="textAreaBottom" fmla="*/ 282600 h 282240"/>
                </a:gdLst>
                <a:ahLst/>
                <a:cxnLst/>
                <a:rect l="textAreaLeft" t="textAreaTop" r="textAreaRight" b="textAreaBottom"/>
                <a:pathLst>
                  <a:path w="11302" h="11302">
                    <a:moveTo>
                      <a:pt x="5640" y="1"/>
                    </a:moveTo>
                    <a:cubicBezTo>
                      <a:pt x="2519" y="1"/>
                      <a:pt x="0" y="2520"/>
                      <a:pt x="0" y="5640"/>
                    </a:cubicBezTo>
                    <a:cubicBezTo>
                      <a:pt x="0" y="8783"/>
                      <a:pt x="2519" y="11302"/>
                      <a:pt x="5640" y="11302"/>
                    </a:cubicBezTo>
                    <a:cubicBezTo>
                      <a:pt x="8783" y="11302"/>
                      <a:pt x="11301" y="8783"/>
                      <a:pt x="11301" y="5640"/>
                    </a:cubicBezTo>
                    <a:cubicBezTo>
                      <a:pt x="11301" y="2520"/>
                      <a:pt x="8783" y="1"/>
                      <a:pt x="564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68" name="Google Shape;127;p4"/>
              <p:cNvSpPr/>
              <p:nvPr/>
            </p:nvSpPr>
            <p:spPr>
              <a:xfrm>
                <a:off x="8274240" y="3720600"/>
                <a:ext cx="291600" cy="292320"/>
              </a:xfrm>
              <a:custGeom>
                <a:avLst/>
                <a:gdLst>
                  <a:gd name="textAreaLeft" fmla="*/ 0 w 291600"/>
                  <a:gd name="textAreaRight" fmla="*/ 291960 w 291600"/>
                  <a:gd name="textAreaTop" fmla="*/ 0 h 292320"/>
                  <a:gd name="textAreaBottom" fmla="*/ 292680 h 292320"/>
                </a:gdLst>
                <a:ahLst/>
                <a:cxnLst/>
                <a:rect l="textAreaLeft" t="textAreaTop" r="textAreaRight" b="textAreaBottom"/>
                <a:pathLst>
                  <a:path w="11681" h="11703">
                    <a:moveTo>
                      <a:pt x="5841" y="379"/>
                    </a:moveTo>
                    <a:cubicBezTo>
                      <a:pt x="7356" y="379"/>
                      <a:pt x="8716" y="981"/>
                      <a:pt x="9719" y="1984"/>
                    </a:cubicBezTo>
                    <a:cubicBezTo>
                      <a:pt x="10700" y="2965"/>
                      <a:pt x="11324" y="4347"/>
                      <a:pt x="11324" y="5840"/>
                    </a:cubicBezTo>
                    <a:cubicBezTo>
                      <a:pt x="11324" y="7356"/>
                      <a:pt x="10700" y="8738"/>
                      <a:pt x="9719" y="9719"/>
                    </a:cubicBezTo>
                    <a:cubicBezTo>
                      <a:pt x="8716" y="10699"/>
                      <a:pt x="7356" y="11324"/>
                      <a:pt x="5841" y="11324"/>
                    </a:cubicBezTo>
                    <a:cubicBezTo>
                      <a:pt x="4347" y="11324"/>
                      <a:pt x="2965" y="10699"/>
                      <a:pt x="1984" y="9719"/>
                    </a:cubicBezTo>
                    <a:cubicBezTo>
                      <a:pt x="981" y="8738"/>
                      <a:pt x="380" y="7356"/>
                      <a:pt x="380" y="5840"/>
                    </a:cubicBezTo>
                    <a:cubicBezTo>
                      <a:pt x="380" y="4347"/>
                      <a:pt x="981" y="2965"/>
                      <a:pt x="1984" y="1984"/>
                    </a:cubicBezTo>
                    <a:cubicBezTo>
                      <a:pt x="2965" y="981"/>
                      <a:pt x="4347" y="379"/>
                      <a:pt x="5841" y="379"/>
                    </a:cubicBezTo>
                    <a:close/>
                    <a:moveTo>
                      <a:pt x="5841" y="0"/>
                    </a:moveTo>
                    <a:cubicBezTo>
                      <a:pt x="2631" y="0"/>
                      <a:pt x="1" y="2630"/>
                      <a:pt x="1" y="5840"/>
                    </a:cubicBezTo>
                    <a:cubicBezTo>
                      <a:pt x="1" y="9072"/>
                      <a:pt x="2631" y="11703"/>
                      <a:pt x="5841" y="11703"/>
                    </a:cubicBezTo>
                    <a:cubicBezTo>
                      <a:pt x="9073" y="11703"/>
                      <a:pt x="11681" y="9072"/>
                      <a:pt x="11681" y="5840"/>
                    </a:cubicBezTo>
                    <a:cubicBezTo>
                      <a:pt x="11681" y="2630"/>
                      <a:pt x="9073" y="0"/>
                      <a:pt x="58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69" name="Google Shape;128;p4"/>
              <p:cNvSpPr/>
              <p:nvPr/>
            </p:nvSpPr>
            <p:spPr>
              <a:xfrm>
                <a:off x="8341200" y="3787560"/>
                <a:ext cx="158040" cy="158040"/>
              </a:xfrm>
              <a:custGeom>
                <a:avLst/>
                <a:gdLst>
                  <a:gd name="textAreaLeft" fmla="*/ 0 w 158040"/>
                  <a:gd name="textAreaRight" fmla="*/ 158400 w 158040"/>
                  <a:gd name="textAreaTop" fmla="*/ 0 h 158040"/>
                  <a:gd name="textAreaBottom" fmla="*/ 158400 h 158040"/>
                </a:gdLst>
                <a:ahLst/>
                <a:cxnLst/>
                <a:rect l="textAreaLeft" t="textAreaTop" r="textAreaRight" b="textAreaBottom"/>
                <a:pathLst>
                  <a:path w="6331" h="6332">
                    <a:moveTo>
                      <a:pt x="3166" y="1"/>
                    </a:moveTo>
                    <a:cubicBezTo>
                      <a:pt x="1427" y="1"/>
                      <a:pt x="0" y="1428"/>
                      <a:pt x="0" y="3166"/>
                    </a:cubicBezTo>
                    <a:cubicBezTo>
                      <a:pt x="0" y="4927"/>
                      <a:pt x="1427" y="6331"/>
                      <a:pt x="3166" y="6331"/>
                    </a:cubicBezTo>
                    <a:cubicBezTo>
                      <a:pt x="4927" y="6331"/>
                      <a:pt x="6331" y="4927"/>
                      <a:pt x="6331" y="3166"/>
                    </a:cubicBezTo>
                    <a:cubicBezTo>
                      <a:pt x="6331" y="1428"/>
                      <a:pt x="4927" y="1"/>
                      <a:pt x="31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79200" bIns="7920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70" name="Google Shape;129;p4"/>
              <p:cNvSpPr/>
              <p:nvPr/>
            </p:nvSpPr>
            <p:spPr>
              <a:xfrm>
                <a:off x="8336520" y="3782880"/>
                <a:ext cx="167400" cy="167400"/>
              </a:xfrm>
              <a:custGeom>
                <a:avLst/>
                <a:gdLst>
                  <a:gd name="textAreaLeft" fmla="*/ 0 w 167400"/>
                  <a:gd name="textAreaRight" fmla="*/ 167760 w 167400"/>
                  <a:gd name="textAreaTop" fmla="*/ 0 h 167400"/>
                  <a:gd name="textAreaBottom" fmla="*/ 167760 h 167400"/>
                </a:gdLst>
                <a:ahLst/>
                <a:cxnLst/>
                <a:rect l="textAreaLeft" t="textAreaTop" r="textAreaRight" b="textAreaBottom"/>
                <a:pathLst>
                  <a:path w="6710" h="6711">
                    <a:moveTo>
                      <a:pt x="3344" y="380"/>
                    </a:moveTo>
                    <a:cubicBezTo>
                      <a:pt x="4168" y="380"/>
                      <a:pt x="4926" y="714"/>
                      <a:pt x="5461" y="1249"/>
                    </a:cubicBezTo>
                    <a:cubicBezTo>
                      <a:pt x="5996" y="1784"/>
                      <a:pt x="6330" y="2519"/>
                      <a:pt x="6330" y="3344"/>
                    </a:cubicBezTo>
                    <a:cubicBezTo>
                      <a:pt x="6330" y="4169"/>
                      <a:pt x="5996" y="4927"/>
                      <a:pt x="5461" y="5462"/>
                    </a:cubicBezTo>
                    <a:cubicBezTo>
                      <a:pt x="4926" y="5997"/>
                      <a:pt x="4168" y="6331"/>
                      <a:pt x="3344" y="6331"/>
                    </a:cubicBezTo>
                    <a:cubicBezTo>
                      <a:pt x="2519" y="6331"/>
                      <a:pt x="1783" y="5997"/>
                      <a:pt x="1248" y="5462"/>
                    </a:cubicBezTo>
                    <a:cubicBezTo>
                      <a:pt x="713" y="4927"/>
                      <a:pt x="379" y="4169"/>
                      <a:pt x="379" y="3344"/>
                    </a:cubicBezTo>
                    <a:cubicBezTo>
                      <a:pt x="379" y="2519"/>
                      <a:pt x="713" y="1784"/>
                      <a:pt x="1248" y="1249"/>
                    </a:cubicBezTo>
                    <a:cubicBezTo>
                      <a:pt x="1783" y="714"/>
                      <a:pt x="2519" y="380"/>
                      <a:pt x="3344" y="380"/>
                    </a:cubicBezTo>
                    <a:close/>
                    <a:moveTo>
                      <a:pt x="3344" y="1"/>
                    </a:moveTo>
                    <a:cubicBezTo>
                      <a:pt x="1494" y="1"/>
                      <a:pt x="0" y="1494"/>
                      <a:pt x="0" y="3344"/>
                    </a:cubicBezTo>
                    <a:cubicBezTo>
                      <a:pt x="0" y="5194"/>
                      <a:pt x="1494" y="6710"/>
                      <a:pt x="3344" y="6710"/>
                    </a:cubicBezTo>
                    <a:cubicBezTo>
                      <a:pt x="5194" y="6710"/>
                      <a:pt x="6709" y="5194"/>
                      <a:pt x="6709" y="3344"/>
                    </a:cubicBezTo>
                    <a:cubicBezTo>
                      <a:pt x="6709" y="1494"/>
                      <a:pt x="5194" y="1"/>
                      <a:pt x="33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83880" bIns="8388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</p:grpSp>
        <p:grpSp>
          <p:nvGrpSpPr>
            <p:cNvPr id="171" name="Google Shape;130;p4"/>
            <p:cNvGrpSpPr/>
            <p:nvPr/>
          </p:nvGrpSpPr>
          <p:grpSpPr>
            <a:xfrm>
              <a:off x="8332920" y="3212640"/>
              <a:ext cx="174600" cy="174600"/>
              <a:chOff x="8332920" y="3212640"/>
              <a:chExt cx="174600" cy="174600"/>
            </a:xfrm>
          </p:grpSpPr>
          <p:sp>
            <p:nvSpPr>
              <p:cNvPr id="172" name="Google Shape;131;p4"/>
              <p:cNvSpPr/>
              <p:nvPr/>
            </p:nvSpPr>
            <p:spPr>
              <a:xfrm>
                <a:off x="8337240" y="3217680"/>
                <a:ext cx="165600" cy="165240"/>
              </a:xfrm>
              <a:custGeom>
                <a:avLst/>
                <a:gdLst>
                  <a:gd name="textAreaLeft" fmla="*/ 0 w 165600"/>
                  <a:gd name="textAreaRight" fmla="*/ 165960 w 165600"/>
                  <a:gd name="textAreaTop" fmla="*/ 0 h 165240"/>
                  <a:gd name="textAreaBottom" fmla="*/ 165600 h 165240"/>
                </a:gdLst>
                <a:ahLst/>
                <a:cxnLst/>
                <a:rect l="textAreaLeft" t="textAreaTop" r="textAreaRight" b="textAreaBottom"/>
                <a:pathLst>
                  <a:path w="6644" h="6621">
                    <a:moveTo>
                      <a:pt x="3322" y="0"/>
                    </a:moveTo>
                    <a:cubicBezTo>
                      <a:pt x="1494" y="0"/>
                      <a:pt x="1" y="1471"/>
                      <a:pt x="1" y="3299"/>
                    </a:cubicBezTo>
                    <a:cubicBezTo>
                      <a:pt x="1" y="5127"/>
                      <a:pt x="1494" y="6620"/>
                      <a:pt x="3322" y="6620"/>
                    </a:cubicBezTo>
                    <a:cubicBezTo>
                      <a:pt x="5150" y="6620"/>
                      <a:pt x="6643" y="5127"/>
                      <a:pt x="6643" y="3299"/>
                    </a:cubicBezTo>
                    <a:cubicBezTo>
                      <a:pt x="6643" y="1471"/>
                      <a:pt x="5150" y="0"/>
                      <a:pt x="332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82800" bIns="8280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73" name="Google Shape;132;p4"/>
              <p:cNvSpPr/>
              <p:nvPr/>
            </p:nvSpPr>
            <p:spPr>
              <a:xfrm>
                <a:off x="8332920" y="3212640"/>
                <a:ext cx="174600" cy="174600"/>
              </a:xfrm>
              <a:custGeom>
                <a:avLst/>
                <a:gdLst>
                  <a:gd name="textAreaLeft" fmla="*/ 0 w 174600"/>
                  <a:gd name="textAreaRight" fmla="*/ 174960 w 174600"/>
                  <a:gd name="textAreaTop" fmla="*/ 0 h 174600"/>
                  <a:gd name="textAreaBottom" fmla="*/ 174960 h 174600"/>
                </a:gdLst>
                <a:ahLst/>
                <a:cxnLst/>
                <a:rect l="textAreaLeft" t="textAreaTop" r="textAreaRight" b="textAreaBottom"/>
                <a:pathLst>
                  <a:path w="7000" h="7000">
                    <a:moveTo>
                      <a:pt x="3500" y="380"/>
                    </a:moveTo>
                    <a:cubicBezTo>
                      <a:pt x="4369" y="380"/>
                      <a:pt x="5149" y="736"/>
                      <a:pt x="5707" y="1293"/>
                    </a:cubicBezTo>
                    <a:cubicBezTo>
                      <a:pt x="6286" y="1873"/>
                      <a:pt x="6621" y="2653"/>
                      <a:pt x="6621" y="3500"/>
                    </a:cubicBezTo>
                    <a:cubicBezTo>
                      <a:pt x="6621" y="4370"/>
                      <a:pt x="6286" y="5150"/>
                      <a:pt x="5707" y="5729"/>
                    </a:cubicBezTo>
                    <a:cubicBezTo>
                      <a:pt x="5149" y="6286"/>
                      <a:pt x="4369" y="6643"/>
                      <a:pt x="3500" y="6643"/>
                    </a:cubicBezTo>
                    <a:cubicBezTo>
                      <a:pt x="2631" y="6643"/>
                      <a:pt x="1851" y="6286"/>
                      <a:pt x="1293" y="5729"/>
                    </a:cubicBezTo>
                    <a:cubicBezTo>
                      <a:pt x="714" y="5150"/>
                      <a:pt x="379" y="4370"/>
                      <a:pt x="379" y="3500"/>
                    </a:cubicBezTo>
                    <a:cubicBezTo>
                      <a:pt x="379" y="2653"/>
                      <a:pt x="714" y="1873"/>
                      <a:pt x="1293" y="1293"/>
                    </a:cubicBezTo>
                    <a:cubicBezTo>
                      <a:pt x="1851" y="736"/>
                      <a:pt x="2631" y="380"/>
                      <a:pt x="3500" y="380"/>
                    </a:cubicBezTo>
                    <a:close/>
                    <a:moveTo>
                      <a:pt x="3500" y="1"/>
                    </a:moveTo>
                    <a:cubicBezTo>
                      <a:pt x="1561" y="1"/>
                      <a:pt x="0" y="1583"/>
                      <a:pt x="0" y="3500"/>
                    </a:cubicBezTo>
                    <a:cubicBezTo>
                      <a:pt x="0" y="5439"/>
                      <a:pt x="1561" y="7000"/>
                      <a:pt x="3500" y="7000"/>
                    </a:cubicBezTo>
                    <a:cubicBezTo>
                      <a:pt x="5439" y="7000"/>
                      <a:pt x="7000" y="5439"/>
                      <a:pt x="7000" y="3500"/>
                    </a:cubicBezTo>
                    <a:cubicBezTo>
                      <a:pt x="7000" y="1583"/>
                      <a:pt x="5439" y="1"/>
                      <a:pt x="350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87480" bIns="8748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74" name="Google Shape;133;p4"/>
              <p:cNvSpPr/>
              <p:nvPr/>
            </p:nvSpPr>
            <p:spPr>
              <a:xfrm>
                <a:off x="8373960" y="3253680"/>
                <a:ext cx="92160" cy="92880"/>
              </a:xfrm>
              <a:custGeom>
                <a:avLst/>
                <a:gdLst>
                  <a:gd name="textAreaLeft" fmla="*/ 0 w 92160"/>
                  <a:gd name="textAreaRight" fmla="*/ 92520 w 92160"/>
                  <a:gd name="textAreaTop" fmla="*/ 0 h 92880"/>
                  <a:gd name="textAreaBottom" fmla="*/ 93240 h 92880"/>
                </a:gdLst>
                <a:ahLst/>
                <a:cxnLst/>
                <a:rect l="textAreaLeft" t="textAreaTop" r="textAreaRight" b="textAreaBottom"/>
                <a:pathLst>
                  <a:path w="3702" h="3723">
                    <a:moveTo>
                      <a:pt x="1851" y="0"/>
                    </a:moveTo>
                    <a:cubicBezTo>
                      <a:pt x="826" y="0"/>
                      <a:pt x="1" y="825"/>
                      <a:pt x="1" y="1850"/>
                    </a:cubicBezTo>
                    <a:cubicBezTo>
                      <a:pt x="1" y="2876"/>
                      <a:pt x="826" y="3723"/>
                      <a:pt x="1851" y="3723"/>
                    </a:cubicBezTo>
                    <a:cubicBezTo>
                      <a:pt x="2876" y="3723"/>
                      <a:pt x="3701" y="2876"/>
                      <a:pt x="3701" y="1850"/>
                    </a:cubicBezTo>
                    <a:cubicBezTo>
                      <a:pt x="3701" y="825"/>
                      <a:pt x="2876" y="0"/>
                      <a:pt x="185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46440" bIns="46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75" name="Google Shape;134;p4"/>
              <p:cNvSpPr/>
              <p:nvPr/>
            </p:nvSpPr>
            <p:spPr>
              <a:xfrm>
                <a:off x="8368920" y="3249360"/>
                <a:ext cx="102240" cy="101520"/>
              </a:xfrm>
              <a:custGeom>
                <a:avLst/>
                <a:gdLst>
                  <a:gd name="textAreaLeft" fmla="*/ 0 w 102240"/>
                  <a:gd name="textAreaRight" fmla="*/ 102600 w 102240"/>
                  <a:gd name="textAreaTop" fmla="*/ 0 h 101520"/>
                  <a:gd name="textAreaBottom" fmla="*/ 101880 h 101520"/>
                </a:gdLst>
                <a:ahLst/>
                <a:cxnLst/>
                <a:rect l="textAreaLeft" t="textAreaTop" r="textAreaRight" b="textAreaBottom"/>
                <a:pathLst>
                  <a:path w="4102" h="4080">
                    <a:moveTo>
                      <a:pt x="2051" y="357"/>
                    </a:moveTo>
                    <a:cubicBezTo>
                      <a:pt x="2519" y="357"/>
                      <a:pt x="2920" y="558"/>
                      <a:pt x="3232" y="848"/>
                    </a:cubicBezTo>
                    <a:cubicBezTo>
                      <a:pt x="3544" y="1160"/>
                      <a:pt x="3723" y="1583"/>
                      <a:pt x="3723" y="2029"/>
                    </a:cubicBezTo>
                    <a:cubicBezTo>
                      <a:pt x="3723" y="2497"/>
                      <a:pt x="3544" y="2921"/>
                      <a:pt x="3232" y="3211"/>
                    </a:cubicBezTo>
                    <a:cubicBezTo>
                      <a:pt x="2920" y="3523"/>
                      <a:pt x="2519" y="3701"/>
                      <a:pt x="2051" y="3701"/>
                    </a:cubicBezTo>
                    <a:cubicBezTo>
                      <a:pt x="1583" y="3701"/>
                      <a:pt x="1182" y="3523"/>
                      <a:pt x="870" y="3211"/>
                    </a:cubicBezTo>
                    <a:cubicBezTo>
                      <a:pt x="558" y="2921"/>
                      <a:pt x="379" y="2497"/>
                      <a:pt x="379" y="2029"/>
                    </a:cubicBezTo>
                    <a:cubicBezTo>
                      <a:pt x="379" y="1583"/>
                      <a:pt x="558" y="1160"/>
                      <a:pt x="870" y="848"/>
                    </a:cubicBezTo>
                    <a:cubicBezTo>
                      <a:pt x="1182" y="558"/>
                      <a:pt x="1583" y="357"/>
                      <a:pt x="2051" y="357"/>
                    </a:cubicBezTo>
                    <a:close/>
                    <a:moveTo>
                      <a:pt x="2051" y="1"/>
                    </a:moveTo>
                    <a:cubicBezTo>
                      <a:pt x="914" y="1"/>
                      <a:pt x="0" y="915"/>
                      <a:pt x="0" y="2029"/>
                    </a:cubicBezTo>
                    <a:cubicBezTo>
                      <a:pt x="0" y="3166"/>
                      <a:pt x="914" y="4080"/>
                      <a:pt x="2051" y="4080"/>
                    </a:cubicBezTo>
                    <a:cubicBezTo>
                      <a:pt x="3188" y="4080"/>
                      <a:pt x="4102" y="3166"/>
                      <a:pt x="4102" y="2029"/>
                    </a:cubicBezTo>
                    <a:cubicBezTo>
                      <a:pt x="4102" y="915"/>
                      <a:pt x="3188" y="1"/>
                      <a:pt x="20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50760" bIns="5076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</p:grpSp>
        <p:cxnSp>
          <p:nvCxnSpPr>
            <p:cNvPr id="176" name="Google Shape;135;p4"/>
            <p:cNvCxnSpPr/>
            <p:nvPr/>
          </p:nvCxnSpPr>
          <p:spPr>
            <a:xfrm>
              <a:off x="723600" y="360"/>
              <a:ext cx="360" cy="2502000"/>
            </a:xfrm>
            <a:prstGeom prst="straightConnector1">
              <a:avLst/>
            </a:prstGeom>
            <a:ln w="9525">
              <a:solidFill>
                <a:srgbClr val="3D3D3D"/>
              </a:solidFill>
              <a:round/>
            </a:ln>
          </p:spPr>
        </p:cxnSp>
        <p:grpSp>
          <p:nvGrpSpPr>
            <p:cNvPr id="177" name="Google Shape;136;p4"/>
            <p:cNvGrpSpPr/>
            <p:nvPr/>
          </p:nvGrpSpPr>
          <p:grpSpPr>
            <a:xfrm>
              <a:off x="433080" y="291960"/>
              <a:ext cx="581400" cy="582120"/>
              <a:chOff x="433080" y="291960"/>
              <a:chExt cx="581400" cy="582120"/>
            </a:xfrm>
          </p:grpSpPr>
          <p:sp>
            <p:nvSpPr>
              <p:cNvPr id="178" name="Google Shape;137;p4"/>
              <p:cNvSpPr/>
              <p:nvPr/>
            </p:nvSpPr>
            <p:spPr>
              <a:xfrm rot="10800000">
                <a:off x="437760" y="297000"/>
                <a:ext cx="572400" cy="572040"/>
              </a:xfrm>
              <a:custGeom>
                <a:avLst/>
                <a:gdLst>
                  <a:gd name="textAreaLeft" fmla="*/ 0 w 572400"/>
                  <a:gd name="textAreaRight" fmla="*/ 572760 w 572400"/>
                  <a:gd name="textAreaTop" fmla="*/ 0 h 572040"/>
                  <a:gd name="textAreaBottom" fmla="*/ 572400 h 572040"/>
                </a:gdLst>
                <a:ahLst/>
                <a:cxnLst/>
                <a:rect l="textAreaLeft" t="textAreaTop" r="textAreaRight" b="textAreaBottom"/>
                <a:pathLst>
                  <a:path w="22915" h="22893">
                    <a:moveTo>
                      <a:pt x="11457" y="0"/>
                    </a:moveTo>
                    <a:cubicBezTo>
                      <a:pt x="5127" y="0"/>
                      <a:pt x="0" y="5127"/>
                      <a:pt x="0" y="11435"/>
                    </a:cubicBezTo>
                    <a:cubicBezTo>
                      <a:pt x="0" y="17766"/>
                      <a:pt x="5127" y="22892"/>
                      <a:pt x="11457" y="22892"/>
                    </a:cubicBezTo>
                    <a:cubicBezTo>
                      <a:pt x="17788" y="22892"/>
                      <a:pt x="22914" y="17766"/>
                      <a:pt x="22914" y="11435"/>
                    </a:cubicBezTo>
                    <a:cubicBezTo>
                      <a:pt x="22914" y="5127"/>
                      <a:pt x="17788" y="0"/>
                      <a:pt x="114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79" name="Google Shape;138;p4"/>
              <p:cNvSpPr/>
              <p:nvPr/>
            </p:nvSpPr>
            <p:spPr>
              <a:xfrm rot="10800000">
                <a:off x="433080" y="291960"/>
                <a:ext cx="581400" cy="582120"/>
              </a:xfrm>
              <a:custGeom>
                <a:avLst/>
                <a:gdLst>
                  <a:gd name="textAreaLeft" fmla="*/ 0 w 581400"/>
                  <a:gd name="textAreaRight" fmla="*/ 581760 w 581400"/>
                  <a:gd name="textAreaTop" fmla="*/ 0 h 582120"/>
                  <a:gd name="textAreaBottom" fmla="*/ 582480 h 582120"/>
                </a:gdLst>
                <a:ahLst/>
                <a:cxnLst/>
                <a:rect l="textAreaLeft" t="textAreaTop" r="textAreaRight" b="textAreaBottom"/>
                <a:pathLst>
                  <a:path w="23272" h="23294">
                    <a:moveTo>
                      <a:pt x="11636" y="380"/>
                    </a:moveTo>
                    <a:cubicBezTo>
                      <a:pt x="14757" y="380"/>
                      <a:pt x="17566" y="1628"/>
                      <a:pt x="19594" y="3679"/>
                    </a:cubicBezTo>
                    <a:cubicBezTo>
                      <a:pt x="21645" y="5707"/>
                      <a:pt x="22893" y="8538"/>
                      <a:pt x="22893" y="11636"/>
                    </a:cubicBezTo>
                    <a:cubicBezTo>
                      <a:pt x="22893" y="14757"/>
                      <a:pt x="21645" y="17565"/>
                      <a:pt x="19594" y="19616"/>
                    </a:cubicBezTo>
                    <a:cubicBezTo>
                      <a:pt x="17566" y="21644"/>
                      <a:pt x="14757" y="22915"/>
                      <a:pt x="11636" y="22915"/>
                    </a:cubicBezTo>
                    <a:cubicBezTo>
                      <a:pt x="8516" y="22915"/>
                      <a:pt x="5707" y="21644"/>
                      <a:pt x="3657" y="19616"/>
                    </a:cubicBezTo>
                    <a:cubicBezTo>
                      <a:pt x="1628" y="17565"/>
                      <a:pt x="358" y="14757"/>
                      <a:pt x="358" y="11636"/>
                    </a:cubicBezTo>
                    <a:cubicBezTo>
                      <a:pt x="358" y="8538"/>
                      <a:pt x="1628" y="5707"/>
                      <a:pt x="3657" y="3679"/>
                    </a:cubicBezTo>
                    <a:cubicBezTo>
                      <a:pt x="5707" y="1628"/>
                      <a:pt x="8516" y="380"/>
                      <a:pt x="11636" y="380"/>
                    </a:cubicBezTo>
                    <a:close/>
                    <a:moveTo>
                      <a:pt x="11636" y="1"/>
                    </a:moveTo>
                    <a:cubicBezTo>
                      <a:pt x="5217" y="1"/>
                      <a:pt x="1" y="5217"/>
                      <a:pt x="1" y="11636"/>
                    </a:cubicBezTo>
                    <a:cubicBezTo>
                      <a:pt x="1" y="18078"/>
                      <a:pt x="5217" y="23294"/>
                      <a:pt x="11636" y="23294"/>
                    </a:cubicBezTo>
                    <a:cubicBezTo>
                      <a:pt x="18056" y="23294"/>
                      <a:pt x="23272" y="18078"/>
                      <a:pt x="23272" y="11636"/>
                    </a:cubicBezTo>
                    <a:cubicBezTo>
                      <a:pt x="23272" y="5217"/>
                      <a:pt x="18056" y="1"/>
                      <a:pt x="116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80" name="Google Shape;139;p4"/>
              <p:cNvSpPr/>
              <p:nvPr/>
            </p:nvSpPr>
            <p:spPr>
              <a:xfrm rot="10800000">
                <a:off x="510120" y="369720"/>
                <a:ext cx="427680" cy="426960"/>
              </a:xfrm>
              <a:custGeom>
                <a:avLst/>
                <a:gdLst>
                  <a:gd name="textAreaLeft" fmla="*/ 0 w 427680"/>
                  <a:gd name="textAreaRight" fmla="*/ 428040 w 427680"/>
                  <a:gd name="textAreaTop" fmla="*/ 0 h 426960"/>
                  <a:gd name="textAreaBottom" fmla="*/ 427320 h 426960"/>
                </a:gdLst>
                <a:ahLst/>
                <a:cxnLst/>
                <a:rect l="textAreaLeft" t="textAreaTop" r="textAreaRight" b="textAreaBottom"/>
                <a:pathLst>
                  <a:path w="17120" h="17097">
                    <a:moveTo>
                      <a:pt x="8560" y="0"/>
                    </a:moveTo>
                    <a:cubicBezTo>
                      <a:pt x="3835" y="0"/>
                      <a:pt x="1" y="3812"/>
                      <a:pt x="1" y="8537"/>
                    </a:cubicBezTo>
                    <a:cubicBezTo>
                      <a:pt x="1" y="13263"/>
                      <a:pt x="3835" y="17097"/>
                      <a:pt x="8560" y="17097"/>
                    </a:cubicBezTo>
                    <a:cubicBezTo>
                      <a:pt x="13286" y="17097"/>
                      <a:pt x="17120" y="13263"/>
                      <a:pt x="17120" y="8537"/>
                    </a:cubicBezTo>
                    <a:cubicBezTo>
                      <a:pt x="17120" y="3812"/>
                      <a:pt x="13286" y="0"/>
                      <a:pt x="856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81" name="Google Shape;140;p4"/>
              <p:cNvSpPr/>
              <p:nvPr/>
            </p:nvSpPr>
            <p:spPr>
              <a:xfrm rot="10800000">
                <a:off x="505440" y="364680"/>
                <a:ext cx="436680" cy="437040"/>
              </a:xfrm>
              <a:custGeom>
                <a:avLst/>
                <a:gdLst>
                  <a:gd name="textAreaLeft" fmla="*/ 0 w 436680"/>
                  <a:gd name="textAreaRight" fmla="*/ 437040 w 436680"/>
                  <a:gd name="textAreaTop" fmla="*/ 0 h 437040"/>
                  <a:gd name="textAreaBottom" fmla="*/ 437400 h 437040"/>
                </a:gdLst>
                <a:ahLst/>
                <a:cxnLst/>
                <a:rect l="textAreaLeft" t="textAreaTop" r="textAreaRight" b="textAreaBottom"/>
                <a:pathLst>
                  <a:path w="17477" h="17499">
                    <a:moveTo>
                      <a:pt x="8738" y="379"/>
                    </a:moveTo>
                    <a:cubicBezTo>
                      <a:pt x="11057" y="379"/>
                      <a:pt x="13130" y="1316"/>
                      <a:pt x="14645" y="2831"/>
                    </a:cubicBezTo>
                    <a:cubicBezTo>
                      <a:pt x="16161" y="4347"/>
                      <a:pt x="17097" y="6442"/>
                      <a:pt x="17097" y="8738"/>
                    </a:cubicBezTo>
                    <a:cubicBezTo>
                      <a:pt x="17097" y="11056"/>
                      <a:pt x="16161" y="13152"/>
                      <a:pt x="14645" y="14667"/>
                    </a:cubicBezTo>
                    <a:cubicBezTo>
                      <a:pt x="13130" y="16183"/>
                      <a:pt x="11057" y="17119"/>
                      <a:pt x="8738" y="17119"/>
                    </a:cubicBezTo>
                    <a:cubicBezTo>
                      <a:pt x="6420" y="17119"/>
                      <a:pt x="4325" y="16183"/>
                      <a:pt x="2809" y="14667"/>
                    </a:cubicBezTo>
                    <a:cubicBezTo>
                      <a:pt x="1293" y="13152"/>
                      <a:pt x="357" y="11056"/>
                      <a:pt x="357" y="8738"/>
                    </a:cubicBezTo>
                    <a:cubicBezTo>
                      <a:pt x="357" y="6442"/>
                      <a:pt x="1293" y="4347"/>
                      <a:pt x="2809" y="2831"/>
                    </a:cubicBezTo>
                    <a:cubicBezTo>
                      <a:pt x="4325" y="1316"/>
                      <a:pt x="6420" y="379"/>
                      <a:pt x="8738" y="379"/>
                    </a:cubicBezTo>
                    <a:close/>
                    <a:moveTo>
                      <a:pt x="8738" y="0"/>
                    </a:moveTo>
                    <a:cubicBezTo>
                      <a:pt x="3901" y="0"/>
                      <a:pt x="1" y="3924"/>
                      <a:pt x="1" y="8738"/>
                    </a:cubicBezTo>
                    <a:cubicBezTo>
                      <a:pt x="1" y="13575"/>
                      <a:pt x="3901" y="17498"/>
                      <a:pt x="8738" y="17498"/>
                    </a:cubicBezTo>
                    <a:cubicBezTo>
                      <a:pt x="13553" y="17498"/>
                      <a:pt x="17476" y="13575"/>
                      <a:pt x="17476" y="8738"/>
                    </a:cubicBezTo>
                    <a:cubicBezTo>
                      <a:pt x="17476" y="3924"/>
                      <a:pt x="13553" y="0"/>
                      <a:pt x="87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82" name="Google Shape;141;p4"/>
              <p:cNvSpPr/>
              <p:nvPr/>
            </p:nvSpPr>
            <p:spPr>
              <a:xfrm rot="10800000">
                <a:off x="589320" y="448200"/>
                <a:ext cx="270000" cy="270000"/>
              </a:xfrm>
              <a:custGeom>
                <a:avLst/>
                <a:gdLst>
                  <a:gd name="textAreaLeft" fmla="*/ 0 w 270000"/>
                  <a:gd name="textAreaRight" fmla="*/ 270360 w 270000"/>
                  <a:gd name="textAreaTop" fmla="*/ 0 h 270000"/>
                  <a:gd name="textAreaBottom" fmla="*/ 270360 h 270000"/>
                </a:gdLst>
                <a:ahLst/>
                <a:cxnLst/>
                <a:rect l="textAreaLeft" t="textAreaTop" r="textAreaRight" b="textAreaBottom"/>
                <a:pathLst>
                  <a:path w="10812" h="10812">
                    <a:moveTo>
                      <a:pt x="5417" y="1"/>
                    </a:moveTo>
                    <a:cubicBezTo>
                      <a:pt x="2430" y="1"/>
                      <a:pt x="1" y="2431"/>
                      <a:pt x="1" y="5395"/>
                    </a:cubicBezTo>
                    <a:cubicBezTo>
                      <a:pt x="1" y="8382"/>
                      <a:pt x="2430" y="10812"/>
                      <a:pt x="5417" y="10812"/>
                    </a:cubicBezTo>
                    <a:cubicBezTo>
                      <a:pt x="8404" y="10812"/>
                      <a:pt x="10812" y="8382"/>
                      <a:pt x="10812" y="5395"/>
                    </a:cubicBezTo>
                    <a:cubicBezTo>
                      <a:pt x="10812" y="2431"/>
                      <a:pt x="8404" y="1"/>
                      <a:pt x="54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83" name="Google Shape;142;p4"/>
              <p:cNvSpPr/>
              <p:nvPr/>
            </p:nvSpPr>
            <p:spPr>
              <a:xfrm rot="10800000">
                <a:off x="584280" y="443520"/>
                <a:ext cx="279360" cy="279000"/>
              </a:xfrm>
              <a:custGeom>
                <a:avLst/>
                <a:gdLst>
                  <a:gd name="textAreaLeft" fmla="*/ 0 w 279360"/>
                  <a:gd name="textAreaRight" fmla="*/ 279720 w 279360"/>
                  <a:gd name="textAreaTop" fmla="*/ 0 h 279000"/>
                  <a:gd name="textAreaBottom" fmla="*/ 279360 h 279000"/>
                </a:gdLst>
                <a:ahLst/>
                <a:cxnLst/>
                <a:rect l="textAreaLeft" t="textAreaTop" r="textAreaRight" b="textAreaBottom"/>
                <a:pathLst>
                  <a:path w="11191" h="11169">
                    <a:moveTo>
                      <a:pt x="5595" y="357"/>
                    </a:moveTo>
                    <a:cubicBezTo>
                      <a:pt x="7044" y="357"/>
                      <a:pt x="8337" y="937"/>
                      <a:pt x="9273" y="1895"/>
                    </a:cubicBezTo>
                    <a:cubicBezTo>
                      <a:pt x="10232" y="2832"/>
                      <a:pt x="10811" y="4147"/>
                      <a:pt x="10811" y="5573"/>
                    </a:cubicBezTo>
                    <a:cubicBezTo>
                      <a:pt x="10811" y="7022"/>
                      <a:pt x="10232" y="8337"/>
                      <a:pt x="9273" y="9273"/>
                    </a:cubicBezTo>
                    <a:cubicBezTo>
                      <a:pt x="8337" y="10210"/>
                      <a:pt x="7044" y="10789"/>
                      <a:pt x="5595" y="10789"/>
                    </a:cubicBezTo>
                    <a:cubicBezTo>
                      <a:pt x="4147" y="10789"/>
                      <a:pt x="2854" y="10210"/>
                      <a:pt x="1895" y="9273"/>
                    </a:cubicBezTo>
                    <a:cubicBezTo>
                      <a:pt x="959" y="8337"/>
                      <a:pt x="379" y="7022"/>
                      <a:pt x="379" y="5573"/>
                    </a:cubicBezTo>
                    <a:cubicBezTo>
                      <a:pt x="379" y="4147"/>
                      <a:pt x="959" y="2832"/>
                      <a:pt x="1895" y="1895"/>
                    </a:cubicBezTo>
                    <a:cubicBezTo>
                      <a:pt x="2854" y="937"/>
                      <a:pt x="4147" y="357"/>
                      <a:pt x="5595" y="357"/>
                    </a:cubicBezTo>
                    <a:close/>
                    <a:moveTo>
                      <a:pt x="5595" y="1"/>
                    </a:moveTo>
                    <a:cubicBezTo>
                      <a:pt x="2497" y="1"/>
                      <a:pt x="1" y="2497"/>
                      <a:pt x="1" y="5573"/>
                    </a:cubicBezTo>
                    <a:cubicBezTo>
                      <a:pt x="1" y="8672"/>
                      <a:pt x="2497" y="11168"/>
                      <a:pt x="5595" y="11168"/>
                    </a:cubicBezTo>
                    <a:cubicBezTo>
                      <a:pt x="8671" y="11168"/>
                      <a:pt x="11190" y="8672"/>
                      <a:pt x="11190" y="5573"/>
                    </a:cubicBezTo>
                    <a:cubicBezTo>
                      <a:pt x="11190" y="2497"/>
                      <a:pt x="8671" y="1"/>
                      <a:pt x="55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</p:grpSp>
        <p:grpSp>
          <p:nvGrpSpPr>
            <p:cNvPr id="184" name="Google Shape;143;p4"/>
            <p:cNvGrpSpPr/>
            <p:nvPr/>
          </p:nvGrpSpPr>
          <p:grpSpPr>
            <a:xfrm>
              <a:off x="578160" y="1153440"/>
              <a:ext cx="291600" cy="292320"/>
              <a:chOff x="578160" y="1153440"/>
              <a:chExt cx="291600" cy="292320"/>
            </a:xfrm>
          </p:grpSpPr>
          <p:sp>
            <p:nvSpPr>
              <p:cNvPr id="185" name="Google Shape;144;p4"/>
              <p:cNvSpPr/>
              <p:nvPr/>
            </p:nvSpPr>
            <p:spPr>
              <a:xfrm rot="10800000">
                <a:off x="582480" y="1158480"/>
                <a:ext cx="282240" cy="282240"/>
              </a:xfrm>
              <a:custGeom>
                <a:avLst/>
                <a:gdLst>
                  <a:gd name="textAreaLeft" fmla="*/ 0 w 282240"/>
                  <a:gd name="textAreaRight" fmla="*/ 282600 w 282240"/>
                  <a:gd name="textAreaTop" fmla="*/ 0 h 282240"/>
                  <a:gd name="textAreaBottom" fmla="*/ 282600 h 282240"/>
                </a:gdLst>
                <a:ahLst/>
                <a:cxnLst/>
                <a:rect l="textAreaLeft" t="textAreaTop" r="textAreaRight" b="textAreaBottom"/>
                <a:pathLst>
                  <a:path w="11302" h="11302">
                    <a:moveTo>
                      <a:pt x="5640" y="1"/>
                    </a:moveTo>
                    <a:cubicBezTo>
                      <a:pt x="2519" y="1"/>
                      <a:pt x="0" y="2520"/>
                      <a:pt x="0" y="5640"/>
                    </a:cubicBezTo>
                    <a:cubicBezTo>
                      <a:pt x="0" y="8783"/>
                      <a:pt x="2519" y="11302"/>
                      <a:pt x="5640" y="11302"/>
                    </a:cubicBezTo>
                    <a:cubicBezTo>
                      <a:pt x="8783" y="11302"/>
                      <a:pt x="11301" y="8783"/>
                      <a:pt x="11301" y="5640"/>
                    </a:cubicBezTo>
                    <a:cubicBezTo>
                      <a:pt x="11301" y="2520"/>
                      <a:pt x="8783" y="1"/>
                      <a:pt x="564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86" name="Google Shape;145;p4"/>
              <p:cNvSpPr/>
              <p:nvPr/>
            </p:nvSpPr>
            <p:spPr>
              <a:xfrm rot="10800000">
                <a:off x="578160" y="1153440"/>
                <a:ext cx="291600" cy="292320"/>
              </a:xfrm>
              <a:custGeom>
                <a:avLst/>
                <a:gdLst>
                  <a:gd name="textAreaLeft" fmla="*/ 0 w 291600"/>
                  <a:gd name="textAreaRight" fmla="*/ 291960 w 291600"/>
                  <a:gd name="textAreaTop" fmla="*/ 0 h 292320"/>
                  <a:gd name="textAreaBottom" fmla="*/ 292680 h 292320"/>
                </a:gdLst>
                <a:ahLst/>
                <a:cxnLst/>
                <a:rect l="textAreaLeft" t="textAreaTop" r="textAreaRight" b="textAreaBottom"/>
                <a:pathLst>
                  <a:path w="11681" h="11703">
                    <a:moveTo>
                      <a:pt x="5841" y="379"/>
                    </a:moveTo>
                    <a:cubicBezTo>
                      <a:pt x="7356" y="379"/>
                      <a:pt x="8716" y="981"/>
                      <a:pt x="9719" y="1984"/>
                    </a:cubicBezTo>
                    <a:cubicBezTo>
                      <a:pt x="10700" y="2965"/>
                      <a:pt x="11324" y="4347"/>
                      <a:pt x="11324" y="5840"/>
                    </a:cubicBezTo>
                    <a:cubicBezTo>
                      <a:pt x="11324" y="7356"/>
                      <a:pt x="10700" y="8738"/>
                      <a:pt x="9719" y="9719"/>
                    </a:cubicBezTo>
                    <a:cubicBezTo>
                      <a:pt x="8716" y="10699"/>
                      <a:pt x="7356" y="11324"/>
                      <a:pt x="5841" y="11324"/>
                    </a:cubicBezTo>
                    <a:cubicBezTo>
                      <a:pt x="4347" y="11324"/>
                      <a:pt x="2965" y="10699"/>
                      <a:pt x="1984" y="9719"/>
                    </a:cubicBezTo>
                    <a:cubicBezTo>
                      <a:pt x="981" y="8738"/>
                      <a:pt x="380" y="7356"/>
                      <a:pt x="380" y="5840"/>
                    </a:cubicBezTo>
                    <a:cubicBezTo>
                      <a:pt x="380" y="4347"/>
                      <a:pt x="981" y="2965"/>
                      <a:pt x="1984" y="1984"/>
                    </a:cubicBezTo>
                    <a:cubicBezTo>
                      <a:pt x="2965" y="981"/>
                      <a:pt x="4347" y="379"/>
                      <a:pt x="5841" y="379"/>
                    </a:cubicBezTo>
                    <a:close/>
                    <a:moveTo>
                      <a:pt x="5841" y="0"/>
                    </a:moveTo>
                    <a:cubicBezTo>
                      <a:pt x="2631" y="0"/>
                      <a:pt x="1" y="2630"/>
                      <a:pt x="1" y="5840"/>
                    </a:cubicBezTo>
                    <a:cubicBezTo>
                      <a:pt x="1" y="9072"/>
                      <a:pt x="2631" y="11703"/>
                      <a:pt x="5841" y="11703"/>
                    </a:cubicBezTo>
                    <a:cubicBezTo>
                      <a:pt x="9073" y="11703"/>
                      <a:pt x="11681" y="9072"/>
                      <a:pt x="11681" y="5840"/>
                    </a:cubicBezTo>
                    <a:cubicBezTo>
                      <a:pt x="11681" y="2630"/>
                      <a:pt x="9073" y="0"/>
                      <a:pt x="58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87" name="Google Shape;146;p4"/>
              <p:cNvSpPr/>
              <p:nvPr/>
            </p:nvSpPr>
            <p:spPr>
              <a:xfrm rot="10800000">
                <a:off x="644760" y="1220760"/>
                <a:ext cx="158040" cy="158040"/>
              </a:xfrm>
              <a:custGeom>
                <a:avLst/>
                <a:gdLst>
                  <a:gd name="textAreaLeft" fmla="*/ 0 w 158040"/>
                  <a:gd name="textAreaRight" fmla="*/ 158400 w 158040"/>
                  <a:gd name="textAreaTop" fmla="*/ 0 h 158040"/>
                  <a:gd name="textAreaBottom" fmla="*/ 158400 h 158040"/>
                </a:gdLst>
                <a:ahLst/>
                <a:cxnLst/>
                <a:rect l="textAreaLeft" t="textAreaTop" r="textAreaRight" b="textAreaBottom"/>
                <a:pathLst>
                  <a:path w="6331" h="6332">
                    <a:moveTo>
                      <a:pt x="3166" y="1"/>
                    </a:moveTo>
                    <a:cubicBezTo>
                      <a:pt x="1427" y="1"/>
                      <a:pt x="0" y="1428"/>
                      <a:pt x="0" y="3166"/>
                    </a:cubicBezTo>
                    <a:cubicBezTo>
                      <a:pt x="0" y="4927"/>
                      <a:pt x="1427" y="6331"/>
                      <a:pt x="3166" y="6331"/>
                    </a:cubicBezTo>
                    <a:cubicBezTo>
                      <a:pt x="4927" y="6331"/>
                      <a:pt x="6331" y="4927"/>
                      <a:pt x="6331" y="3166"/>
                    </a:cubicBezTo>
                    <a:cubicBezTo>
                      <a:pt x="6331" y="1428"/>
                      <a:pt x="4927" y="1"/>
                      <a:pt x="31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79200" bIns="7920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88" name="Google Shape;147;p4"/>
              <p:cNvSpPr/>
              <p:nvPr/>
            </p:nvSpPr>
            <p:spPr>
              <a:xfrm rot="10800000">
                <a:off x="640080" y="1216080"/>
                <a:ext cx="167400" cy="167400"/>
              </a:xfrm>
              <a:custGeom>
                <a:avLst/>
                <a:gdLst>
                  <a:gd name="textAreaLeft" fmla="*/ 0 w 167400"/>
                  <a:gd name="textAreaRight" fmla="*/ 167760 w 167400"/>
                  <a:gd name="textAreaTop" fmla="*/ 0 h 167400"/>
                  <a:gd name="textAreaBottom" fmla="*/ 167760 h 167400"/>
                </a:gdLst>
                <a:ahLst/>
                <a:cxnLst/>
                <a:rect l="textAreaLeft" t="textAreaTop" r="textAreaRight" b="textAreaBottom"/>
                <a:pathLst>
                  <a:path w="6710" h="6711">
                    <a:moveTo>
                      <a:pt x="3344" y="380"/>
                    </a:moveTo>
                    <a:cubicBezTo>
                      <a:pt x="4168" y="380"/>
                      <a:pt x="4926" y="714"/>
                      <a:pt x="5461" y="1249"/>
                    </a:cubicBezTo>
                    <a:cubicBezTo>
                      <a:pt x="5996" y="1784"/>
                      <a:pt x="6330" y="2519"/>
                      <a:pt x="6330" y="3344"/>
                    </a:cubicBezTo>
                    <a:cubicBezTo>
                      <a:pt x="6330" y="4169"/>
                      <a:pt x="5996" y="4927"/>
                      <a:pt x="5461" y="5462"/>
                    </a:cubicBezTo>
                    <a:cubicBezTo>
                      <a:pt x="4926" y="5997"/>
                      <a:pt x="4168" y="6331"/>
                      <a:pt x="3344" y="6331"/>
                    </a:cubicBezTo>
                    <a:cubicBezTo>
                      <a:pt x="2519" y="6331"/>
                      <a:pt x="1783" y="5997"/>
                      <a:pt x="1248" y="5462"/>
                    </a:cubicBezTo>
                    <a:cubicBezTo>
                      <a:pt x="713" y="4927"/>
                      <a:pt x="379" y="4169"/>
                      <a:pt x="379" y="3344"/>
                    </a:cubicBezTo>
                    <a:cubicBezTo>
                      <a:pt x="379" y="2519"/>
                      <a:pt x="713" y="1784"/>
                      <a:pt x="1248" y="1249"/>
                    </a:cubicBezTo>
                    <a:cubicBezTo>
                      <a:pt x="1783" y="714"/>
                      <a:pt x="2519" y="380"/>
                      <a:pt x="3344" y="380"/>
                    </a:cubicBezTo>
                    <a:close/>
                    <a:moveTo>
                      <a:pt x="3344" y="1"/>
                    </a:moveTo>
                    <a:cubicBezTo>
                      <a:pt x="1494" y="1"/>
                      <a:pt x="0" y="1494"/>
                      <a:pt x="0" y="3344"/>
                    </a:cubicBezTo>
                    <a:cubicBezTo>
                      <a:pt x="0" y="5194"/>
                      <a:pt x="1494" y="6710"/>
                      <a:pt x="3344" y="6710"/>
                    </a:cubicBezTo>
                    <a:cubicBezTo>
                      <a:pt x="5194" y="6710"/>
                      <a:pt x="6709" y="5194"/>
                      <a:pt x="6709" y="3344"/>
                    </a:cubicBezTo>
                    <a:cubicBezTo>
                      <a:pt x="6709" y="1494"/>
                      <a:pt x="5194" y="1"/>
                      <a:pt x="33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83880" bIns="8388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</p:grpSp>
        <p:grpSp>
          <p:nvGrpSpPr>
            <p:cNvPr id="189" name="Google Shape;148;p4"/>
            <p:cNvGrpSpPr/>
            <p:nvPr/>
          </p:nvGrpSpPr>
          <p:grpSpPr>
            <a:xfrm>
              <a:off x="636480" y="1779120"/>
              <a:ext cx="174600" cy="174600"/>
              <a:chOff x="636480" y="1779120"/>
              <a:chExt cx="174600" cy="174600"/>
            </a:xfrm>
          </p:grpSpPr>
          <p:sp>
            <p:nvSpPr>
              <p:cNvPr id="190" name="Google Shape;149;p4"/>
              <p:cNvSpPr/>
              <p:nvPr/>
            </p:nvSpPr>
            <p:spPr>
              <a:xfrm rot="10800000">
                <a:off x="641160" y="1783440"/>
                <a:ext cx="165600" cy="165240"/>
              </a:xfrm>
              <a:custGeom>
                <a:avLst/>
                <a:gdLst>
                  <a:gd name="textAreaLeft" fmla="*/ 0 w 165600"/>
                  <a:gd name="textAreaRight" fmla="*/ 165960 w 165600"/>
                  <a:gd name="textAreaTop" fmla="*/ 0 h 165240"/>
                  <a:gd name="textAreaBottom" fmla="*/ 165600 h 165240"/>
                </a:gdLst>
                <a:ahLst/>
                <a:cxnLst/>
                <a:rect l="textAreaLeft" t="textAreaTop" r="textAreaRight" b="textAreaBottom"/>
                <a:pathLst>
                  <a:path w="6644" h="6621">
                    <a:moveTo>
                      <a:pt x="3322" y="0"/>
                    </a:moveTo>
                    <a:cubicBezTo>
                      <a:pt x="1494" y="0"/>
                      <a:pt x="1" y="1471"/>
                      <a:pt x="1" y="3299"/>
                    </a:cubicBezTo>
                    <a:cubicBezTo>
                      <a:pt x="1" y="5127"/>
                      <a:pt x="1494" y="6620"/>
                      <a:pt x="3322" y="6620"/>
                    </a:cubicBezTo>
                    <a:cubicBezTo>
                      <a:pt x="5150" y="6620"/>
                      <a:pt x="6643" y="5127"/>
                      <a:pt x="6643" y="3299"/>
                    </a:cubicBezTo>
                    <a:cubicBezTo>
                      <a:pt x="6643" y="1471"/>
                      <a:pt x="5150" y="0"/>
                      <a:pt x="332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82800" bIns="8280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91" name="Google Shape;150;p4"/>
              <p:cNvSpPr/>
              <p:nvPr/>
            </p:nvSpPr>
            <p:spPr>
              <a:xfrm rot="10800000">
                <a:off x="636480" y="1779120"/>
                <a:ext cx="174600" cy="174600"/>
              </a:xfrm>
              <a:custGeom>
                <a:avLst/>
                <a:gdLst>
                  <a:gd name="textAreaLeft" fmla="*/ 0 w 174600"/>
                  <a:gd name="textAreaRight" fmla="*/ 174960 w 174600"/>
                  <a:gd name="textAreaTop" fmla="*/ 0 h 174600"/>
                  <a:gd name="textAreaBottom" fmla="*/ 174960 h 174600"/>
                </a:gdLst>
                <a:ahLst/>
                <a:cxnLst/>
                <a:rect l="textAreaLeft" t="textAreaTop" r="textAreaRight" b="textAreaBottom"/>
                <a:pathLst>
                  <a:path w="7000" h="7000">
                    <a:moveTo>
                      <a:pt x="3500" y="380"/>
                    </a:moveTo>
                    <a:cubicBezTo>
                      <a:pt x="4369" y="380"/>
                      <a:pt x="5149" y="736"/>
                      <a:pt x="5707" y="1293"/>
                    </a:cubicBezTo>
                    <a:cubicBezTo>
                      <a:pt x="6286" y="1873"/>
                      <a:pt x="6621" y="2653"/>
                      <a:pt x="6621" y="3500"/>
                    </a:cubicBezTo>
                    <a:cubicBezTo>
                      <a:pt x="6621" y="4370"/>
                      <a:pt x="6286" y="5150"/>
                      <a:pt x="5707" y="5729"/>
                    </a:cubicBezTo>
                    <a:cubicBezTo>
                      <a:pt x="5149" y="6286"/>
                      <a:pt x="4369" y="6643"/>
                      <a:pt x="3500" y="6643"/>
                    </a:cubicBezTo>
                    <a:cubicBezTo>
                      <a:pt x="2631" y="6643"/>
                      <a:pt x="1851" y="6286"/>
                      <a:pt x="1293" y="5729"/>
                    </a:cubicBezTo>
                    <a:cubicBezTo>
                      <a:pt x="714" y="5150"/>
                      <a:pt x="379" y="4370"/>
                      <a:pt x="379" y="3500"/>
                    </a:cubicBezTo>
                    <a:cubicBezTo>
                      <a:pt x="379" y="2653"/>
                      <a:pt x="714" y="1873"/>
                      <a:pt x="1293" y="1293"/>
                    </a:cubicBezTo>
                    <a:cubicBezTo>
                      <a:pt x="1851" y="736"/>
                      <a:pt x="2631" y="380"/>
                      <a:pt x="3500" y="380"/>
                    </a:cubicBezTo>
                    <a:close/>
                    <a:moveTo>
                      <a:pt x="3500" y="1"/>
                    </a:moveTo>
                    <a:cubicBezTo>
                      <a:pt x="1561" y="1"/>
                      <a:pt x="0" y="1583"/>
                      <a:pt x="0" y="3500"/>
                    </a:cubicBezTo>
                    <a:cubicBezTo>
                      <a:pt x="0" y="5439"/>
                      <a:pt x="1561" y="7000"/>
                      <a:pt x="3500" y="7000"/>
                    </a:cubicBezTo>
                    <a:cubicBezTo>
                      <a:pt x="5439" y="7000"/>
                      <a:pt x="7000" y="5439"/>
                      <a:pt x="7000" y="3500"/>
                    </a:cubicBezTo>
                    <a:cubicBezTo>
                      <a:pt x="7000" y="1583"/>
                      <a:pt x="5439" y="1"/>
                      <a:pt x="350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87480" bIns="8748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92" name="Google Shape;151;p4"/>
              <p:cNvSpPr/>
              <p:nvPr/>
            </p:nvSpPr>
            <p:spPr>
              <a:xfrm rot="10800000">
                <a:off x="677880" y="1819800"/>
                <a:ext cx="92160" cy="92880"/>
              </a:xfrm>
              <a:custGeom>
                <a:avLst/>
                <a:gdLst>
                  <a:gd name="textAreaLeft" fmla="*/ 0 w 92160"/>
                  <a:gd name="textAreaRight" fmla="*/ 92520 w 92160"/>
                  <a:gd name="textAreaTop" fmla="*/ 0 h 92880"/>
                  <a:gd name="textAreaBottom" fmla="*/ 93240 h 92880"/>
                </a:gdLst>
                <a:ahLst/>
                <a:cxnLst/>
                <a:rect l="textAreaLeft" t="textAreaTop" r="textAreaRight" b="textAreaBottom"/>
                <a:pathLst>
                  <a:path w="3702" h="3723">
                    <a:moveTo>
                      <a:pt x="1851" y="0"/>
                    </a:moveTo>
                    <a:cubicBezTo>
                      <a:pt x="826" y="0"/>
                      <a:pt x="1" y="825"/>
                      <a:pt x="1" y="1850"/>
                    </a:cubicBezTo>
                    <a:cubicBezTo>
                      <a:pt x="1" y="2876"/>
                      <a:pt x="826" y="3723"/>
                      <a:pt x="1851" y="3723"/>
                    </a:cubicBezTo>
                    <a:cubicBezTo>
                      <a:pt x="2876" y="3723"/>
                      <a:pt x="3701" y="2876"/>
                      <a:pt x="3701" y="1850"/>
                    </a:cubicBezTo>
                    <a:cubicBezTo>
                      <a:pt x="3701" y="825"/>
                      <a:pt x="2876" y="0"/>
                      <a:pt x="185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46440" bIns="46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93" name="Google Shape;152;p4"/>
              <p:cNvSpPr/>
              <p:nvPr/>
            </p:nvSpPr>
            <p:spPr>
              <a:xfrm rot="10800000">
                <a:off x="672840" y="1815480"/>
                <a:ext cx="102240" cy="101520"/>
              </a:xfrm>
              <a:custGeom>
                <a:avLst/>
                <a:gdLst>
                  <a:gd name="textAreaLeft" fmla="*/ 0 w 102240"/>
                  <a:gd name="textAreaRight" fmla="*/ 102600 w 102240"/>
                  <a:gd name="textAreaTop" fmla="*/ 0 h 101520"/>
                  <a:gd name="textAreaBottom" fmla="*/ 101880 h 101520"/>
                </a:gdLst>
                <a:ahLst/>
                <a:cxnLst/>
                <a:rect l="textAreaLeft" t="textAreaTop" r="textAreaRight" b="textAreaBottom"/>
                <a:pathLst>
                  <a:path w="4102" h="4080">
                    <a:moveTo>
                      <a:pt x="2051" y="357"/>
                    </a:moveTo>
                    <a:cubicBezTo>
                      <a:pt x="2519" y="357"/>
                      <a:pt x="2920" y="558"/>
                      <a:pt x="3232" y="848"/>
                    </a:cubicBezTo>
                    <a:cubicBezTo>
                      <a:pt x="3544" y="1160"/>
                      <a:pt x="3723" y="1583"/>
                      <a:pt x="3723" y="2029"/>
                    </a:cubicBezTo>
                    <a:cubicBezTo>
                      <a:pt x="3723" y="2497"/>
                      <a:pt x="3544" y="2921"/>
                      <a:pt x="3232" y="3211"/>
                    </a:cubicBezTo>
                    <a:cubicBezTo>
                      <a:pt x="2920" y="3523"/>
                      <a:pt x="2519" y="3701"/>
                      <a:pt x="2051" y="3701"/>
                    </a:cubicBezTo>
                    <a:cubicBezTo>
                      <a:pt x="1583" y="3701"/>
                      <a:pt x="1182" y="3523"/>
                      <a:pt x="870" y="3211"/>
                    </a:cubicBezTo>
                    <a:cubicBezTo>
                      <a:pt x="558" y="2921"/>
                      <a:pt x="379" y="2497"/>
                      <a:pt x="379" y="2029"/>
                    </a:cubicBezTo>
                    <a:cubicBezTo>
                      <a:pt x="379" y="1583"/>
                      <a:pt x="558" y="1160"/>
                      <a:pt x="870" y="848"/>
                    </a:cubicBezTo>
                    <a:cubicBezTo>
                      <a:pt x="1182" y="558"/>
                      <a:pt x="1583" y="357"/>
                      <a:pt x="2051" y="357"/>
                    </a:cubicBezTo>
                    <a:close/>
                    <a:moveTo>
                      <a:pt x="2051" y="1"/>
                    </a:moveTo>
                    <a:cubicBezTo>
                      <a:pt x="914" y="1"/>
                      <a:pt x="0" y="915"/>
                      <a:pt x="0" y="2029"/>
                    </a:cubicBezTo>
                    <a:cubicBezTo>
                      <a:pt x="0" y="3166"/>
                      <a:pt x="914" y="4080"/>
                      <a:pt x="2051" y="4080"/>
                    </a:cubicBezTo>
                    <a:cubicBezTo>
                      <a:pt x="3188" y="4080"/>
                      <a:pt x="4102" y="3166"/>
                      <a:pt x="4102" y="2029"/>
                    </a:cubicBezTo>
                    <a:cubicBezTo>
                      <a:pt x="4102" y="915"/>
                      <a:pt x="3188" y="1"/>
                      <a:pt x="20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50760" bIns="5076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</p:grpSp>
        <p:grpSp>
          <p:nvGrpSpPr>
            <p:cNvPr id="194" name="Google Shape;153;p4"/>
            <p:cNvGrpSpPr/>
            <p:nvPr/>
          </p:nvGrpSpPr>
          <p:grpSpPr>
            <a:xfrm>
              <a:off x="432720" y="2003040"/>
              <a:ext cx="174960" cy="26640"/>
              <a:chOff x="432720" y="2003040"/>
              <a:chExt cx="174960" cy="26640"/>
            </a:xfrm>
          </p:grpSpPr>
          <p:sp>
            <p:nvSpPr>
              <p:cNvPr id="195" name="Google Shape;154;p4"/>
              <p:cNvSpPr/>
              <p:nvPr/>
            </p:nvSpPr>
            <p:spPr>
              <a:xfrm>
                <a:off x="432720" y="2003040"/>
                <a:ext cx="26640" cy="26640"/>
              </a:xfrm>
              <a:prstGeom prst="ellipse">
                <a:avLst/>
              </a:prstGeom>
              <a:solidFill>
                <a:schemeClr val="dk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720" bIns="972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96" name="Google Shape;155;p4"/>
              <p:cNvSpPr/>
              <p:nvPr/>
            </p:nvSpPr>
            <p:spPr>
              <a:xfrm>
                <a:off x="506880" y="2003040"/>
                <a:ext cx="26640" cy="26640"/>
              </a:xfrm>
              <a:prstGeom prst="ellipse">
                <a:avLst/>
              </a:prstGeom>
              <a:solidFill>
                <a:schemeClr val="dk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720" bIns="972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97" name="Google Shape;156;p4"/>
              <p:cNvSpPr/>
              <p:nvPr/>
            </p:nvSpPr>
            <p:spPr>
              <a:xfrm>
                <a:off x="581040" y="2003040"/>
                <a:ext cx="26640" cy="26640"/>
              </a:xfrm>
              <a:prstGeom prst="ellipse">
                <a:avLst/>
              </a:prstGeom>
              <a:solidFill>
                <a:schemeClr val="dk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720" bIns="972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</p:grpSp>
        <p:grpSp>
          <p:nvGrpSpPr>
            <p:cNvPr id="198" name="Google Shape;157;p4"/>
            <p:cNvGrpSpPr/>
            <p:nvPr/>
          </p:nvGrpSpPr>
          <p:grpSpPr>
            <a:xfrm>
              <a:off x="788040" y="208440"/>
              <a:ext cx="174600" cy="26640"/>
              <a:chOff x="788040" y="208440"/>
              <a:chExt cx="174600" cy="26640"/>
            </a:xfrm>
          </p:grpSpPr>
          <p:sp>
            <p:nvSpPr>
              <p:cNvPr id="199" name="Google Shape;158;p4"/>
              <p:cNvSpPr/>
              <p:nvPr/>
            </p:nvSpPr>
            <p:spPr>
              <a:xfrm>
                <a:off x="788040" y="208440"/>
                <a:ext cx="26640" cy="26640"/>
              </a:xfrm>
              <a:prstGeom prst="ellipse">
                <a:avLst/>
              </a:prstGeom>
              <a:solidFill>
                <a:schemeClr val="dk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720" bIns="972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00" name="Google Shape;159;p4"/>
              <p:cNvSpPr/>
              <p:nvPr/>
            </p:nvSpPr>
            <p:spPr>
              <a:xfrm>
                <a:off x="862200" y="208440"/>
                <a:ext cx="26640" cy="26640"/>
              </a:xfrm>
              <a:prstGeom prst="ellipse">
                <a:avLst/>
              </a:prstGeom>
              <a:solidFill>
                <a:schemeClr val="dk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720" bIns="972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01" name="Google Shape;160;p4"/>
              <p:cNvSpPr/>
              <p:nvPr/>
            </p:nvSpPr>
            <p:spPr>
              <a:xfrm>
                <a:off x="936000" y="208440"/>
                <a:ext cx="26640" cy="26640"/>
              </a:xfrm>
              <a:prstGeom prst="ellipse">
                <a:avLst/>
              </a:prstGeom>
              <a:solidFill>
                <a:schemeClr val="dk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720" bIns="972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</p:grpSp>
        <p:grpSp>
          <p:nvGrpSpPr>
            <p:cNvPr id="202" name="Google Shape;161;p4"/>
            <p:cNvGrpSpPr/>
            <p:nvPr/>
          </p:nvGrpSpPr>
          <p:grpSpPr>
            <a:xfrm>
              <a:off x="8129520" y="4988880"/>
              <a:ext cx="174600" cy="26640"/>
              <a:chOff x="8129520" y="4988880"/>
              <a:chExt cx="174600" cy="26640"/>
            </a:xfrm>
          </p:grpSpPr>
          <p:sp>
            <p:nvSpPr>
              <p:cNvPr id="203" name="Google Shape;162;p4"/>
              <p:cNvSpPr/>
              <p:nvPr/>
            </p:nvSpPr>
            <p:spPr>
              <a:xfrm>
                <a:off x="8129520" y="4988880"/>
                <a:ext cx="26640" cy="26640"/>
              </a:xfrm>
              <a:prstGeom prst="ellipse">
                <a:avLst/>
              </a:prstGeom>
              <a:solidFill>
                <a:schemeClr val="dk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720" bIns="972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04" name="Google Shape;163;p4"/>
              <p:cNvSpPr/>
              <p:nvPr/>
            </p:nvSpPr>
            <p:spPr>
              <a:xfrm>
                <a:off x="8203320" y="4988880"/>
                <a:ext cx="26640" cy="26640"/>
              </a:xfrm>
              <a:prstGeom prst="ellipse">
                <a:avLst/>
              </a:prstGeom>
              <a:solidFill>
                <a:schemeClr val="dk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720" bIns="972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05" name="Google Shape;164;p4"/>
              <p:cNvSpPr/>
              <p:nvPr/>
            </p:nvSpPr>
            <p:spPr>
              <a:xfrm>
                <a:off x="8277480" y="4988880"/>
                <a:ext cx="26640" cy="26640"/>
              </a:xfrm>
              <a:prstGeom prst="ellipse">
                <a:avLst/>
              </a:prstGeom>
              <a:solidFill>
                <a:schemeClr val="dk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720" bIns="972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</p:grpSp>
        <p:grpSp>
          <p:nvGrpSpPr>
            <p:cNvPr id="206" name="Google Shape;165;p4"/>
            <p:cNvGrpSpPr/>
            <p:nvPr/>
          </p:nvGrpSpPr>
          <p:grpSpPr>
            <a:xfrm>
              <a:off x="8497440" y="3429360"/>
              <a:ext cx="174600" cy="26640"/>
              <a:chOff x="8497440" y="3429360"/>
              <a:chExt cx="174600" cy="26640"/>
            </a:xfrm>
          </p:grpSpPr>
          <p:sp>
            <p:nvSpPr>
              <p:cNvPr id="207" name="Google Shape;166;p4"/>
              <p:cNvSpPr/>
              <p:nvPr/>
            </p:nvSpPr>
            <p:spPr>
              <a:xfrm>
                <a:off x="8497440" y="3429360"/>
                <a:ext cx="26640" cy="26640"/>
              </a:xfrm>
              <a:prstGeom prst="ellipse">
                <a:avLst/>
              </a:prstGeom>
              <a:solidFill>
                <a:schemeClr val="dk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720" bIns="972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08" name="Google Shape;167;p4"/>
              <p:cNvSpPr/>
              <p:nvPr/>
            </p:nvSpPr>
            <p:spPr>
              <a:xfrm>
                <a:off x="8571600" y="3429360"/>
                <a:ext cx="26640" cy="26640"/>
              </a:xfrm>
              <a:prstGeom prst="ellipse">
                <a:avLst/>
              </a:prstGeom>
              <a:solidFill>
                <a:schemeClr val="dk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720" bIns="972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09" name="Google Shape;168;p4"/>
              <p:cNvSpPr/>
              <p:nvPr/>
            </p:nvSpPr>
            <p:spPr>
              <a:xfrm>
                <a:off x="8645400" y="3429360"/>
                <a:ext cx="26640" cy="26640"/>
              </a:xfrm>
              <a:prstGeom prst="ellipse">
                <a:avLst/>
              </a:prstGeom>
              <a:solidFill>
                <a:schemeClr val="dk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720" bIns="972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</p:grpSp>
        <p:cxnSp>
          <p:nvCxnSpPr>
            <p:cNvPr id="210" name="Google Shape;169;p4"/>
            <p:cNvCxnSpPr/>
            <p:nvPr/>
          </p:nvCxnSpPr>
          <p:spPr>
            <a:xfrm>
              <a:off x="8407080" y="0"/>
              <a:ext cx="360" cy="2161080"/>
            </a:xfrm>
            <a:prstGeom prst="straightConnector1">
              <a:avLst/>
            </a:prstGeom>
            <a:ln w="9525">
              <a:solidFill>
                <a:srgbClr val="3D3D3D"/>
              </a:solidFill>
              <a:round/>
            </a:ln>
          </p:spPr>
        </p:cxnSp>
        <p:cxnSp>
          <p:nvCxnSpPr>
            <p:cNvPr id="211" name="Google Shape;170;p4"/>
            <p:cNvCxnSpPr/>
            <p:nvPr/>
          </p:nvCxnSpPr>
          <p:spPr>
            <a:xfrm>
              <a:off x="717840" y="2985480"/>
              <a:ext cx="360" cy="2161080"/>
            </a:xfrm>
            <a:prstGeom prst="straightConnector1">
              <a:avLst/>
            </a:prstGeom>
            <a:ln w="9525">
              <a:solidFill>
                <a:srgbClr val="3D3D3D"/>
              </a:solidFill>
              <a:round/>
            </a:ln>
          </p:spPr>
        </p:cxnSp>
        <p:sp>
          <p:nvSpPr>
            <p:cNvPr id="212" name="Google Shape;171;p4"/>
            <p:cNvSpPr/>
            <p:nvPr/>
          </p:nvSpPr>
          <p:spPr>
            <a:xfrm>
              <a:off x="671760" y="4587840"/>
              <a:ext cx="92160" cy="92160"/>
            </a:xfrm>
            <a:prstGeom prst="ellipse">
              <a:avLst/>
            </a:prstGeom>
            <a:solidFill>
              <a:schemeClr val="dk1"/>
            </a:solidFill>
            <a:ln w="9525">
              <a:solidFill>
                <a:srgbClr val="3D3D3D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32760" bIns="3276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13" name="Google Shape;172;p4"/>
            <p:cNvSpPr/>
            <p:nvPr/>
          </p:nvSpPr>
          <p:spPr>
            <a:xfrm>
              <a:off x="671760" y="3940200"/>
              <a:ext cx="92160" cy="92160"/>
            </a:xfrm>
            <a:prstGeom prst="ellipse">
              <a:avLst/>
            </a:prstGeom>
            <a:solidFill>
              <a:schemeClr val="dk1"/>
            </a:solidFill>
            <a:ln w="9525">
              <a:solidFill>
                <a:srgbClr val="3D3D3D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32760" bIns="3276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14" name="Google Shape;173;p4"/>
            <p:cNvSpPr/>
            <p:nvPr/>
          </p:nvSpPr>
          <p:spPr>
            <a:xfrm>
              <a:off x="8361000" y="1453680"/>
              <a:ext cx="92160" cy="92160"/>
            </a:xfrm>
            <a:prstGeom prst="ellipse">
              <a:avLst/>
            </a:prstGeom>
            <a:solidFill>
              <a:schemeClr val="dk1"/>
            </a:solidFill>
            <a:ln w="9525">
              <a:solidFill>
                <a:srgbClr val="3D3D3D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32760" bIns="3276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15" name="Google Shape;174;p4"/>
            <p:cNvSpPr/>
            <p:nvPr/>
          </p:nvSpPr>
          <p:spPr>
            <a:xfrm>
              <a:off x="8361000" y="234720"/>
              <a:ext cx="92160" cy="92160"/>
            </a:xfrm>
            <a:prstGeom prst="ellipse">
              <a:avLst/>
            </a:prstGeom>
            <a:solidFill>
              <a:schemeClr val="dk1"/>
            </a:solidFill>
            <a:ln w="9525">
              <a:solidFill>
                <a:srgbClr val="3D3D3D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32760" bIns="3276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</p:grpSp>
      <p:sp>
        <p:nvSpPr>
          <p:cNvPr id="216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1746;p36"/>
          <p:cNvGrpSpPr/>
          <p:nvPr/>
        </p:nvGrpSpPr>
        <p:grpSpPr>
          <a:xfrm>
            <a:off x="150840" y="1506600"/>
            <a:ext cx="4420440" cy="3636360"/>
            <a:chOff x="150840" y="1506600"/>
            <a:chExt cx="4420440" cy="3636360"/>
          </a:xfrm>
        </p:grpSpPr>
        <p:sp>
          <p:nvSpPr>
            <p:cNvPr id="220" name="Google Shape;1747;p36"/>
            <p:cNvSpPr/>
            <p:nvPr/>
          </p:nvSpPr>
          <p:spPr>
            <a:xfrm>
              <a:off x="389880" y="1506600"/>
              <a:ext cx="3972240" cy="3552480"/>
            </a:xfrm>
            <a:custGeom>
              <a:avLst/>
              <a:gdLst>
                <a:gd name="textAreaLeft" fmla="*/ 0 w 3972240"/>
                <a:gd name="textAreaRight" fmla="*/ 3972600 w 3972240"/>
                <a:gd name="textAreaTop" fmla="*/ 0 h 3552480"/>
                <a:gd name="textAreaBottom" fmla="*/ 3552840 h 3552480"/>
              </a:gdLst>
              <a:ahLst/>
              <a:cxnLst/>
              <a:rect l="textAreaLeft" t="textAreaTop" r="textAreaRight" b="textAreaBottom"/>
              <a:pathLst>
                <a:path w="240073" h="204367">
                  <a:moveTo>
                    <a:pt x="98444" y="0"/>
                  </a:moveTo>
                  <a:cubicBezTo>
                    <a:pt x="66611" y="0"/>
                    <a:pt x="32985" y="23173"/>
                    <a:pt x="18273" y="58560"/>
                  </a:cubicBezTo>
                  <a:cubicBezTo>
                    <a:pt x="0" y="102473"/>
                    <a:pt x="9686" y="134990"/>
                    <a:pt x="9686" y="134990"/>
                  </a:cubicBezTo>
                  <a:cubicBezTo>
                    <a:pt x="9686" y="134990"/>
                    <a:pt x="19372" y="174100"/>
                    <a:pt x="57750" y="192861"/>
                  </a:cubicBezTo>
                  <a:cubicBezTo>
                    <a:pt x="75386" y="201502"/>
                    <a:pt x="94579" y="204367"/>
                    <a:pt x="113787" y="204367"/>
                  </a:cubicBezTo>
                  <a:cubicBezTo>
                    <a:pt x="136375" y="204367"/>
                    <a:pt x="158984" y="200405"/>
                    <a:pt x="179108" y="197216"/>
                  </a:cubicBezTo>
                  <a:cubicBezTo>
                    <a:pt x="216346" y="191315"/>
                    <a:pt x="240073" y="163925"/>
                    <a:pt x="237549" y="131408"/>
                  </a:cubicBezTo>
                  <a:cubicBezTo>
                    <a:pt x="235026" y="98851"/>
                    <a:pt x="204951" y="96002"/>
                    <a:pt x="182038" y="63525"/>
                  </a:cubicBezTo>
                  <a:cubicBezTo>
                    <a:pt x="159085" y="31090"/>
                    <a:pt x="157905" y="18962"/>
                    <a:pt x="120952" y="4230"/>
                  </a:cubicBezTo>
                  <a:cubicBezTo>
                    <a:pt x="113750" y="1358"/>
                    <a:pt x="106150" y="0"/>
                    <a:pt x="98444" y="0"/>
                  </a:cubicBezTo>
                  <a:close/>
                </a:path>
              </a:pathLst>
            </a:custGeom>
            <a:solidFill>
              <a:srgbClr val="77C6FC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21" name="Google Shape;1748;p36"/>
            <p:cNvSpPr/>
            <p:nvPr/>
          </p:nvSpPr>
          <p:spPr>
            <a:xfrm>
              <a:off x="507600" y="1506600"/>
              <a:ext cx="3815280" cy="3547800"/>
            </a:xfrm>
            <a:custGeom>
              <a:avLst/>
              <a:gdLst>
                <a:gd name="textAreaLeft" fmla="*/ 0 w 3815280"/>
                <a:gd name="textAreaRight" fmla="*/ 3815640 w 3815280"/>
                <a:gd name="textAreaTop" fmla="*/ 0 h 3547800"/>
                <a:gd name="textAreaBottom" fmla="*/ 3548160 h 3547800"/>
              </a:gdLst>
              <a:ahLst/>
              <a:cxnLst/>
              <a:rect l="textAreaLeft" t="textAreaTop" r="textAreaRight" b="textAreaBottom"/>
              <a:pathLst>
                <a:path w="230591" h="204097">
                  <a:moveTo>
                    <a:pt x="87011" y="99545"/>
                  </a:moveTo>
                  <a:cubicBezTo>
                    <a:pt x="86604" y="100766"/>
                    <a:pt x="86115" y="101947"/>
                    <a:pt x="85708" y="103005"/>
                  </a:cubicBezTo>
                  <a:lnTo>
                    <a:pt x="120749" y="103005"/>
                  </a:lnTo>
                  <a:cubicBezTo>
                    <a:pt x="120830" y="103005"/>
                    <a:pt x="120911" y="103045"/>
                    <a:pt x="120993" y="103086"/>
                  </a:cubicBezTo>
                  <a:cubicBezTo>
                    <a:pt x="121034" y="103167"/>
                    <a:pt x="121074" y="103249"/>
                    <a:pt x="121074" y="103330"/>
                  </a:cubicBezTo>
                  <a:lnTo>
                    <a:pt x="121074" y="156766"/>
                  </a:lnTo>
                  <a:cubicBezTo>
                    <a:pt x="121074" y="156847"/>
                    <a:pt x="121034" y="156928"/>
                    <a:pt x="120993" y="157010"/>
                  </a:cubicBezTo>
                  <a:cubicBezTo>
                    <a:pt x="120911" y="157051"/>
                    <a:pt x="120830" y="157091"/>
                    <a:pt x="120749" y="157091"/>
                  </a:cubicBezTo>
                  <a:lnTo>
                    <a:pt x="89697" y="157091"/>
                  </a:lnTo>
                  <a:cubicBezTo>
                    <a:pt x="90470" y="159940"/>
                    <a:pt x="91284" y="162870"/>
                    <a:pt x="92057" y="165556"/>
                  </a:cubicBezTo>
                  <a:cubicBezTo>
                    <a:pt x="92993" y="165068"/>
                    <a:pt x="93807" y="164783"/>
                    <a:pt x="94580" y="164254"/>
                  </a:cubicBezTo>
                  <a:cubicBezTo>
                    <a:pt x="95110" y="163888"/>
                    <a:pt x="95598" y="163806"/>
                    <a:pt x="96046" y="163806"/>
                  </a:cubicBezTo>
                  <a:cubicBezTo>
                    <a:pt x="96493" y="163806"/>
                    <a:pt x="96859" y="163888"/>
                    <a:pt x="97104" y="164010"/>
                  </a:cubicBezTo>
                  <a:cubicBezTo>
                    <a:pt x="97389" y="163725"/>
                    <a:pt x="98040" y="163237"/>
                    <a:pt x="98894" y="162992"/>
                  </a:cubicBezTo>
                  <a:lnTo>
                    <a:pt x="99139" y="162992"/>
                  </a:lnTo>
                  <a:cubicBezTo>
                    <a:pt x="99546" y="162992"/>
                    <a:pt x="99871" y="163155"/>
                    <a:pt x="100156" y="163359"/>
                  </a:cubicBezTo>
                  <a:cubicBezTo>
                    <a:pt x="100441" y="163603"/>
                    <a:pt x="100726" y="163888"/>
                    <a:pt x="100970" y="164173"/>
                  </a:cubicBezTo>
                  <a:cubicBezTo>
                    <a:pt x="101255" y="164498"/>
                    <a:pt x="101458" y="164824"/>
                    <a:pt x="101621" y="165027"/>
                  </a:cubicBezTo>
                  <a:cubicBezTo>
                    <a:pt x="101906" y="164946"/>
                    <a:pt x="102435" y="164783"/>
                    <a:pt x="103290" y="164702"/>
                  </a:cubicBezTo>
                  <a:lnTo>
                    <a:pt x="103656" y="164702"/>
                  </a:lnTo>
                  <a:cubicBezTo>
                    <a:pt x="105040" y="164702"/>
                    <a:pt x="106586" y="165353"/>
                    <a:pt x="107726" y="166207"/>
                  </a:cubicBezTo>
                  <a:cubicBezTo>
                    <a:pt x="108133" y="166533"/>
                    <a:pt x="108295" y="166940"/>
                    <a:pt x="108295" y="167347"/>
                  </a:cubicBezTo>
                  <a:cubicBezTo>
                    <a:pt x="108295" y="167428"/>
                    <a:pt x="108295" y="167510"/>
                    <a:pt x="108255" y="167591"/>
                  </a:cubicBezTo>
                  <a:lnTo>
                    <a:pt x="121725" y="167591"/>
                  </a:lnTo>
                  <a:cubicBezTo>
                    <a:pt x="121929" y="167306"/>
                    <a:pt x="122132" y="167062"/>
                    <a:pt x="122377" y="166859"/>
                  </a:cubicBezTo>
                  <a:cubicBezTo>
                    <a:pt x="122946" y="166248"/>
                    <a:pt x="123557" y="165963"/>
                    <a:pt x="124167" y="165963"/>
                  </a:cubicBezTo>
                  <a:cubicBezTo>
                    <a:pt x="124330" y="165963"/>
                    <a:pt x="124493" y="166004"/>
                    <a:pt x="124656" y="166045"/>
                  </a:cubicBezTo>
                  <a:cubicBezTo>
                    <a:pt x="125510" y="166207"/>
                    <a:pt x="126243" y="166248"/>
                    <a:pt x="126528" y="166289"/>
                  </a:cubicBezTo>
                  <a:lnTo>
                    <a:pt x="126568" y="166289"/>
                  </a:lnTo>
                  <a:cubicBezTo>
                    <a:pt x="127016" y="166045"/>
                    <a:pt x="129051" y="164824"/>
                    <a:pt x="130638" y="164091"/>
                  </a:cubicBezTo>
                  <a:cubicBezTo>
                    <a:pt x="131208" y="163806"/>
                    <a:pt x="131737" y="163603"/>
                    <a:pt x="132103" y="163521"/>
                  </a:cubicBezTo>
                  <a:lnTo>
                    <a:pt x="132347" y="163521"/>
                  </a:lnTo>
                  <a:cubicBezTo>
                    <a:pt x="132795" y="163521"/>
                    <a:pt x="133243" y="163725"/>
                    <a:pt x="133690" y="164010"/>
                  </a:cubicBezTo>
                  <a:cubicBezTo>
                    <a:pt x="134138" y="164295"/>
                    <a:pt x="134586" y="164661"/>
                    <a:pt x="134993" y="165068"/>
                  </a:cubicBezTo>
                  <a:cubicBezTo>
                    <a:pt x="135685" y="165719"/>
                    <a:pt x="136254" y="166370"/>
                    <a:pt x="136376" y="166492"/>
                  </a:cubicBezTo>
                  <a:cubicBezTo>
                    <a:pt x="136498" y="166614"/>
                    <a:pt x="137068" y="167062"/>
                    <a:pt x="137719" y="167591"/>
                  </a:cubicBezTo>
                  <a:lnTo>
                    <a:pt x="176056" y="167591"/>
                  </a:lnTo>
                  <a:lnTo>
                    <a:pt x="176056" y="99545"/>
                  </a:lnTo>
                  <a:close/>
                  <a:moveTo>
                    <a:pt x="88801" y="89371"/>
                  </a:moveTo>
                  <a:cubicBezTo>
                    <a:pt x="89086" y="89982"/>
                    <a:pt x="89331" y="90714"/>
                    <a:pt x="89331" y="91569"/>
                  </a:cubicBezTo>
                  <a:cubicBezTo>
                    <a:pt x="89331" y="92016"/>
                    <a:pt x="89208" y="92708"/>
                    <a:pt x="88964" y="93563"/>
                  </a:cubicBezTo>
                  <a:cubicBezTo>
                    <a:pt x="88761" y="94418"/>
                    <a:pt x="88435" y="95435"/>
                    <a:pt x="88069" y="96534"/>
                  </a:cubicBezTo>
                  <a:cubicBezTo>
                    <a:pt x="87825" y="97307"/>
                    <a:pt x="87540" y="98080"/>
                    <a:pt x="87296" y="98854"/>
                  </a:cubicBezTo>
                  <a:lnTo>
                    <a:pt x="176748" y="98854"/>
                  </a:lnTo>
                  <a:lnTo>
                    <a:pt x="176748" y="167591"/>
                  </a:lnTo>
                  <a:lnTo>
                    <a:pt x="185009" y="167591"/>
                  </a:lnTo>
                  <a:lnTo>
                    <a:pt x="185009" y="89371"/>
                  </a:lnTo>
                  <a:close/>
                  <a:moveTo>
                    <a:pt x="91365" y="0"/>
                  </a:moveTo>
                  <a:cubicBezTo>
                    <a:pt x="59500" y="0"/>
                    <a:pt x="25884" y="23157"/>
                    <a:pt x="11151" y="58563"/>
                  </a:cubicBezTo>
                  <a:cubicBezTo>
                    <a:pt x="2279" y="79889"/>
                    <a:pt x="0" y="98528"/>
                    <a:pt x="0" y="112080"/>
                  </a:cubicBezTo>
                  <a:cubicBezTo>
                    <a:pt x="0" y="126406"/>
                    <a:pt x="2564" y="134993"/>
                    <a:pt x="2564" y="134993"/>
                  </a:cubicBezTo>
                  <a:cubicBezTo>
                    <a:pt x="2564" y="134993"/>
                    <a:pt x="7896" y="156481"/>
                    <a:pt x="26250" y="175242"/>
                  </a:cubicBezTo>
                  <a:cubicBezTo>
                    <a:pt x="26657" y="171783"/>
                    <a:pt x="27064" y="168039"/>
                    <a:pt x="27430" y="164254"/>
                  </a:cubicBezTo>
                  <a:cubicBezTo>
                    <a:pt x="28692" y="152167"/>
                    <a:pt x="29872" y="139795"/>
                    <a:pt x="29994" y="136417"/>
                  </a:cubicBezTo>
                  <a:cubicBezTo>
                    <a:pt x="30157" y="132999"/>
                    <a:pt x="30320" y="129092"/>
                    <a:pt x="31215" y="125388"/>
                  </a:cubicBezTo>
                  <a:cubicBezTo>
                    <a:pt x="32110" y="121725"/>
                    <a:pt x="33738" y="118266"/>
                    <a:pt x="36831" y="115824"/>
                  </a:cubicBezTo>
                  <a:cubicBezTo>
                    <a:pt x="41186" y="112406"/>
                    <a:pt x="46680" y="108539"/>
                    <a:pt x="49447" y="106627"/>
                  </a:cubicBezTo>
                  <a:lnTo>
                    <a:pt x="52662" y="101255"/>
                  </a:lnTo>
                  <a:cubicBezTo>
                    <a:pt x="52662" y="101255"/>
                    <a:pt x="52988" y="101173"/>
                    <a:pt x="53680" y="101173"/>
                  </a:cubicBezTo>
                  <a:cubicBezTo>
                    <a:pt x="54250" y="101173"/>
                    <a:pt x="55104" y="101255"/>
                    <a:pt x="56203" y="101458"/>
                  </a:cubicBezTo>
                  <a:cubicBezTo>
                    <a:pt x="56285" y="101295"/>
                    <a:pt x="56407" y="101173"/>
                    <a:pt x="56529" y="100970"/>
                  </a:cubicBezTo>
                  <a:cubicBezTo>
                    <a:pt x="57343" y="99790"/>
                    <a:pt x="58319" y="98162"/>
                    <a:pt x="58889" y="96290"/>
                  </a:cubicBezTo>
                  <a:cubicBezTo>
                    <a:pt x="59174" y="95435"/>
                    <a:pt x="59296" y="94418"/>
                    <a:pt x="59296" y="93359"/>
                  </a:cubicBezTo>
                  <a:cubicBezTo>
                    <a:pt x="59296" y="90551"/>
                    <a:pt x="58482" y="87621"/>
                    <a:pt x="58279" y="86929"/>
                  </a:cubicBezTo>
                  <a:cubicBezTo>
                    <a:pt x="58238" y="86848"/>
                    <a:pt x="58238" y="86807"/>
                    <a:pt x="58238" y="86807"/>
                  </a:cubicBezTo>
                  <a:lnTo>
                    <a:pt x="58238" y="86726"/>
                  </a:lnTo>
                  <a:cubicBezTo>
                    <a:pt x="58238" y="86726"/>
                    <a:pt x="58034" y="85423"/>
                    <a:pt x="58034" y="83551"/>
                  </a:cubicBezTo>
                  <a:cubicBezTo>
                    <a:pt x="58034" y="81354"/>
                    <a:pt x="58279" y="78383"/>
                    <a:pt x="59255" y="75534"/>
                  </a:cubicBezTo>
                  <a:cubicBezTo>
                    <a:pt x="60232" y="72726"/>
                    <a:pt x="61941" y="70081"/>
                    <a:pt x="64994" y="68656"/>
                  </a:cubicBezTo>
                  <a:cubicBezTo>
                    <a:pt x="68290" y="67110"/>
                    <a:pt x="72156" y="66540"/>
                    <a:pt x="75778" y="66540"/>
                  </a:cubicBezTo>
                  <a:cubicBezTo>
                    <a:pt x="80052" y="66540"/>
                    <a:pt x="83999" y="67354"/>
                    <a:pt x="86238" y="68290"/>
                  </a:cubicBezTo>
                  <a:cubicBezTo>
                    <a:pt x="87011" y="68575"/>
                    <a:pt x="87581" y="68900"/>
                    <a:pt x="87947" y="69267"/>
                  </a:cubicBezTo>
                  <a:cubicBezTo>
                    <a:pt x="89005" y="70325"/>
                    <a:pt x="89493" y="71871"/>
                    <a:pt x="89738" y="73133"/>
                  </a:cubicBezTo>
                  <a:cubicBezTo>
                    <a:pt x="89982" y="74313"/>
                    <a:pt x="90022" y="75290"/>
                    <a:pt x="90022" y="75412"/>
                  </a:cubicBezTo>
                  <a:cubicBezTo>
                    <a:pt x="90022" y="75493"/>
                    <a:pt x="90063" y="76226"/>
                    <a:pt x="90063" y="77203"/>
                  </a:cubicBezTo>
                  <a:cubicBezTo>
                    <a:pt x="90063" y="78017"/>
                    <a:pt x="90022" y="78953"/>
                    <a:pt x="89941" y="79889"/>
                  </a:cubicBezTo>
                  <a:cubicBezTo>
                    <a:pt x="89860" y="80865"/>
                    <a:pt x="89697" y="81761"/>
                    <a:pt x="89453" y="82493"/>
                  </a:cubicBezTo>
                  <a:cubicBezTo>
                    <a:pt x="89046" y="83633"/>
                    <a:pt x="88598" y="84528"/>
                    <a:pt x="88232" y="85301"/>
                  </a:cubicBezTo>
                  <a:cubicBezTo>
                    <a:pt x="87865" y="86075"/>
                    <a:pt x="87621" y="86685"/>
                    <a:pt x="87662" y="87092"/>
                  </a:cubicBezTo>
                  <a:cubicBezTo>
                    <a:pt x="87662" y="87255"/>
                    <a:pt x="87703" y="87499"/>
                    <a:pt x="87865" y="87784"/>
                  </a:cubicBezTo>
                  <a:cubicBezTo>
                    <a:pt x="88028" y="88028"/>
                    <a:pt x="88191" y="88354"/>
                    <a:pt x="88395" y="88679"/>
                  </a:cubicBezTo>
                  <a:lnTo>
                    <a:pt x="185701" y="88679"/>
                  </a:lnTo>
                  <a:lnTo>
                    <a:pt x="185701" y="167591"/>
                  </a:lnTo>
                  <a:lnTo>
                    <a:pt x="218300" y="167591"/>
                  </a:lnTo>
                  <a:cubicBezTo>
                    <a:pt x="218462" y="167591"/>
                    <a:pt x="218584" y="167713"/>
                    <a:pt x="218625" y="167835"/>
                  </a:cubicBezTo>
                  <a:cubicBezTo>
                    <a:pt x="218625" y="167876"/>
                    <a:pt x="218625" y="167917"/>
                    <a:pt x="218625" y="167957"/>
                  </a:cubicBezTo>
                  <a:lnTo>
                    <a:pt x="218625" y="169382"/>
                  </a:lnTo>
                  <a:cubicBezTo>
                    <a:pt x="218625" y="169504"/>
                    <a:pt x="218584" y="169585"/>
                    <a:pt x="218503" y="169667"/>
                  </a:cubicBezTo>
                  <a:lnTo>
                    <a:pt x="190829" y="190911"/>
                  </a:lnTo>
                  <a:cubicBezTo>
                    <a:pt x="190788" y="190992"/>
                    <a:pt x="190707" y="190992"/>
                    <a:pt x="190626" y="190992"/>
                  </a:cubicBezTo>
                  <a:lnTo>
                    <a:pt x="185701" y="190992"/>
                  </a:lnTo>
                  <a:lnTo>
                    <a:pt x="185701" y="193882"/>
                  </a:lnTo>
                  <a:cubicBezTo>
                    <a:pt x="213294" y="184684"/>
                    <a:pt x="230590" y="162423"/>
                    <a:pt x="230590" y="136132"/>
                  </a:cubicBezTo>
                  <a:cubicBezTo>
                    <a:pt x="230590" y="134545"/>
                    <a:pt x="230549" y="132999"/>
                    <a:pt x="230427" y="131411"/>
                  </a:cubicBezTo>
                  <a:cubicBezTo>
                    <a:pt x="227904" y="98854"/>
                    <a:pt x="197829" y="96005"/>
                    <a:pt x="174916" y="63528"/>
                  </a:cubicBezTo>
                  <a:cubicBezTo>
                    <a:pt x="151963" y="31093"/>
                    <a:pt x="150783" y="18965"/>
                    <a:pt x="113830" y="4233"/>
                  </a:cubicBezTo>
                  <a:cubicBezTo>
                    <a:pt x="106667" y="1343"/>
                    <a:pt x="99057" y="0"/>
                    <a:pt x="91365" y="0"/>
                  </a:cubicBezTo>
                  <a:close/>
                  <a:moveTo>
                    <a:pt x="176748" y="190992"/>
                  </a:moveTo>
                  <a:lnTo>
                    <a:pt x="176748" y="196323"/>
                  </a:lnTo>
                  <a:cubicBezTo>
                    <a:pt x="179597" y="195713"/>
                    <a:pt x="182364" y="194980"/>
                    <a:pt x="185009" y="194126"/>
                  </a:cubicBezTo>
                  <a:lnTo>
                    <a:pt x="185009" y="190992"/>
                  </a:lnTo>
                  <a:close/>
                  <a:moveTo>
                    <a:pt x="75697" y="190992"/>
                  </a:moveTo>
                  <a:cubicBezTo>
                    <a:pt x="75697" y="191643"/>
                    <a:pt x="75575" y="192172"/>
                    <a:pt x="75371" y="192620"/>
                  </a:cubicBezTo>
                  <a:cubicBezTo>
                    <a:pt x="75331" y="192701"/>
                    <a:pt x="75290" y="192783"/>
                    <a:pt x="75209" y="192905"/>
                  </a:cubicBezTo>
                  <a:lnTo>
                    <a:pt x="76226" y="197056"/>
                  </a:lnTo>
                  <a:cubicBezTo>
                    <a:pt x="76674" y="197137"/>
                    <a:pt x="77813" y="197259"/>
                    <a:pt x="79360" y="197422"/>
                  </a:cubicBezTo>
                  <a:lnTo>
                    <a:pt x="79360" y="190992"/>
                  </a:lnTo>
                  <a:close/>
                  <a:moveTo>
                    <a:pt x="80052" y="190992"/>
                  </a:moveTo>
                  <a:lnTo>
                    <a:pt x="80052" y="197504"/>
                  </a:lnTo>
                  <a:cubicBezTo>
                    <a:pt x="81679" y="197707"/>
                    <a:pt x="83714" y="197951"/>
                    <a:pt x="85953" y="198236"/>
                  </a:cubicBezTo>
                  <a:cubicBezTo>
                    <a:pt x="85179" y="196730"/>
                    <a:pt x="83836" y="194166"/>
                    <a:pt x="82209" y="190992"/>
                  </a:cubicBezTo>
                  <a:close/>
                  <a:moveTo>
                    <a:pt x="110656" y="190992"/>
                  </a:moveTo>
                  <a:cubicBezTo>
                    <a:pt x="106749" y="193800"/>
                    <a:pt x="101784" y="197300"/>
                    <a:pt x="98121" y="199783"/>
                  </a:cubicBezTo>
                  <a:cubicBezTo>
                    <a:pt x="104144" y="200597"/>
                    <a:pt x="109679" y="201411"/>
                    <a:pt x="112162" y="202021"/>
                  </a:cubicBezTo>
                  <a:cubicBezTo>
                    <a:pt x="114074" y="202469"/>
                    <a:pt x="115824" y="203242"/>
                    <a:pt x="117412" y="204097"/>
                  </a:cubicBezTo>
                  <a:cubicBezTo>
                    <a:pt x="136336" y="203120"/>
                    <a:pt x="155056" y="199905"/>
                    <a:pt x="171986" y="197219"/>
                  </a:cubicBezTo>
                  <a:cubicBezTo>
                    <a:pt x="173370" y="197015"/>
                    <a:pt x="174713" y="196771"/>
                    <a:pt x="176056" y="196486"/>
                  </a:cubicBezTo>
                  <a:lnTo>
                    <a:pt x="176056" y="190992"/>
                  </a:lnTo>
                  <a:close/>
                </a:path>
              </a:pathLst>
            </a:custGeom>
            <a:solidFill>
              <a:schemeClr val="accent3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22" name="Google Shape;1749;p36"/>
            <p:cNvSpPr/>
            <p:nvPr/>
          </p:nvSpPr>
          <p:spPr>
            <a:xfrm>
              <a:off x="3913920" y="3573720"/>
              <a:ext cx="587520" cy="1562400"/>
            </a:xfrm>
            <a:custGeom>
              <a:avLst/>
              <a:gdLst>
                <a:gd name="textAreaLeft" fmla="*/ 0 w 587520"/>
                <a:gd name="textAreaRight" fmla="*/ 587880 w 587520"/>
                <a:gd name="textAreaTop" fmla="*/ 0 h 1562400"/>
                <a:gd name="textAreaBottom" fmla="*/ 1562760 h 1562400"/>
              </a:gdLst>
              <a:ahLst/>
              <a:cxnLst/>
              <a:rect l="textAreaLeft" t="textAreaTop" r="textAreaRight" b="textAreaBottom"/>
              <a:pathLst>
                <a:path w="35529" h="89901">
                  <a:moveTo>
                    <a:pt x="7122" y="6430"/>
                  </a:moveTo>
                  <a:cubicBezTo>
                    <a:pt x="8221" y="11843"/>
                    <a:pt x="12698" y="13959"/>
                    <a:pt x="12779" y="13959"/>
                  </a:cubicBezTo>
                  <a:lnTo>
                    <a:pt x="12576" y="14407"/>
                  </a:lnTo>
                  <a:cubicBezTo>
                    <a:pt x="12535" y="14366"/>
                    <a:pt x="7814" y="12169"/>
                    <a:pt x="6675" y="6512"/>
                  </a:cubicBezTo>
                  <a:lnTo>
                    <a:pt x="7122" y="6430"/>
                  </a:lnTo>
                  <a:close/>
                  <a:moveTo>
                    <a:pt x="18314" y="31785"/>
                  </a:moveTo>
                  <a:lnTo>
                    <a:pt x="18314" y="31785"/>
                  </a:lnTo>
                  <a:cubicBezTo>
                    <a:pt x="18311" y="31785"/>
                    <a:pt x="18308" y="31785"/>
                    <a:pt x="18306" y="31785"/>
                  </a:cubicBezTo>
                  <a:lnTo>
                    <a:pt x="18306" y="31785"/>
                  </a:lnTo>
                  <a:cubicBezTo>
                    <a:pt x="18309" y="31787"/>
                    <a:pt x="18312" y="31788"/>
                    <a:pt x="18315" y="31789"/>
                  </a:cubicBezTo>
                  <a:lnTo>
                    <a:pt x="18315" y="31789"/>
                  </a:lnTo>
                  <a:cubicBezTo>
                    <a:pt x="18315" y="31788"/>
                    <a:pt x="18314" y="31786"/>
                    <a:pt x="18314" y="31785"/>
                  </a:cubicBezTo>
                  <a:close/>
                  <a:moveTo>
                    <a:pt x="6919" y="39599"/>
                  </a:moveTo>
                  <a:cubicBezTo>
                    <a:pt x="10012" y="45622"/>
                    <a:pt x="17012" y="48267"/>
                    <a:pt x="17093" y="48267"/>
                  </a:cubicBezTo>
                  <a:lnTo>
                    <a:pt x="16930" y="48715"/>
                  </a:lnTo>
                  <a:cubicBezTo>
                    <a:pt x="16849" y="48674"/>
                    <a:pt x="9686" y="45988"/>
                    <a:pt x="6512" y="39843"/>
                  </a:cubicBezTo>
                  <a:lnTo>
                    <a:pt x="6919" y="39599"/>
                  </a:lnTo>
                  <a:close/>
                  <a:moveTo>
                    <a:pt x="31052" y="0"/>
                  </a:moveTo>
                  <a:cubicBezTo>
                    <a:pt x="31052" y="0"/>
                    <a:pt x="29913" y="2930"/>
                    <a:pt x="27878" y="6512"/>
                  </a:cubicBezTo>
                  <a:cubicBezTo>
                    <a:pt x="25843" y="10134"/>
                    <a:pt x="19535" y="15750"/>
                    <a:pt x="18395" y="21855"/>
                  </a:cubicBezTo>
                  <a:cubicBezTo>
                    <a:pt x="18110" y="23564"/>
                    <a:pt x="17988" y="25110"/>
                    <a:pt x="17988" y="26453"/>
                  </a:cubicBezTo>
                  <a:cubicBezTo>
                    <a:pt x="16930" y="22913"/>
                    <a:pt x="15628" y="19576"/>
                    <a:pt x="14326" y="16483"/>
                  </a:cubicBezTo>
                  <a:cubicBezTo>
                    <a:pt x="13959" y="15669"/>
                    <a:pt x="13674" y="14733"/>
                    <a:pt x="13430" y="13797"/>
                  </a:cubicBezTo>
                  <a:lnTo>
                    <a:pt x="13227" y="13675"/>
                  </a:lnTo>
                  <a:cubicBezTo>
                    <a:pt x="13268" y="13634"/>
                    <a:pt x="17337" y="6756"/>
                    <a:pt x="17337" y="4803"/>
                  </a:cubicBezTo>
                  <a:lnTo>
                    <a:pt x="17785" y="4803"/>
                  </a:lnTo>
                  <a:cubicBezTo>
                    <a:pt x="17785" y="6634"/>
                    <a:pt x="14692" y="12087"/>
                    <a:pt x="13837" y="13552"/>
                  </a:cubicBezTo>
                  <a:cubicBezTo>
                    <a:pt x="15262" y="12698"/>
                    <a:pt x="17581" y="10948"/>
                    <a:pt x="18436" y="8262"/>
                  </a:cubicBezTo>
                  <a:cubicBezTo>
                    <a:pt x="19738" y="4233"/>
                    <a:pt x="17826" y="570"/>
                    <a:pt x="17826" y="570"/>
                  </a:cubicBezTo>
                  <a:cubicBezTo>
                    <a:pt x="17826" y="570"/>
                    <a:pt x="14366" y="5617"/>
                    <a:pt x="13430" y="8832"/>
                  </a:cubicBezTo>
                  <a:cubicBezTo>
                    <a:pt x="12861" y="10866"/>
                    <a:pt x="12698" y="12454"/>
                    <a:pt x="12657" y="13349"/>
                  </a:cubicBezTo>
                  <a:cubicBezTo>
                    <a:pt x="12006" y="11680"/>
                    <a:pt x="10988" y="9401"/>
                    <a:pt x="9849" y="7896"/>
                  </a:cubicBezTo>
                  <a:cubicBezTo>
                    <a:pt x="7814" y="5169"/>
                    <a:pt x="6471" y="1140"/>
                    <a:pt x="6471" y="1140"/>
                  </a:cubicBezTo>
                  <a:cubicBezTo>
                    <a:pt x="6471" y="1140"/>
                    <a:pt x="3989" y="5413"/>
                    <a:pt x="5779" y="9890"/>
                  </a:cubicBezTo>
                  <a:cubicBezTo>
                    <a:pt x="7285" y="13593"/>
                    <a:pt x="11477" y="15018"/>
                    <a:pt x="12942" y="15425"/>
                  </a:cubicBezTo>
                  <a:cubicBezTo>
                    <a:pt x="13105" y="15913"/>
                    <a:pt x="13308" y="16401"/>
                    <a:pt x="13471" y="16849"/>
                  </a:cubicBezTo>
                  <a:cubicBezTo>
                    <a:pt x="15262" y="21041"/>
                    <a:pt x="17052" y="25762"/>
                    <a:pt x="18110" y="30727"/>
                  </a:cubicBezTo>
                  <a:cubicBezTo>
                    <a:pt x="17052" y="29302"/>
                    <a:pt x="15058" y="26860"/>
                    <a:pt x="13186" y="25477"/>
                  </a:cubicBezTo>
                  <a:cubicBezTo>
                    <a:pt x="10460" y="23483"/>
                    <a:pt x="8018" y="19983"/>
                    <a:pt x="8018" y="19983"/>
                  </a:cubicBezTo>
                  <a:lnTo>
                    <a:pt x="8018" y="19983"/>
                  </a:lnTo>
                  <a:cubicBezTo>
                    <a:pt x="8017" y="19983"/>
                    <a:pt x="6878" y="24826"/>
                    <a:pt x="9890" y="28610"/>
                  </a:cubicBezTo>
                  <a:cubicBezTo>
                    <a:pt x="12110" y="31377"/>
                    <a:pt x="15862" y="31799"/>
                    <a:pt x="17735" y="31799"/>
                  </a:cubicBezTo>
                  <a:cubicBezTo>
                    <a:pt x="17952" y="31799"/>
                    <a:pt x="18144" y="31794"/>
                    <a:pt x="18306" y="31785"/>
                  </a:cubicBezTo>
                  <a:lnTo>
                    <a:pt x="18306" y="31785"/>
                  </a:lnTo>
                  <a:cubicBezTo>
                    <a:pt x="16823" y="31118"/>
                    <a:pt x="12173" y="28894"/>
                    <a:pt x="10093" y="25843"/>
                  </a:cubicBezTo>
                  <a:lnTo>
                    <a:pt x="10459" y="25599"/>
                  </a:lnTo>
                  <a:cubicBezTo>
                    <a:pt x="12616" y="28692"/>
                    <a:pt x="17785" y="31052"/>
                    <a:pt x="18762" y="31500"/>
                  </a:cubicBezTo>
                  <a:cubicBezTo>
                    <a:pt x="19535" y="30279"/>
                    <a:pt x="24419" y="22750"/>
                    <a:pt x="26128" y="17988"/>
                  </a:cubicBezTo>
                  <a:lnTo>
                    <a:pt x="26575" y="18151"/>
                  </a:lnTo>
                  <a:cubicBezTo>
                    <a:pt x="24703" y="23320"/>
                    <a:pt x="19128" y="31826"/>
                    <a:pt x="19047" y="31907"/>
                  </a:cubicBezTo>
                  <a:lnTo>
                    <a:pt x="18965" y="32070"/>
                  </a:lnTo>
                  <a:lnTo>
                    <a:pt x="18762" y="31988"/>
                  </a:lnTo>
                  <a:cubicBezTo>
                    <a:pt x="18726" y="31970"/>
                    <a:pt x="18567" y="31903"/>
                    <a:pt x="18315" y="31789"/>
                  </a:cubicBezTo>
                  <a:lnTo>
                    <a:pt x="18315" y="31789"/>
                  </a:lnTo>
                  <a:cubicBezTo>
                    <a:pt x="19372" y="37241"/>
                    <a:pt x="19494" y="42937"/>
                    <a:pt x="17704" y="48471"/>
                  </a:cubicBezTo>
                  <a:cubicBezTo>
                    <a:pt x="17581" y="47372"/>
                    <a:pt x="16971" y="44482"/>
                    <a:pt x="13430" y="41227"/>
                  </a:cubicBezTo>
                  <a:cubicBezTo>
                    <a:pt x="8954" y="37116"/>
                    <a:pt x="1" y="23972"/>
                    <a:pt x="0" y="23971"/>
                  </a:cubicBezTo>
                  <a:lnTo>
                    <a:pt x="0" y="23971"/>
                  </a:lnTo>
                  <a:cubicBezTo>
                    <a:pt x="0" y="23972"/>
                    <a:pt x="733" y="39477"/>
                    <a:pt x="5006" y="44604"/>
                  </a:cubicBezTo>
                  <a:cubicBezTo>
                    <a:pt x="8275" y="48486"/>
                    <a:pt x="14023" y="48949"/>
                    <a:pt x="16528" y="48949"/>
                  </a:cubicBezTo>
                  <a:cubicBezTo>
                    <a:pt x="17017" y="48949"/>
                    <a:pt x="17382" y="48932"/>
                    <a:pt x="17581" y="48918"/>
                  </a:cubicBezTo>
                  <a:lnTo>
                    <a:pt x="17581" y="48918"/>
                  </a:lnTo>
                  <a:cubicBezTo>
                    <a:pt x="17500" y="49163"/>
                    <a:pt x="17419" y="49407"/>
                    <a:pt x="17297" y="49651"/>
                  </a:cubicBezTo>
                  <a:cubicBezTo>
                    <a:pt x="14488" y="57221"/>
                    <a:pt x="13878" y="62552"/>
                    <a:pt x="13837" y="65360"/>
                  </a:cubicBezTo>
                  <a:lnTo>
                    <a:pt x="8506" y="65360"/>
                  </a:lnTo>
                  <a:lnTo>
                    <a:pt x="8506" y="89900"/>
                  </a:lnTo>
                  <a:lnTo>
                    <a:pt x="23157" y="89900"/>
                  </a:lnTo>
                  <a:lnTo>
                    <a:pt x="23157" y="65360"/>
                  </a:lnTo>
                  <a:lnTo>
                    <a:pt x="14733" y="65360"/>
                  </a:lnTo>
                  <a:cubicBezTo>
                    <a:pt x="14773" y="64180"/>
                    <a:pt x="14895" y="62593"/>
                    <a:pt x="15262" y="60558"/>
                  </a:cubicBezTo>
                  <a:lnTo>
                    <a:pt x="15262" y="60558"/>
                  </a:lnTo>
                  <a:cubicBezTo>
                    <a:pt x="15140" y="60598"/>
                    <a:pt x="15099" y="60598"/>
                    <a:pt x="15099" y="60598"/>
                  </a:cubicBezTo>
                  <a:lnTo>
                    <a:pt x="14977" y="60151"/>
                  </a:lnTo>
                  <a:cubicBezTo>
                    <a:pt x="15058" y="60151"/>
                    <a:pt x="24256" y="57546"/>
                    <a:pt x="30645" y="50953"/>
                  </a:cubicBezTo>
                  <a:lnTo>
                    <a:pt x="30971" y="51279"/>
                  </a:lnTo>
                  <a:cubicBezTo>
                    <a:pt x="25802" y="56610"/>
                    <a:pt x="18884" y="59337"/>
                    <a:pt x="16198" y="60273"/>
                  </a:cubicBezTo>
                  <a:cubicBezTo>
                    <a:pt x="18843" y="59907"/>
                    <a:pt x="25314" y="58971"/>
                    <a:pt x="28325" y="57017"/>
                  </a:cubicBezTo>
                  <a:cubicBezTo>
                    <a:pt x="32151" y="54535"/>
                    <a:pt x="35529" y="47087"/>
                    <a:pt x="35529" y="47087"/>
                  </a:cubicBezTo>
                  <a:lnTo>
                    <a:pt x="35529" y="47087"/>
                  </a:lnTo>
                  <a:cubicBezTo>
                    <a:pt x="35528" y="47087"/>
                    <a:pt x="23157" y="49814"/>
                    <a:pt x="19535" y="54290"/>
                  </a:cubicBezTo>
                  <a:cubicBezTo>
                    <a:pt x="17093" y="57383"/>
                    <a:pt x="15872" y="59093"/>
                    <a:pt x="15384" y="59866"/>
                  </a:cubicBezTo>
                  <a:cubicBezTo>
                    <a:pt x="15872" y="57180"/>
                    <a:pt x="16686" y="53883"/>
                    <a:pt x="18151" y="49976"/>
                  </a:cubicBezTo>
                  <a:cubicBezTo>
                    <a:pt x="19128" y="47413"/>
                    <a:pt x="19657" y="44808"/>
                    <a:pt x="19860" y="42203"/>
                  </a:cubicBezTo>
                  <a:lnTo>
                    <a:pt x="19860" y="42203"/>
                  </a:lnTo>
                  <a:cubicBezTo>
                    <a:pt x="19738" y="42285"/>
                    <a:pt x="19657" y="42325"/>
                    <a:pt x="19657" y="42325"/>
                  </a:cubicBezTo>
                  <a:lnTo>
                    <a:pt x="19453" y="41918"/>
                  </a:lnTo>
                  <a:cubicBezTo>
                    <a:pt x="19535" y="41878"/>
                    <a:pt x="27878" y="37442"/>
                    <a:pt x="30238" y="33250"/>
                  </a:cubicBezTo>
                  <a:lnTo>
                    <a:pt x="30645" y="33494"/>
                  </a:lnTo>
                  <a:cubicBezTo>
                    <a:pt x="28529" y="37279"/>
                    <a:pt x="21895" y="41104"/>
                    <a:pt x="20105" y="42081"/>
                  </a:cubicBezTo>
                  <a:cubicBezTo>
                    <a:pt x="21814" y="41918"/>
                    <a:pt x="27186" y="41104"/>
                    <a:pt x="30360" y="37157"/>
                  </a:cubicBezTo>
                  <a:cubicBezTo>
                    <a:pt x="34186" y="32436"/>
                    <a:pt x="33494" y="26576"/>
                    <a:pt x="33494" y="26576"/>
                  </a:cubicBezTo>
                  <a:lnTo>
                    <a:pt x="33494" y="26576"/>
                  </a:lnTo>
                  <a:cubicBezTo>
                    <a:pt x="33493" y="26576"/>
                    <a:pt x="26290" y="31541"/>
                    <a:pt x="23360" y="35366"/>
                  </a:cubicBezTo>
                  <a:cubicBezTo>
                    <a:pt x="21488" y="37808"/>
                    <a:pt x="20471" y="39884"/>
                    <a:pt x="19942" y="41064"/>
                  </a:cubicBezTo>
                  <a:cubicBezTo>
                    <a:pt x="20105" y="37930"/>
                    <a:pt x="19820" y="34796"/>
                    <a:pt x="19250" y="31744"/>
                  </a:cubicBezTo>
                  <a:cubicBezTo>
                    <a:pt x="21651" y="29872"/>
                    <a:pt x="30523" y="22587"/>
                    <a:pt x="31500" y="17134"/>
                  </a:cubicBezTo>
                  <a:cubicBezTo>
                    <a:pt x="32599" y="10826"/>
                    <a:pt x="31052" y="0"/>
                    <a:pt x="31052" y="0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23" name="Google Shape;1750;p36"/>
            <p:cNvSpPr/>
            <p:nvPr/>
          </p:nvSpPr>
          <p:spPr>
            <a:xfrm>
              <a:off x="1820880" y="3048120"/>
              <a:ext cx="1759320" cy="2094480"/>
            </a:xfrm>
            <a:custGeom>
              <a:avLst/>
              <a:gdLst>
                <a:gd name="textAreaLeft" fmla="*/ 0 w 1759320"/>
                <a:gd name="textAreaRight" fmla="*/ 1759680 w 1759320"/>
                <a:gd name="textAreaTop" fmla="*/ 0 h 2094480"/>
                <a:gd name="textAreaBottom" fmla="*/ 2094840 h 2094480"/>
              </a:gdLst>
              <a:ahLst/>
              <a:cxnLst/>
              <a:rect l="textAreaLeft" t="textAreaTop" r="textAreaRight" b="textAreaBottom"/>
              <a:pathLst>
                <a:path w="106343" h="120505">
                  <a:moveTo>
                    <a:pt x="105650" y="692"/>
                  </a:moveTo>
                  <a:lnTo>
                    <a:pt x="105650" y="119813"/>
                  </a:lnTo>
                  <a:lnTo>
                    <a:pt x="693" y="119813"/>
                  </a:lnTo>
                  <a:lnTo>
                    <a:pt x="693" y="692"/>
                  </a:lnTo>
                  <a:close/>
                  <a:moveTo>
                    <a:pt x="1" y="0"/>
                  </a:moveTo>
                  <a:lnTo>
                    <a:pt x="1" y="367"/>
                  </a:lnTo>
                  <a:lnTo>
                    <a:pt x="1" y="120505"/>
                  </a:lnTo>
                  <a:lnTo>
                    <a:pt x="106342" y="120505"/>
                  </a:lnTo>
                  <a:lnTo>
                    <a:pt x="106342" y="0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24" name="Google Shape;1751;p36"/>
            <p:cNvSpPr/>
            <p:nvPr/>
          </p:nvSpPr>
          <p:spPr>
            <a:xfrm>
              <a:off x="1820880" y="3225240"/>
              <a:ext cx="1611360" cy="1917720"/>
            </a:xfrm>
            <a:custGeom>
              <a:avLst/>
              <a:gdLst>
                <a:gd name="textAreaLeft" fmla="*/ 0 w 1611360"/>
                <a:gd name="textAreaRight" fmla="*/ 1611720 w 1611360"/>
                <a:gd name="textAreaTop" fmla="*/ 0 h 1917720"/>
                <a:gd name="textAreaBottom" fmla="*/ 1918080 h 1917720"/>
              </a:gdLst>
              <a:ahLst/>
              <a:cxnLst/>
              <a:rect l="textAreaLeft" t="textAreaTop" r="textAreaRight" b="textAreaBottom"/>
              <a:pathLst>
                <a:path w="97389" h="110331">
                  <a:moveTo>
                    <a:pt x="96697" y="692"/>
                  </a:moveTo>
                  <a:lnTo>
                    <a:pt x="96697" y="109639"/>
                  </a:lnTo>
                  <a:lnTo>
                    <a:pt x="693" y="109639"/>
                  </a:lnTo>
                  <a:lnTo>
                    <a:pt x="693" y="692"/>
                  </a:lnTo>
                  <a:close/>
                  <a:moveTo>
                    <a:pt x="1" y="1"/>
                  </a:moveTo>
                  <a:lnTo>
                    <a:pt x="1" y="326"/>
                  </a:lnTo>
                  <a:lnTo>
                    <a:pt x="1" y="110331"/>
                  </a:lnTo>
                  <a:lnTo>
                    <a:pt x="97389" y="110331"/>
                  </a:lnTo>
                  <a:lnTo>
                    <a:pt x="97389" y="1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25" name="Google Shape;1752;p36"/>
            <p:cNvSpPr/>
            <p:nvPr/>
          </p:nvSpPr>
          <p:spPr>
            <a:xfrm>
              <a:off x="3426480" y="3054600"/>
              <a:ext cx="148320" cy="2081880"/>
            </a:xfrm>
            <a:custGeom>
              <a:avLst/>
              <a:gdLst>
                <a:gd name="textAreaLeft" fmla="*/ 0 w 148320"/>
                <a:gd name="textAreaRight" fmla="*/ 148680 w 148320"/>
                <a:gd name="textAreaTop" fmla="*/ 0 h 2081880"/>
                <a:gd name="textAreaBottom" fmla="*/ 2082240 h 2081880"/>
              </a:gdLst>
              <a:ahLst/>
              <a:cxnLst/>
              <a:rect l="textAreaLeft" t="textAreaTop" r="textAreaRight" b="textAreaBottom"/>
              <a:pathLst>
                <a:path w="8995" h="119773">
                  <a:moveTo>
                    <a:pt x="8995" y="1"/>
                  </a:moveTo>
                  <a:lnTo>
                    <a:pt x="1" y="10134"/>
                  </a:lnTo>
                  <a:lnTo>
                    <a:pt x="1" y="119772"/>
                  </a:lnTo>
                  <a:lnTo>
                    <a:pt x="8995" y="119772"/>
                  </a:lnTo>
                  <a:lnTo>
                    <a:pt x="8995" y="1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26" name="Google Shape;1753;p36"/>
            <p:cNvSpPr/>
            <p:nvPr/>
          </p:nvSpPr>
          <p:spPr>
            <a:xfrm>
              <a:off x="3502440" y="4753440"/>
              <a:ext cx="72360" cy="383040"/>
            </a:xfrm>
            <a:custGeom>
              <a:avLst/>
              <a:gdLst>
                <a:gd name="textAreaLeft" fmla="*/ 0 w 72360"/>
                <a:gd name="textAreaRight" fmla="*/ 72720 w 72360"/>
                <a:gd name="textAreaTop" fmla="*/ 0 h 383040"/>
                <a:gd name="textAreaBottom" fmla="*/ 383400 h 383040"/>
              </a:gdLst>
              <a:ahLst/>
              <a:cxnLst/>
              <a:rect l="textAreaLeft" t="textAreaTop" r="textAreaRight" b="textAreaBottom"/>
              <a:pathLst>
                <a:path w="4396" h="22059">
                  <a:moveTo>
                    <a:pt x="0" y="1"/>
                  </a:moveTo>
                  <a:lnTo>
                    <a:pt x="0" y="22058"/>
                  </a:lnTo>
                  <a:lnTo>
                    <a:pt x="4396" y="22058"/>
                  </a:lnTo>
                  <a:lnTo>
                    <a:pt x="4396" y="1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27" name="Google Shape;1754;p36"/>
            <p:cNvSpPr/>
            <p:nvPr/>
          </p:nvSpPr>
          <p:spPr>
            <a:xfrm>
              <a:off x="3497040" y="4747680"/>
              <a:ext cx="83160" cy="395280"/>
            </a:xfrm>
            <a:custGeom>
              <a:avLst/>
              <a:gdLst>
                <a:gd name="textAreaLeft" fmla="*/ 0 w 83160"/>
                <a:gd name="textAreaRight" fmla="*/ 83520 w 83160"/>
                <a:gd name="textAreaTop" fmla="*/ 0 h 395280"/>
                <a:gd name="textAreaBottom" fmla="*/ 395640 h 395280"/>
              </a:gdLst>
              <a:ahLst/>
              <a:cxnLst/>
              <a:rect l="textAreaLeft" t="textAreaTop" r="textAreaRight" b="textAreaBottom"/>
              <a:pathLst>
                <a:path w="5048" h="22751">
                  <a:moveTo>
                    <a:pt x="4355" y="652"/>
                  </a:moveTo>
                  <a:lnTo>
                    <a:pt x="4355" y="22059"/>
                  </a:lnTo>
                  <a:lnTo>
                    <a:pt x="693" y="22059"/>
                  </a:lnTo>
                  <a:lnTo>
                    <a:pt x="693" y="652"/>
                  </a:lnTo>
                  <a:close/>
                  <a:moveTo>
                    <a:pt x="326" y="1"/>
                  </a:moveTo>
                  <a:cubicBezTo>
                    <a:pt x="245" y="1"/>
                    <a:pt x="164" y="1"/>
                    <a:pt x="123" y="82"/>
                  </a:cubicBezTo>
                  <a:cubicBezTo>
                    <a:pt x="41" y="164"/>
                    <a:pt x="1" y="245"/>
                    <a:pt x="1" y="327"/>
                  </a:cubicBezTo>
                  <a:lnTo>
                    <a:pt x="1" y="22384"/>
                  </a:lnTo>
                  <a:cubicBezTo>
                    <a:pt x="1" y="22466"/>
                    <a:pt x="41" y="22588"/>
                    <a:pt x="123" y="22629"/>
                  </a:cubicBezTo>
                  <a:cubicBezTo>
                    <a:pt x="164" y="22710"/>
                    <a:pt x="245" y="22751"/>
                    <a:pt x="326" y="22751"/>
                  </a:cubicBezTo>
                  <a:lnTo>
                    <a:pt x="4722" y="22751"/>
                  </a:lnTo>
                  <a:cubicBezTo>
                    <a:pt x="4803" y="22751"/>
                    <a:pt x="4884" y="22710"/>
                    <a:pt x="4966" y="22629"/>
                  </a:cubicBezTo>
                  <a:cubicBezTo>
                    <a:pt x="5007" y="22547"/>
                    <a:pt x="5047" y="22466"/>
                    <a:pt x="5047" y="22384"/>
                  </a:cubicBezTo>
                  <a:lnTo>
                    <a:pt x="5047" y="327"/>
                  </a:lnTo>
                  <a:cubicBezTo>
                    <a:pt x="5047" y="245"/>
                    <a:pt x="5007" y="164"/>
                    <a:pt x="4966" y="82"/>
                  </a:cubicBezTo>
                  <a:cubicBezTo>
                    <a:pt x="4884" y="1"/>
                    <a:pt x="4803" y="1"/>
                    <a:pt x="4722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28" name="Google Shape;1755;p36"/>
            <p:cNvSpPr/>
            <p:nvPr/>
          </p:nvSpPr>
          <p:spPr>
            <a:xfrm>
              <a:off x="3575160" y="4487400"/>
              <a:ext cx="313560" cy="649080"/>
            </a:xfrm>
            <a:custGeom>
              <a:avLst/>
              <a:gdLst>
                <a:gd name="textAreaLeft" fmla="*/ 0 w 313560"/>
                <a:gd name="textAreaRight" fmla="*/ 313920 w 313560"/>
                <a:gd name="textAreaTop" fmla="*/ 0 h 649080"/>
                <a:gd name="textAreaBottom" fmla="*/ 649440 h 649080"/>
              </a:gdLst>
              <a:ahLst/>
              <a:cxnLst/>
              <a:rect l="textAreaLeft" t="textAreaTop" r="textAreaRight" b="textAreaBottom"/>
              <a:pathLst>
                <a:path w="18966" h="37361">
                  <a:moveTo>
                    <a:pt x="18965" y="0"/>
                  </a:moveTo>
                  <a:lnTo>
                    <a:pt x="1" y="15303"/>
                  </a:lnTo>
                  <a:lnTo>
                    <a:pt x="1" y="37360"/>
                  </a:lnTo>
                  <a:lnTo>
                    <a:pt x="18965" y="37360"/>
                  </a:lnTo>
                  <a:lnTo>
                    <a:pt x="18965" y="0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29" name="Google Shape;1756;p36"/>
            <p:cNvSpPr/>
            <p:nvPr/>
          </p:nvSpPr>
          <p:spPr>
            <a:xfrm>
              <a:off x="3569040" y="4481640"/>
              <a:ext cx="325080" cy="661320"/>
            </a:xfrm>
            <a:custGeom>
              <a:avLst/>
              <a:gdLst>
                <a:gd name="textAreaLeft" fmla="*/ 0 w 325080"/>
                <a:gd name="textAreaRight" fmla="*/ 325440 w 325080"/>
                <a:gd name="textAreaTop" fmla="*/ 0 h 661320"/>
                <a:gd name="textAreaBottom" fmla="*/ 661680 h 661320"/>
              </a:gdLst>
              <a:ahLst/>
              <a:cxnLst/>
              <a:rect l="textAreaLeft" t="textAreaTop" r="textAreaRight" b="textAreaBottom"/>
              <a:pathLst>
                <a:path w="19658" h="38056">
                  <a:moveTo>
                    <a:pt x="19006" y="1062"/>
                  </a:moveTo>
                  <a:lnTo>
                    <a:pt x="19006" y="37364"/>
                  </a:lnTo>
                  <a:lnTo>
                    <a:pt x="692" y="37364"/>
                  </a:lnTo>
                  <a:lnTo>
                    <a:pt x="692" y="15794"/>
                  </a:lnTo>
                  <a:lnTo>
                    <a:pt x="19006" y="1062"/>
                  </a:lnTo>
                  <a:close/>
                  <a:moveTo>
                    <a:pt x="19343" y="0"/>
                  </a:moveTo>
                  <a:cubicBezTo>
                    <a:pt x="19260" y="0"/>
                    <a:pt x="19178" y="35"/>
                    <a:pt x="19128" y="85"/>
                  </a:cubicBezTo>
                  <a:lnTo>
                    <a:pt x="163" y="15347"/>
                  </a:lnTo>
                  <a:cubicBezTo>
                    <a:pt x="82" y="15428"/>
                    <a:pt x="0" y="15509"/>
                    <a:pt x="0" y="15632"/>
                  </a:cubicBezTo>
                  <a:lnTo>
                    <a:pt x="0" y="37689"/>
                  </a:lnTo>
                  <a:cubicBezTo>
                    <a:pt x="0" y="37771"/>
                    <a:pt x="41" y="37893"/>
                    <a:pt x="122" y="37934"/>
                  </a:cubicBezTo>
                  <a:cubicBezTo>
                    <a:pt x="163" y="38015"/>
                    <a:pt x="285" y="38056"/>
                    <a:pt x="367" y="38056"/>
                  </a:cubicBezTo>
                  <a:lnTo>
                    <a:pt x="19331" y="38056"/>
                  </a:lnTo>
                  <a:cubicBezTo>
                    <a:pt x="19413" y="38056"/>
                    <a:pt x="19494" y="38015"/>
                    <a:pt x="19576" y="37934"/>
                  </a:cubicBezTo>
                  <a:cubicBezTo>
                    <a:pt x="19616" y="37852"/>
                    <a:pt x="19657" y="37771"/>
                    <a:pt x="19657" y="37689"/>
                  </a:cubicBezTo>
                  <a:lnTo>
                    <a:pt x="19657" y="329"/>
                  </a:lnTo>
                  <a:cubicBezTo>
                    <a:pt x="19657" y="207"/>
                    <a:pt x="19576" y="85"/>
                    <a:pt x="19494" y="45"/>
                  </a:cubicBezTo>
                  <a:cubicBezTo>
                    <a:pt x="19448" y="13"/>
                    <a:pt x="19395" y="0"/>
                    <a:pt x="19343" y="0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30" name="Google Shape;1757;p36"/>
            <p:cNvSpPr/>
            <p:nvPr/>
          </p:nvSpPr>
          <p:spPr>
            <a:xfrm>
              <a:off x="1045080" y="4753440"/>
              <a:ext cx="72360" cy="383040"/>
            </a:xfrm>
            <a:custGeom>
              <a:avLst/>
              <a:gdLst>
                <a:gd name="textAreaLeft" fmla="*/ 0 w 72360"/>
                <a:gd name="textAreaRight" fmla="*/ 72720 w 72360"/>
                <a:gd name="textAreaTop" fmla="*/ 0 h 383040"/>
                <a:gd name="textAreaBottom" fmla="*/ 383400 h 383040"/>
              </a:gdLst>
              <a:ahLst/>
              <a:cxnLst/>
              <a:rect l="textAreaLeft" t="textAreaTop" r="textAreaRight" b="textAreaBottom"/>
              <a:pathLst>
                <a:path w="4396" h="22059">
                  <a:moveTo>
                    <a:pt x="1" y="1"/>
                  </a:moveTo>
                  <a:lnTo>
                    <a:pt x="1" y="22058"/>
                  </a:lnTo>
                  <a:lnTo>
                    <a:pt x="4396" y="22058"/>
                  </a:lnTo>
                  <a:lnTo>
                    <a:pt x="4396" y="1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31" name="Google Shape;1758;p36"/>
            <p:cNvSpPr/>
            <p:nvPr/>
          </p:nvSpPr>
          <p:spPr>
            <a:xfrm>
              <a:off x="1039680" y="4747680"/>
              <a:ext cx="83160" cy="395280"/>
            </a:xfrm>
            <a:custGeom>
              <a:avLst/>
              <a:gdLst>
                <a:gd name="textAreaLeft" fmla="*/ 0 w 83160"/>
                <a:gd name="textAreaRight" fmla="*/ 83520 w 83160"/>
                <a:gd name="textAreaTop" fmla="*/ 0 h 395280"/>
                <a:gd name="textAreaBottom" fmla="*/ 395640 h 395280"/>
              </a:gdLst>
              <a:ahLst/>
              <a:cxnLst/>
              <a:rect l="textAreaLeft" t="textAreaTop" r="textAreaRight" b="textAreaBottom"/>
              <a:pathLst>
                <a:path w="5047" h="22751">
                  <a:moveTo>
                    <a:pt x="4355" y="652"/>
                  </a:moveTo>
                  <a:lnTo>
                    <a:pt x="4355" y="22059"/>
                  </a:lnTo>
                  <a:lnTo>
                    <a:pt x="692" y="22059"/>
                  </a:lnTo>
                  <a:lnTo>
                    <a:pt x="692" y="652"/>
                  </a:lnTo>
                  <a:close/>
                  <a:moveTo>
                    <a:pt x="326" y="1"/>
                  </a:moveTo>
                  <a:cubicBezTo>
                    <a:pt x="244" y="1"/>
                    <a:pt x="163" y="1"/>
                    <a:pt x="82" y="82"/>
                  </a:cubicBezTo>
                  <a:cubicBezTo>
                    <a:pt x="41" y="164"/>
                    <a:pt x="0" y="245"/>
                    <a:pt x="0" y="327"/>
                  </a:cubicBezTo>
                  <a:lnTo>
                    <a:pt x="0" y="22384"/>
                  </a:lnTo>
                  <a:cubicBezTo>
                    <a:pt x="0" y="22466"/>
                    <a:pt x="41" y="22588"/>
                    <a:pt x="82" y="22629"/>
                  </a:cubicBezTo>
                  <a:cubicBezTo>
                    <a:pt x="163" y="22710"/>
                    <a:pt x="244" y="22751"/>
                    <a:pt x="326" y="22751"/>
                  </a:cubicBezTo>
                  <a:lnTo>
                    <a:pt x="4721" y="22751"/>
                  </a:lnTo>
                  <a:cubicBezTo>
                    <a:pt x="4802" y="22751"/>
                    <a:pt x="4884" y="22710"/>
                    <a:pt x="4924" y="22629"/>
                  </a:cubicBezTo>
                  <a:cubicBezTo>
                    <a:pt x="5006" y="22547"/>
                    <a:pt x="5047" y="22466"/>
                    <a:pt x="5047" y="22384"/>
                  </a:cubicBezTo>
                  <a:lnTo>
                    <a:pt x="5047" y="327"/>
                  </a:lnTo>
                  <a:cubicBezTo>
                    <a:pt x="5047" y="245"/>
                    <a:pt x="5006" y="164"/>
                    <a:pt x="4924" y="82"/>
                  </a:cubicBezTo>
                  <a:cubicBezTo>
                    <a:pt x="4884" y="1"/>
                    <a:pt x="4802" y="1"/>
                    <a:pt x="4721" y="1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32" name="Google Shape;1759;p36"/>
            <p:cNvSpPr/>
            <p:nvPr/>
          </p:nvSpPr>
          <p:spPr>
            <a:xfrm>
              <a:off x="1117800" y="4487400"/>
              <a:ext cx="313560" cy="649080"/>
            </a:xfrm>
            <a:custGeom>
              <a:avLst/>
              <a:gdLst>
                <a:gd name="textAreaLeft" fmla="*/ 0 w 313560"/>
                <a:gd name="textAreaRight" fmla="*/ 313920 w 313560"/>
                <a:gd name="textAreaTop" fmla="*/ 0 h 649080"/>
                <a:gd name="textAreaBottom" fmla="*/ 649440 h 649080"/>
              </a:gdLst>
              <a:ahLst/>
              <a:cxnLst/>
              <a:rect l="textAreaLeft" t="textAreaTop" r="textAreaRight" b="textAreaBottom"/>
              <a:pathLst>
                <a:path w="18965" h="37361">
                  <a:moveTo>
                    <a:pt x="18965" y="0"/>
                  </a:moveTo>
                  <a:lnTo>
                    <a:pt x="0" y="15303"/>
                  </a:lnTo>
                  <a:lnTo>
                    <a:pt x="0" y="37360"/>
                  </a:lnTo>
                  <a:lnTo>
                    <a:pt x="18965" y="37360"/>
                  </a:lnTo>
                  <a:lnTo>
                    <a:pt x="18965" y="0"/>
                  </a:ln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33" name="Google Shape;1760;p36"/>
            <p:cNvSpPr/>
            <p:nvPr/>
          </p:nvSpPr>
          <p:spPr>
            <a:xfrm>
              <a:off x="1111680" y="4481640"/>
              <a:ext cx="325080" cy="661320"/>
            </a:xfrm>
            <a:custGeom>
              <a:avLst/>
              <a:gdLst>
                <a:gd name="textAreaLeft" fmla="*/ 0 w 325080"/>
                <a:gd name="textAreaRight" fmla="*/ 325440 w 325080"/>
                <a:gd name="textAreaTop" fmla="*/ 0 h 661320"/>
                <a:gd name="textAreaBottom" fmla="*/ 661680 h 661320"/>
              </a:gdLst>
              <a:ahLst/>
              <a:cxnLst/>
              <a:rect l="textAreaLeft" t="textAreaTop" r="textAreaRight" b="textAreaBottom"/>
              <a:pathLst>
                <a:path w="19658" h="38056">
                  <a:moveTo>
                    <a:pt x="18966" y="1062"/>
                  </a:moveTo>
                  <a:lnTo>
                    <a:pt x="18966" y="37364"/>
                  </a:lnTo>
                  <a:lnTo>
                    <a:pt x="693" y="37364"/>
                  </a:lnTo>
                  <a:lnTo>
                    <a:pt x="693" y="15794"/>
                  </a:lnTo>
                  <a:lnTo>
                    <a:pt x="18966" y="1062"/>
                  </a:lnTo>
                  <a:close/>
                  <a:moveTo>
                    <a:pt x="19314" y="0"/>
                  </a:moveTo>
                  <a:cubicBezTo>
                    <a:pt x="19239" y="0"/>
                    <a:pt x="19163" y="35"/>
                    <a:pt x="19088" y="85"/>
                  </a:cubicBezTo>
                  <a:lnTo>
                    <a:pt x="123" y="15347"/>
                  </a:lnTo>
                  <a:cubicBezTo>
                    <a:pt x="41" y="15428"/>
                    <a:pt x="1" y="15509"/>
                    <a:pt x="1" y="15632"/>
                  </a:cubicBezTo>
                  <a:lnTo>
                    <a:pt x="1" y="37689"/>
                  </a:lnTo>
                  <a:cubicBezTo>
                    <a:pt x="1" y="37771"/>
                    <a:pt x="41" y="37893"/>
                    <a:pt x="123" y="37934"/>
                  </a:cubicBezTo>
                  <a:cubicBezTo>
                    <a:pt x="164" y="38015"/>
                    <a:pt x="245" y="38056"/>
                    <a:pt x="367" y="38056"/>
                  </a:cubicBezTo>
                  <a:lnTo>
                    <a:pt x="19332" y="38056"/>
                  </a:lnTo>
                  <a:cubicBezTo>
                    <a:pt x="19413" y="38056"/>
                    <a:pt x="19495" y="38015"/>
                    <a:pt x="19576" y="37934"/>
                  </a:cubicBezTo>
                  <a:cubicBezTo>
                    <a:pt x="19617" y="37852"/>
                    <a:pt x="19657" y="37771"/>
                    <a:pt x="19657" y="37689"/>
                  </a:cubicBezTo>
                  <a:lnTo>
                    <a:pt x="19657" y="329"/>
                  </a:lnTo>
                  <a:cubicBezTo>
                    <a:pt x="19657" y="207"/>
                    <a:pt x="19576" y="85"/>
                    <a:pt x="19454" y="45"/>
                  </a:cubicBezTo>
                  <a:cubicBezTo>
                    <a:pt x="19407" y="13"/>
                    <a:pt x="19361" y="0"/>
                    <a:pt x="19314" y="0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34" name="Google Shape;1761;p36"/>
            <p:cNvSpPr/>
            <p:nvPr/>
          </p:nvSpPr>
          <p:spPr>
            <a:xfrm>
              <a:off x="765720" y="4426560"/>
              <a:ext cx="3354120" cy="394560"/>
            </a:xfrm>
            <a:custGeom>
              <a:avLst/>
              <a:gdLst>
                <a:gd name="textAreaLeft" fmla="*/ 0 w 3354120"/>
                <a:gd name="textAreaRight" fmla="*/ 3354480 w 3354120"/>
                <a:gd name="textAreaTop" fmla="*/ 0 h 394560"/>
                <a:gd name="textAreaBottom" fmla="*/ 394920 h 394560"/>
              </a:gdLst>
              <a:ahLst/>
              <a:cxnLst/>
              <a:rect l="textAreaLeft" t="textAreaTop" r="textAreaRight" b="textAreaBottom"/>
              <a:pathLst>
                <a:path w="202713" h="22710">
                  <a:moveTo>
                    <a:pt x="202713" y="0"/>
                  </a:moveTo>
                  <a:lnTo>
                    <a:pt x="0" y="21285"/>
                  </a:lnTo>
                  <a:lnTo>
                    <a:pt x="82" y="22709"/>
                  </a:lnTo>
                  <a:lnTo>
                    <a:pt x="175039" y="22709"/>
                  </a:lnTo>
                  <a:lnTo>
                    <a:pt x="202713" y="1425"/>
                  </a:lnTo>
                  <a:lnTo>
                    <a:pt x="202713" y="0"/>
                  </a:lnTo>
                  <a:close/>
                </a:path>
              </a:pathLst>
            </a:custGeom>
            <a:solidFill>
              <a:schemeClr val="l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35" name="Google Shape;1762;p36"/>
            <p:cNvSpPr/>
            <p:nvPr/>
          </p:nvSpPr>
          <p:spPr>
            <a:xfrm>
              <a:off x="760320" y="4420440"/>
              <a:ext cx="3364920" cy="406080"/>
            </a:xfrm>
            <a:custGeom>
              <a:avLst/>
              <a:gdLst>
                <a:gd name="textAreaLeft" fmla="*/ 0 w 3364920"/>
                <a:gd name="textAreaRight" fmla="*/ 3365280 w 3364920"/>
                <a:gd name="textAreaTop" fmla="*/ 0 h 406080"/>
                <a:gd name="textAreaBottom" fmla="*/ 406440 h 406080"/>
              </a:gdLst>
              <a:ahLst/>
              <a:cxnLst/>
              <a:rect l="textAreaLeft" t="textAreaTop" r="textAreaRight" b="textAreaBottom"/>
              <a:pathLst>
                <a:path w="203365" h="23378">
                  <a:moveTo>
                    <a:pt x="202713" y="709"/>
                  </a:moveTo>
                  <a:lnTo>
                    <a:pt x="202713" y="1604"/>
                  </a:lnTo>
                  <a:lnTo>
                    <a:pt x="175214" y="22726"/>
                  </a:lnTo>
                  <a:lnTo>
                    <a:pt x="733" y="22726"/>
                  </a:lnTo>
                  <a:lnTo>
                    <a:pt x="693" y="21912"/>
                  </a:lnTo>
                  <a:lnTo>
                    <a:pt x="202713" y="709"/>
                  </a:lnTo>
                  <a:close/>
                  <a:moveTo>
                    <a:pt x="203071" y="1"/>
                  </a:moveTo>
                  <a:cubicBezTo>
                    <a:pt x="203044" y="1"/>
                    <a:pt x="203020" y="6"/>
                    <a:pt x="202998" y="17"/>
                  </a:cubicBezTo>
                  <a:lnTo>
                    <a:pt x="286" y="21261"/>
                  </a:lnTo>
                  <a:cubicBezTo>
                    <a:pt x="123" y="21302"/>
                    <a:pt x="1" y="21464"/>
                    <a:pt x="1" y="21627"/>
                  </a:cubicBezTo>
                  <a:lnTo>
                    <a:pt x="82" y="23051"/>
                  </a:lnTo>
                  <a:cubicBezTo>
                    <a:pt x="82" y="23255"/>
                    <a:pt x="204" y="23377"/>
                    <a:pt x="408" y="23377"/>
                  </a:cubicBezTo>
                  <a:lnTo>
                    <a:pt x="175365" y="23377"/>
                  </a:lnTo>
                  <a:cubicBezTo>
                    <a:pt x="175446" y="23377"/>
                    <a:pt x="175527" y="23377"/>
                    <a:pt x="175568" y="23296"/>
                  </a:cubicBezTo>
                  <a:lnTo>
                    <a:pt x="203242" y="2052"/>
                  </a:lnTo>
                  <a:cubicBezTo>
                    <a:pt x="203323" y="1970"/>
                    <a:pt x="203364" y="1889"/>
                    <a:pt x="203364" y="1767"/>
                  </a:cubicBezTo>
                  <a:lnTo>
                    <a:pt x="203364" y="342"/>
                  </a:lnTo>
                  <a:cubicBezTo>
                    <a:pt x="203364" y="220"/>
                    <a:pt x="203323" y="139"/>
                    <a:pt x="203283" y="98"/>
                  </a:cubicBezTo>
                  <a:cubicBezTo>
                    <a:pt x="203223" y="39"/>
                    <a:pt x="203142" y="1"/>
                    <a:pt x="203071" y="1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36" name="Google Shape;1763;p36"/>
            <p:cNvSpPr/>
            <p:nvPr/>
          </p:nvSpPr>
          <p:spPr>
            <a:xfrm>
              <a:off x="766800" y="4426560"/>
              <a:ext cx="3352680" cy="369000"/>
            </a:xfrm>
            <a:custGeom>
              <a:avLst/>
              <a:gdLst>
                <a:gd name="textAreaLeft" fmla="*/ 0 w 3352680"/>
                <a:gd name="textAreaRight" fmla="*/ 3353040 w 3352680"/>
                <a:gd name="textAreaTop" fmla="*/ 0 h 369000"/>
                <a:gd name="textAreaBottom" fmla="*/ 369360 h 369000"/>
              </a:gdLst>
              <a:ahLst/>
              <a:cxnLst/>
              <a:rect l="textAreaLeft" t="textAreaTop" r="textAreaRight" b="textAreaBottom"/>
              <a:pathLst>
                <a:path w="202632" h="21245">
                  <a:moveTo>
                    <a:pt x="44157" y="0"/>
                  </a:moveTo>
                  <a:lnTo>
                    <a:pt x="1" y="21244"/>
                  </a:lnTo>
                  <a:lnTo>
                    <a:pt x="174958" y="21244"/>
                  </a:lnTo>
                  <a:lnTo>
                    <a:pt x="202632" y="0"/>
                  </a:lnTo>
                  <a:close/>
                </a:path>
              </a:pathLst>
            </a:custGeom>
            <a:solidFill>
              <a:schemeClr val="l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37" name="Google Shape;1764;p36"/>
            <p:cNvSpPr/>
            <p:nvPr/>
          </p:nvSpPr>
          <p:spPr>
            <a:xfrm>
              <a:off x="761040" y="4420080"/>
              <a:ext cx="3364920" cy="381600"/>
            </a:xfrm>
            <a:custGeom>
              <a:avLst/>
              <a:gdLst>
                <a:gd name="textAreaLeft" fmla="*/ 0 w 3364920"/>
                <a:gd name="textAreaRight" fmla="*/ 3365280 w 3364920"/>
                <a:gd name="textAreaTop" fmla="*/ 0 h 381600"/>
                <a:gd name="textAreaBottom" fmla="*/ 381960 h 381600"/>
              </a:gdLst>
              <a:ahLst/>
              <a:cxnLst/>
              <a:rect l="textAreaLeft" t="textAreaTop" r="textAreaRight" b="textAreaBottom"/>
              <a:pathLst>
                <a:path w="203364" h="21977">
                  <a:moveTo>
                    <a:pt x="201980" y="692"/>
                  </a:moveTo>
                  <a:lnTo>
                    <a:pt x="175226" y="21285"/>
                  </a:lnTo>
                  <a:lnTo>
                    <a:pt x="1832" y="21285"/>
                  </a:lnTo>
                  <a:lnTo>
                    <a:pt x="44564" y="692"/>
                  </a:lnTo>
                  <a:close/>
                  <a:moveTo>
                    <a:pt x="44523" y="0"/>
                  </a:moveTo>
                  <a:lnTo>
                    <a:pt x="44360" y="41"/>
                  </a:lnTo>
                  <a:lnTo>
                    <a:pt x="204" y="21326"/>
                  </a:lnTo>
                  <a:cubicBezTo>
                    <a:pt x="82" y="21407"/>
                    <a:pt x="1" y="21570"/>
                    <a:pt x="41" y="21692"/>
                  </a:cubicBezTo>
                  <a:cubicBezTo>
                    <a:pt x="82" y="21855"/>
                    <a:pt x="204" y="21977"/>
                    <a:pt x="367" y="21977"/>
                  </a:cubicBezTo>
                  <a:lnTo>
                    <a:pt x="175324" y="21977"/>
                  </a:lnTo>
                  <a:cubicBezTo>
                    <a:pt x="175405" y="21977"/>
                    <a:pt x="175486" y="21936"/>
                    <a:pt x="175527" y="21895"/>
                  </a:cubicBezTo>
                  <a:lnTo>
                    <a:pt x="203201" y="611"/>
                  </a:lnTo>
                  <a:cubicBezTo>
                    <a:pt x="203323" y="529"/>
                    <a:pt x="203364" y="407"/>
                    <a:pt x="203323" y="244"/>
                  </a:cubicBezTo>
                  <a:cubicBezTo>
                    <a:pt x="203282" y="122"/>
                    <a:pt x="203160" y="0"/>
                    <a:pt x="202998" y="0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38" name="Google Shape;1765;p36"/>
            <p:cNvSpPr/>
            <p:nvPr/>
          </p:nvSpPr>
          <p:spPr>
            <a:xfrm>
              <a:off x="3186720" y="4584960"/>
              <a:ext cx="500040" cy="148320"/>
            </a:xfrm>
            <a:custGeom>
              <a:avLst/>
              <a:gdLst>
                <a:gd name="textAreaLeft" fmla="*/ 0 w 500040"/>
                <a:gd name="textAreaRight" fmla="*/ 500400 w 500040"/>
                <a:gd name="textAreaTop" fmla="*/ 0 h 148320"/>
                <a:gd name="textAreaBottom" fmla="*/ 148680 h 148320"/>
              </a:gdLst>
              <a:ahLst/>
              <a:cxnLst/>
              <a:rect l="textAreaLeft" t="textAreaTop" r="textAreaRight" b="textAreaBottom"/>
              <a:pathLst>
                <a:path w="30239" h="8548">
                  <a:moveTo>
                    <a:pt x="10704" y="1"/>
                  </a:moveTo>
                  <a:lnTo>
                    <a:pt x="0" y="8547"/>
                  </a:lnTo>
                  <a:lnTo>
                    <a:pt x="18558" y="8547"/>
                  </a:lnTo>
                  <a:lnTo>
                    <a:pt x="30238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74160" bIns="7416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39" name="Google Shape;1766;p36"/>
            <p:cNvSpPr/>
            <p:nvPr/>
          </p:nvSpPr>
          <p:spPr>
            <a:xfrm>
              <a:off x="3180600" y="4579200"/>
              <a:ext cx="512280" cy="160200"/>
            </a:xfrm>
            <a:custGeom>
              <a:avLst/>
              <a:gdLst>
                <a:gd name="textAreaLeft" fmla="*/ 0 w 512280"/>
                <a:gd name="textAreaRight" fmla="*/ 512640 w 512280"/>
                <a:gd name="textAreaTop" fmla="*/ 0 h 160200"/>
                <a:gd name="textAreaBottom" fmla="*/ 160560 h 160200"/>
              </a:gdLst>
              <a:ahLst/>
              <a:cxnLst/>
              <a:rect l="textAreaLeft" t="textAreaTop" r="textAreaRight" b="textAreaBottom"/>
              <a:pathLst>
                <a:path w="30971" h="9239">
                  <a:moveTo>
                    <a:pt x="29546" y="651"/>
                  </a:moveTo>
                  <a:lnTo>
                    <a:pt x="18831" y="8546"/>
                  </a:lnTo>
                  <a:lnTo>
                    <a:pt x="1343" y="8546"/>
                  </a:lnTo>
                  <a:lnTo>
                    <a:pt x="11192" y="651"/>
                  </a:lnTo>
                  <a:close/>
                  <a:moveTo>
                    <a:pt x="11070" y="0"/>
                  </a:moveTo>
                  <a:cubicBezTo>
                    <a:pt x="10988" y="0"/>
                    <a:pt x="10907" y="0"/>
                    <a:pt x="10866" y="41"/>
                  </a:cubicBezTo>
                  <a:lnTo>
                    <a:pt x="163" y="8628"/>
                  </a:lnTo>
                  <a:cubicBezTo>
                    <a:pt x="41" y="8709"/>
                    <a:pt x="0" y="8872"/>
                    <a:pt x="82" y="8994"/>
                  </a:cubicBezTo>
                  <a:cubicBezTo>
                    <a:pt x="122" y="9116"/>
                    <a:pt x="244" y="9238"/>
                    <a:pt x="366" y="9238"/>
                  </a:cubicBezTo>
                  <a:lnTo>
                    <a:pt x="18924" y="9238"/>
                  </a:lnTo>
                  <a:cubicBezTo>
                    <a:pt x="18965" y="9238"/>
                    <a:pt x="19046" y="9198"/>
                    <a:pt x="19128" y="9157"/>
                  </a:cubicBezTo>
                  <a:lnTo>
                    <a:pt x="30808" y="611"/>
                  </a:lnTo>
                  <a:cubicBezTo>
                    <a:pt x="30889" y="529"/>
                    <a:pt x="30971" y="366"/>
                    <a:pt x="30889" y="204"/>
                  </a:cubicBezTo>
                  <a:cubicBezTo>
                    <a:pt x="30849" y="81"/>
                    <a:pt x="30726" y="0"/>
                    <a:pt x="30604" y="0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80280" bIns="8028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40" name="Google Shape;1767;p36"/>
            <p:cNvSpPr/>
            <p:nvPr/>
          </p:nvSpPr>
          <p:spPr>
            <a:xfrm>
              <a:off x="3661920" y="4426560"/>
              <a:ext cx="457560" cy="394560"/>
            </a:xfrm>
            <a:custGeom>
              <a:avLst/>
              <a:gdLst>
                <a:gd name="textAreaLeft" fmla="*/ 0 w 457560"/>
                <a:gd name="textAreaRight" fmla="*/ 457920 w 457560"/>
                <a:gd name="textAreaTop" fmla="*/ 0 h 394560"/>
                <a:gd name="textAreaBottom" fmla="*/ 394920 h 394560"/>
              </a:gdLst>
              <a:ahLst/>
              <a:cxnLst/>
              <a:rect l="textAreaLeft" t="textAreaTop" r="textAreaRight" b="textAreaBottom"/>
              <a:pathLst>
                <a:path w="27675" h="22710">
                  <a:moveTo>
                    <a:pt x="27675" y="0"/>
                  </a:moveTo>
                  <a:lnTo>
                    <a:pt x="1" y="21244"/>
                  </a:lnTo>
                  <a:lnTo>
                    <a:pt x="1" y="22709"/>
                  </a:lnTo>
                  <a:lnTo>
                    <a:pt x="27675" y="1425"/>
                  </a:lnTo>
                  <a:lnTo>
                    <a:pt x="27675" y="0"/>
                  </a:ln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41" name="Google Shape;1768;p36"/>
            <p:cNvSpPr/>
            <p:nvPr/>
          </p:nvSpPr>
          <p:spPr>
            <a:xfrm>
              <a:off x="3656520" y="4420440"/>
              <a:ext cx="468360" cy="406440"/>
            </a:xfrm>
            <a:custGeom>
              <a:avLst/>
              <a:gdLst>
                <a:gd name="textAreaLeft" fmla="*/ 0 w 468360"/>
                <a:gd name="textAreaRight" fmla="*/ 468720 w 468360"/>
                <a:gd name="textAreaTop" fmla="*/ 0 h 406440"/>
                <a:gd name="textAreaBottom" fmla="*/ 406800 h 406440"/>
              </a:gdLst>
              <a:ahLst/>
              <a:cxnLst/>
              <a:rect l="textAreaLeft" t="textAreaTop" r="textAreaRight" b="textAreaBottom"/>
              <a:pathLst>
                <a:path w="28327" h="23391">
                  <a:moveTo>
                    <a:pt x="27675" y="1044"/>
                  </a:moveTo>
                  <a:lnTo>
                    <a:pt x="27675" y="1614"/>
                  </a:lnTo>
                  <a:lnTo>
                    <a:pt x="652" y="22370"/>
                  </a:lnTo>
                  <a:lnTo>
                    <a:pt x="652" y="22370"/>
                  </a:lnTo>
                  <a:lnTo>
                    <a:pt x="652" y="21800"/>
                  </a:lnTo>
                  <a:lnTo>
                    <a:pt x="27675" y="1044"/>
                  </a:lnTo>
                  <a:close/>
                  <a:moveTo>
                    <a:pt x="27999" y="0"/>
                  </a:moveTo>
                  <a:cubicBezTo>
                    <a:pt x="27920" y="0"/>
                    <a:pt x="27845" y="20"/>
                    <a:pt x="27797" y="68"/>
                  </a:cubicBezTo>
                  <a:lnTo>
                    <a:pt x="123" y="21352"/>
                  </a:lnTo>
                  <a:cubicBezTo>
                    <a:pt x="42" y="21393"/>
                    <a:pt x="1" y="21515"/>
                    <a:pt x="1" y="21596"/>
                  </a:cubicBezTo>
                  <a:lnTo>
                    <a:pt x="1" y="23061"/>
                  </a:lnTo>
                  <a:cubicBezTo>
                    <a:pt x="1" y="23184"/>
                    <a:pt x="82" y="23306"/>
                    <a:pt x="164" y="23346"/>
                  </a:cubicBezTo>
                  <a:cubicBezTo>
                    <a:pt x="210" y="23377"/>
                    <a:pt x="263" y="23391"/>
                    <a:pt x="315" y="23391"/>
                  </a:cubicBezTo>
                  <a:cubicBezTo>
                    <a:pt x="398" y="23391"/>
                    <a:pt x="480" y="23356"/>
                    <a:pt x="530" y="23306"/>
                  </a:cubicBezTo>
                  <a:lnTo>
                    <a:pt x="28204" y="2062"/>
                  </a:lnTo>
                  <a:cubicBezTo>
                    <a:pt x="28285" y="1980"/>
                    <a:pt x="28326" y="1899"/>
                    <a:pt x="28326" y="1777"/>
                  </a:cubicBezTo>
                  <a:lnTo>
                    <a:pt x="28326" y="352"/>
                  </a:lnTo>
                  <a:cubicBezTo>
                    <a:pt x="28326" y="230"/>
                    <a:pt x="28245" y="108"/>
                    <a:pt x="28163" y="27"/>
                  </a:cubicBezTo>
                  <a:cubicBezTo>
                    <a:pt x="28113" y="10"/>
                    <a:pt x="28055" y="0"/>
                    <a:pt x="27999" y="0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42" name="Google Shape;1769;p36"/>
            <p:cNvSpPr/>
            <p:nvPr/>
          </p:nvSpPr>
          <p:spPr>
            <a:xfrm>
              <a:off x="3274920" y="4437000"/>
              <a:ext cx="605160" cy="196920"/>
            </a:xfrm>
            <a:custGeom>
              <a:avLst/>
              <a:gdLst>
                <a:gd name="textAreaLeft" fmla="*/ 0 w 605160"/>
                <a:gd name="textAreaRight" fmla="*/ 605520 w 605160"/>
                <a:gd name="textAreaTop" fmla="*/ 0 h 196920"/>
                <a:gd name="textAreaBottom" fmla="*/ 197280 h 196920"/>
              </a:gdLst>
              <a:ahLst/>
              <a:cxnLst/>
              <a:rect l="textAreaLeft" t="textAreaTop" r="textAreaRight" b="textAreaBottom"/>
              <a:pathLst>
                <a:path w="36588" h="11347">
                  <a:moveTo>
                    <a:pt x="33128" y="1"/>
                  </a:moveTo>
                  <a:cubicBezTo>
                    <a:pt x="32599" y="1"/>
                    <a:pt x="32274" y="42"/>
                    <a:pt x="32233" y="42"/>
                  </a:cubicBezTo>
                  <a:lnTo>
                    <a:pt x="367" y="42"/>
                  </a:lnTo>
                  <a:cubicBezTo>
                    <a:pt x="164" y="42"/>
                    <a:pt x="1" y="204"/>
                    <a:pt x="1" y="367"/>
                  </a:cubicBezTo>
                  <a:cubicBezTo>
                    <a:pt x="1" y="571"/>
                    <a:pt x="164" y="733"/>
                    <a:pt x="367" y="733"/>
                  </a:cubicBezTo>
                  <a:lnTo>
                    <a:pt x="32274" y="733"/>
                  </a:lnTo>
                  <a:lnTo>
                    <a:pt x="32314" y="693"/>
                  </a:lnTo>
                  <a:lnTo>
                    <a:pt x="33128" y="693"/>
                  </a:lnTo>
                  <a:cubicBezTo>
                    <a:pt x="33698" y="693"/>
                    <a:pt x="34430" y="733"/>
                    <a:pt x="35000" y="896"/>
                  </a:cubicBezTo>
                  <a:cubicBezTo>
                    <a:pt x="35285" y="1018"/>
                    <a:pt x="35529" y="1140"/>
                    <a:pt x="35692" y="1263"/>
                  </a:cubicBezTo>
                  <a:cubicBezTo>
                    <a:pt x="35814" y="1385"/>
                    <a:pt x="35896" y="1547"/>
                    <a:pt x="35896" y="1751"/>
                  </a:cubicBezTo>
                  <a:cubicBezTo>
                    <a:pt x="35896" y="1873"/>
                    <a:pt x="35855" y="1995"/>
                    <a:pt x="35814" y="2158"/>
                  </a:cubicBezTo>
                  <a:cubicBezTo>
                    <a:pt x="35611" y="2687"/>
                    <a:pt x="35285" y="3053"/>
                    <a:pt x="34675" y="3379"/>
                  </a:cubicBezTo>
                  <a:cubicBezTo>
                    <a:pt x="33739" y="3867"/>
                    <a:pt x="32274" y="4193"/>
                    <a:pt x="30198" y="4356"/>
                  </a:cubicBezTo>
                  <a:cubicBezTo>
                    <a:pt x="28082" y="4559"/>
                    <a:pt x="25355" y="4640"/>
                    <a:pt x="21936" y="4762"/>
                  </a:cubicBezTo>
                  <a:cubicBezTo>
                    <a:pt x="17256" y="4925"/>
                    <a:pt x="14326" y="6431"/>
                    <a:pt x="12535" y="7896"/>
                  </a:cubicBezTo>
                  <a:cubicBezTo>
                    <a:pt x="10745" y="9402"/>
                    <a:pt x="10094" y="10867"/>
                    <a:pt x="10094" y="10867"/>
                  </a:cubicBezTo>
                  <a:cubicBezTo>
                    <a:pt x="10012" y="11071"/>
                    <a:pt x="10094" y="11274"/>
                    <a:pt x="10256" y="11315"/>
                  </a:cubicBezTo>
                  <a:cubicBezTo>
                    <a:pt x="10311" y="11337"/>
                    <a:pt x="10365" y="11347"/>
                    <a:pt x="10417" y="11347"/>
                  </a:cubicBezTo>
                  <a:cubicBezTo>
                    <a:pt x="10557" y="11347"/>
                    <a:pt x="10674" y="11271"/>
                    <a:pt x="10704" y="11152"/>
                  </a:cubicBezTo>
                  <a:cubicBezTo>
                    <a:pt x="10785" y="11030"/>
                    <a:pt x="11396" y="9646"/>
                    <a:pt x="13105" y="8303"/>
                  </a:cubicBezTo>
                  <a:cubicBezTo>
                    <a:pt x="14814" y="6960"/>
                    <a:pt x="17582" y="5576"/>
                    <a:pt x="21936" y="5454"/>
                  </a:cubicBezTo>
                  <a:cubicBezTo>
                    <a:pt x="26535" y="5292"/>
                    <a:pt x="29872" y="5169"/>
                    <a:pt x="32192" y="4803"/>
                  </a:cubicBezTo>
                  <a:cubicBezTo>
                    <a:pt x="33372" y="4640"/>
                    <a:pt x="34268" y="4356"/>
                    <a:pt x="35000" y="3989"/>
                  </a:cubicBezTo>
                  <a:cubicBezTo>
                    <a:pt x="35692" y="3623"/>
                    <a:pt x="36180" y="3094"/>
                    <a:pt x="36425" y="2402"/>
                  </a:cubicBezTo>
                  <a:cubicBezTo>
                    <a:pt x="36547" y="2199"/>
                    <a:pt x="36587" y="1954"/>
                    <a:pt x="36587" y="1751"/>
                  </a:cubicBezTo>
                  <a:cubicBezTo>
                    <a:pt x="36587" y="1344"/>
                    <a:pt x="36384" y="1018"/>
                    <a:pt x="36140" y="774"/>
                  </a:cubicBezTo>
                  <a:cubicBezTo>
                    <a:pt x="35773" y="408"/>
                    <a:pt x="35244" y="245"/>
                    <a:pt x="34675" y="123"/>
                  </a:cubicBezTo>
                  <a:cubicBezTo>
                    <a:pt x="34146" y="42"/>
                    <a:pt x="33576" y="1"/>
                    <a:pt x="33128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43" name="Google Shape;1770;p36"/>
            <p:cNvSpPr/>
            <p:nvPr/>
          </p:nvSpPr>
          <p:spPr>
            <a:xfrm>
              <a:off x="3342960" y="4593240"/>
              <a:ext cx="173520" cy="122400"/>
            </a:xfrm>
            <a:custGeom>
              <a:avLst/>
              <a:gdLst>
                <a:gd name="textAreaLeft" fmla="*/ 0 w 173520"/>
                <a:gd name="textAreaRight" fmla="*/ 173880 w 173520"/>
                <a:gd name="textAreaTop" fmla="*/ 0 h 122400"/>
                <a:gd name="textAreaBottom" fmla="*/ 122760 h 122400"/>
              </a:gdLst>
              <a:ahLst/>
              <a:cxnLst/>
              <a:rect l="textAreaLeft" t="textAreaTop" r="textAreaRight" b="textAreaBottom"/>
              <a:pathLst>
                <a:path w="10500" h="7052">
                  <a:moveTo>
                    <a:pt x="6975" y="1"/>
                  </a:moveTo>
                  <a:cubicBezTo>
                    <a:pt x="5952" y="1"/>
                    <a:pt x="4660" y="133"/>
                    <a:pt x="3581" y="662"/>
                  </a:cubicBezTo>
                  <a:cubicBezTo>
                    <a:pt x="2279" y="1354"/>
                    <a:pt x="1058" y="3714"/>
                    <a:pt x="366" y="5342"/>
                  </a:cubicBezTo>
                  <a:cubicBezTo>
                    <a:pt x="0" y="6156"/>
                    <a:pt x="611" y="7052"/>
                    <a:pt x="1506" y="7052"/>
                  </a:cubicBezTo>
                  <a:lnTo>
                    <a:pt x="5535" y="7052"/>
                  </a:lnTo>
                  <a:cubicBezTo>
                    <a:pt x="5861" y="7052"/>
                    <a:pt x="6227" y="6930"/>
                    <a:pt x="6430" y="6645"/>
                  </a:cubicBezTo>
                  <a:lnTo>
                    <a:pt x="10500" y="2087"/>
                  </a:lnTo>
                  <a:cubicBezTo>
                    <a:pt x="10500" y="2087"/>
                    <a:pt x="10337" y="337"/>
                    <a:pt x="8750" y="133"/>
                  </a:cubicBezTo>
                  <a:cubicBezTo>
                    <a:pt x="8750" y="133"/>
                    <a:pt x="7997" y="1"/>
                    <a:pt x="6975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61200" bIns="6120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44" name="Google Shape;1771;p36"/>
            <p:cNvSpPr/>
            <p:nvPr/>
          </p:nvSpPr>
          <p:spPr>
            <a:xfrm>
              <a:off x="3442680" y="4614480"/>
              <a:ext cx="47520" cy="82800"/>
            </a:xfrm>
            <a:custGeom>
              <a:avLst/>
              <a:gdLst>
                <a:gd name="textAreaLeft" fmla="*/ 0 w 47520"/>
                <a:gd name="textAreaRight" fmla="*/ 47880 w 47520"/>
                <a:gd name="textAreaTop" fmla="*/ 0 h 82800"/>
                <a:gd name="textAreaBottom" fmla="*/ 83160 h 82800"/>
              </a:gdLst>
              <a:ahLst/>
              <a:cxnLst/>
              <a:rect l="textAreaLeft" t="textAreaTop" r="textAreaRight" b="textAreaBottom"/>
              <a:pathLst>
                <a:path w="2890" h="4779">
                  <a:moveTo>
                    <a:pt x="2677" y="1"/>
                  </a:moveTo>
                  <a:cubicBezTo>
                    <a:pt x="2651" y="1"/>
                    <a:pt x="2627" y="6"/>
                    <a:pt x="2605" y="17"/>
                  </a:cubicBezTo>
                  <a:cubicBezTo>
                    <a:pt x="244" y="1360"/>
                    <a:pt x="0" y="3435"/>
                    <a:pt x="0" y="4249"/>
                  </a:cubicBezTo>
                  <a:cubicBezTo>
                    <a:pt x="0" y="4494"/>
                    <a:pt x="0" y="4616"/>
                    <a:pt x="0" y="4616"/>
                  </a:cubicBezTo>
                  <a:cubicBezTo>
                    <a:pt x="41" y="4738"/>
                    <a:pt x="122" y="4778"/>
                    <a:pt x="204" y="4778"/>
                  </a:cubicBezTo>
                  <a:cubicBezTo>
                    <a:pt x="285" y="4738"/>
                    <a:pt x="367" y="4656"/>
                    <a:pt x="367" y="4575"/>
                  </a:cubicBezTo>
                  <a:lnTo>
                    <a:pt x="326" y="4494"/>
                  </a:lnTo>
                  <a:cubicBezTo>
                    <a:pt x="326" y="4453"/>
                    <a:pt x="326" y="4372"/>
                    <a:pt x="326" y="4249"/>
                  </a:cubicBezTo>
                  <a:cubicBezTo>
                    <a:pt x="326" y="3476"/>
                    <a:pt x="570" y="1563"/>
                    <a:pt x="2768" y="302"/>
                  </a:cubicBezTo>
                  <a:cubicBezTo>
                    <a:pt x="2849" y="261"/>
                    <a:pt x="2890" y="180"/>
                    <a:pt x="2849" y="98"/>
                  </a:cubicBezTo>
                  <a:cubicBezTo>
                    <a:pt x="2819" y="39"/>
                    <a:pt x="2746" y="1"/>
                    <a:pt x="2677" y="1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41400" bIns="4140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45" name="Google Shape;1772;p36"/>
            <p:cNvSpPr/>
            <p:nvPr/>
          </p:nvSpPr>
          <p:spPr>
            <a:xfrm>
              <a:off x="2013480" y="4534560"/>
              <a:ext cx="1338480" cy="219600"/>
            </a:xfrm>
            <a:custGeom>
              <a:avLst/>
              <a:gdLst>
                <a:gd name="textAreaLeft" fmla="*/ 0 w 1338480"/>
                <a:gd name="textAreaRight" fmla="*/ 1338840 w 1338480"/>
                <a:gd name="textAreaTop" fmla="*/ 0 h 219600"/>
                <a:gd name="textAreaBottom" fmla="*/ 219960 h 219600"/>
              </a:gdLst>
              <a:ahLst/>
              <a:cxnLst/>
              <a:rect l="textAreaLeft" t="textAreaTop" r="textAreaRight" b="textAreaBottom"/>
              <a:pathLst>
                <a:path w="80906" h="12657">
                  <a:moveTo>
                    <a:pt x="15831" y="0"/>
                  </a:moveTo>
                  <a:lnTo>
                    <a:pt x="0" y="12657"/>
                  </a:lnTo>
                  <a:lnTo>
                    <a:pt x="65075" y="12657"/>
                  </a:lnTo>
                  <a:lnTo>
                    <a:pt x="80906" y="0"/>
                  </a:lnTo>
                  <a:close/>
                </a:path>
              </a:pathLst>
            </a:custGeom>
            <a:solidFill>
              <a:schemeClr val="l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46" name="Google Shape;1773;p36"/>
            <p:cNvSpPr/>
            <p:nvPr/>
          </p:nvSpPr>
          <p:spPr>
            <a:xfrm>
              <a:off x="2007360" y="4529160"/>
              <a:ext cx="1350720" cy="231120"/>
            </a:xfrm>
            <a:custGeom>
              <a:avLst/>
              <a:gdLst>
                <a:gd name="textAreaLeft" fmla="*/ 0 w 1350720"/>
                <a:gd name="textAreaRight" fmla="*/ 1351080 w 1350720"/>
                <a:gd name="textAreaTop" fmla="*/ 0 h 231120"/>
                <a:gd name="textAreaBottom" fmla="*/ 231480 h 231120"/>
              </a:gdLst>
              <a:ahLst/>
              <a:cxnLst/>
              <a:rect l="textAreaLeft" t="textAreaTop" r="textAreaRight" b="textAreaBottom"/>
              <a:pathLst>
                <a:path w="81640" h="13309">
                  <a:moveTo>
                    <a:pt x="80296" y="692"/>
                  </a:moveTo>
                  <a:lnTo>
                    <a:pt x="65340" y="12617"/>
                  </a:lnTo>
                  <a:lnTo>
                    <a:pt x="1344" y="12617"/>
                  </a:lnTo>
                  <a:lnTo>
                    <a:pt x="16320" y="692"/>
                  </a:lnTo>
                  <a:close/>
                  <a:moveTo>
                    <a:pt x="16198" y="1"/>
                  </a:moveTo>
                  <a:cubicBezTo>
                    <a:pt x="16117" y="1"/>
                    <a:pt x="16035" y="41"/>
                    <a:pt x="15995" y="82"/>
                  </a:cubicBezTo>
                  <a:lnTo>
                    <a:pt x="164" y="12698"/>
                  </a:lnTo>
                  <a:cubicBezTo>
                    <a:pt x="42" y="12779"/>
                    <a:pt x="1" y="12942"/>
                    <a:pt x="42" y="13064"/>
                  </a:cubicBezTo>
                  <a:cubicBezTo>
                    <a:pt x="82" y="13227"/>
                    <a:pt x="204" y="13309"/>
                    <a:pt x="367" y="13309"/>
                  </a:cubicBezTo>
                  <a:lnTo>
                    <a:pt x="65442" y="13309"/>
                  </a:lnTo>
                  <a:cubicBezTo>
                    <a:pt x="65523" y="13309"/>
                    <a:pt x="65605" y="13268"/>
                    <a:pt x="65645" y="13227"/>
                  </a:cubicBezTo>
                  <a:lnTo>
                    <a:pt x="81476" y="611"/>
                  </a:lnTo>
                  <a:cubicBezTo>
                    <a:pt x="81598" y="530"/>
                    <a:pt x="81639" y="367"/>
                    <a:pt x="81598" y="245"/>
                  </a:cubicBezTo>
                  <a:cubicBezTo>
                    <a:pt x="81558" y="82"/>
                    <a:pt x="81436" y="1"/>
                    <a:pt x="81273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47" name="Google Shape;1774;p36"/>
            <p:cNvSpPr/>
            <p:nvPr/>
          </p:nvSpPr>
          <p:spPr>
            <a:xfrm>
              <a:off x="3084840" y="4528800"/>
              <a:ext cx="273240" cy="245160"/>
            </a:xfrm>
            <a:custGeom>
              <a:avLst/>
              <a:gdLst>
                <a:gd name="textAreaLeft" fmla="*/ 0 w 273240"/>
                <a:gd name="textAreaRight" fmla="*/ 273600 w 273240"/>
                <a:gd name="textAreaTop" fmla="*/ 0 h 245160"/>
                <a:gd name="textAreaBottom" fmla="*/ 245520 h 245160"/>
              </a:gdLst>
              <a:ahLst/>
              <a:cxnLst/>
              <a:rect l="textAreaLeft" t="textAreaTop" r="textAreaRight" b="textAreaBottom"/>
              <a:pathLst>
                <a:path w="16524" h="14113">
                  <a:moveTo>
                    <a:pt x="16180" y="1"/>
                  </a:moveTo>
                  <a:cubicBezTo>
                    <a:pt x="16104" y="1"/>
                    <a:pt x="16029" y="36"/>
                    <a:pt x="15953" y="86"/>
                  </a:cubicBezTo>
                  <a:lnTo>
                    <a:pt x="122" y="12702"/>
                  </a:lnTo>
                  <a:cubicBezTo>
                    <a:pt x="41" y="12783"/>
                    <a:pt x="0" y="12865"/>
                    <a:pt x="0" y="12987"/>
                  </a:cubicBezTo>
                  <a:lnTo>
                    <a:pt x="0" y="13760"/>
                  </a:lnTo>
                  <a:cubicBezTo>
                    <a:pt x="0" y="13882"/>
                    <a:pt x="82" y="14004"/>
                    <a:pt x="204" y="14086"/>
                  </a:cubicBezTo>
                  <a:cubicBezTo>
                    <a:pt x="254" y="14103"/>
                    <a:pt x="305" y="14113"/>
                    <a:pt x="352" y="14113"/>
                  </a:cubicBezTo>
                  <a:cubicBezTo>
                    <a:pt x="420" y="14113"/>
                    <a:pt x="482" y="14093"/>
                    <a:pt x="529" y="14045"/>
                  </a:cubicBezTo>
                  <a:lnTo>
                    <a:pt x="16360" y="1388"/>
                  </a:lnTo>
                  <a:cubicBezTo>
                    <a:pt x="16442" y="1348"/>
                    <a:pt x="16523" y="1225"/>
                    <a:pt x="16523" y="1144"/>
                  </a:cubicBezTo>
                  <a:lnTo>
                    <a:pt x="16523" y="330"/>
                  </a:lnTo>
                  <a:cubicBezTo>
                    <a:pt x="16523" y="208"/>
                    <a:pt x="16442" y="86"/>
                    <a:pt x="16320" y="45"/>
                  </a:cubicBezTo>
                  <a:cubicBezTo>
                    <a:pt x="16273" y="14"/>
                    <a:pt x="16226" y="1"/>
                    <a:pt x="16180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48" name="Google Shape;1775;p36"/>
            <p:cNvSpPr/>
            <p:nvPr/>
          </p:nvSpPr>
          <p:spPr>
            <a:xfrm>
              <a:off x="2013480" y="4754880"/>
              <a:ext cx="1076400" cy="12960"/>
            </a:xfrm>
            <a:custGeom>
              <a:avLst/>
              <a:gdLst>
                <a:gd name="textAreaLeft" fmla="*/ 0 w 1076400"/>
                <a:gd name="textAreaRight" fmla="*/ 1076760 w 1076400"/>
                <a:gd name="textAreaTop" fmla="*/ 0 h 12960"/>
                <a:gd name="textAreaBottom" fmla="*/ 13320 h 12960"/>
              </a:gdLst>
              <a:ahLst/>
              <a:cxnLst/>
              <a:rect l="textAreaLeft" t="textAreaTop" r="textAreaRight" b="textAreaBottom"/>
              <a:pathLst>
                <a:path w="65075" h="775">
                  <a:moveTo>
                    <a:pt x="0" y="1"/>
                  </a:moveTo>
                  <a:lnTo>
                    <a:pt x="0" y="774"/>
                  </a:lnTo>
                  <a:lnTo>
                    <a:pt x="65075" y="774"/>
                  </a:lnTo>
                  <a:lnTo>
                    <a:pt x="65075" y="1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6480" bIns="648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49" name="Google Shape;1776;p36"/>
            <p:cNvSpPr/>
            <p:nvPr/>
          </p:nvSpPr>
          <p:spPr>
            <a:xfrm>
              <a:off x="2007360" y="4748400"/>
              <a:ext cx="1088640" cy="25920"/>
            </a:xfrm>
            <a:custGeom>
              <a:avLst/>
              <a:gdLst>
                <a:gd name="textAreaLeft" fmla="*/ 0 w 1088640"/>
                <a:gd name="textAreaRight" fmla="*/ 1089000 w 1088640"/>
                <a:gd name="textAreaTop" fmla="*/ 0 h 25920"/>
                <a:gd name="textAreaBottom" fmla="*/ 26280 h 25920"/>
              </a:gdLst>
              <a:ahLst/>
              <a:cxnLst/>
              <a:rect l="textAreaLeft" t="textAreaTop" r="textAreaRight" b="textAreaBottom"/>
              <a:pathLst>
                <a:path w="65809" h="1507">
                  <a:moveTo>
                    <a:pt x="65116" y="693"/>
                  </a:moveTo>
                  <a:lnTo>
                    <a:pt x="65116" y="815"/>
                  </a:lnTo>
                  <a:lnTo>
                    <a:pt x="693" y="815"/>
                  </a:lnTo>
                  <a:lnTo>
                    <a:pt x="693" y="693"/>
                  </a:lnTo>
                  <a:close/>
                  <a:moveTo>
                    <a:pt x="367" y="1"/>
                  </a:moveTo>
                  <a:cubicBezTo>
                    <a:pt x="286" y="1"/>
                    <a:pt x="164" y="41"/>
                    <a:pt x="123" y="123"/>
                  </a:cubicBezTo>
                  <a:cubicBezTo>
                    <a:pt x="42" y="163"/>
                    <a:pt x="1" y="286"/>
                    <a:pt x="1" y="367"/>
                  </a:cubicBezTo>
                  <a:lnTo>
                    <a:pt x="1" y="1140"/>
                  </a:lnTo>
                  <a:cubicBezTo>
                    <a:pt x="1" y="1222"/>
                    <a:pt x="42" y="1344"/>
                    <a:pt x="123" y="1384"/>
                  </a:cubicBezTo>
                  <a:cubicBezTo>
                    <a:pt x="164" y="1466"/>
                    <a:pt x="286" y="1506"/>
                    <a:pt x="367" y="1506"/>
                  </a:cubicBezTo>
                  <a:lnTo>
                    <a:pt x="65442" y="1506"/>
                  </a:lnTo>
                  <a:cubicBezTo>
                    <a:pt x="65523" y="1506"/>
                    <a:pt x="65645" y="1466"/>
                    <a:pt x="65686" y="1384"/>
                  </a:cubicBezTo>
                  <a:cubicBezTo>
                    <a:pt x="65767" y="1344"/>
                    <a:pt x="65808" y="1222"/>
                    <a:pt x="65808" y="1140"/>
                  </a:cubicBezTo>
                  <a:lnTo>
                    <a:pt x="65808" y="367"/>
                  </a:lnTo>
                  <a:cubicBezTo>
                    <a:pt x="65808" y="286"/>
                    <a:pt x="65767" y="163"/>
                    <a:pt x="65686" y="123"/>
                  </a:cubicBezTo>
                  <a:cubicBezTo>
                    <a:pt x="65645" y="41"/>
                    <a:pt x="65523" y="1"/>
                    <a:pt x="65442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12960" bIns="1296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50" name="Google Shape;1777;p36"/>
            <p:cNvSpPr/>
            <p:nvPr/>
          </p:nvSpPr>
          <p:spPr>
            <a:xfrm>
              <a:off x="2323800" y="4653720"/>
              <a:ext cx="117360" cy="4140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1400"/>
                <a:gd name="textAreaBottom" fmla="*/ 41760 h 41400"/>
              </a:gdLst>
              <a:ahLst/>
              <a:cxnLst/>
              <a:rect l="textAreaLeft" t="textAreaTop" r="textAreaRight" b="textAreaBottom"/>
              <a:pathLst>
                <a:path w="7123" h="2402">
                  <a:moveTo>
                    <a:pt x="5779" y="692"/>
                  </a:moveTo>
                  <a:lnTo>
                    <a:pt x="4559" y="1710"/>
                  </a:lnTo>
                  <a:lnTo>
                    <a:pt x="1343" y="1710"/>
                  </a:lnTo>
                  <a:lnTo>
                    <a:pt x="2587" y="692"/>
                  </a:lnTo>
                  <a:close/>
                  <a:moveTo>
                    <a:pt x="2442" y="0"/>
                  </a:moveTo>
                  <a:cubicBezTo>
                    <a:pt x="2361" y="0"/>
                    <a:pt x="2320" y="41"/>
                    <a:pt x="2239" y="82"/>
                  </a:cubicBezTo>
                  <a:lnTo>
                    <a:pt x="163" y="1791"/>
                  </a:lnTo>
                  <a:cubicBezTo>
                    <a:pt x="41" y="1872"/>
                    <a:pt x="0" y="2035"/>
                    <a:pt x="41" y="2157"/>
                  </a:cubicBezTo>
                  <a:cubicBezTo>
                    <a:pt x="82" y="2279"/>
                    <a:pt x="204" y="2401"/>
                    <a:pt x="367" y="2401"/>
                  </a:cubicBezTo>
                  <a:lnTo>
                    <a:pt x="4681" y="2401"/>
                  </a:lnTo>
                  <a:cubicBezTo>
                    <a:pt x="4721" y="2401"/>
                    <a:pt x="4803" y="2361"/>
                    <a:pt x="4884" y="2320"/>
                  </a:cubicBezTo>
                  <a:lnTo>
                    <a:pt x="6960" y="611"/>
                  </a:lnTo>
                  <a:cubicBezTo>
                    <a:pt x="7082" y="529"/>
                    <a:pt x="7122" y="367"/>
                    <a:pt x="7082" y="244"/>
                  </a:cubicBezTo>
                  <a:cubicBezTo>
                    <a:pt x="7041" y="122"/>
                    <a:pt x="6878" y="0"/>
                    <a:pt x="6756" y="0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880" bIns="2088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51" name="Google Shape;1778;p36"/>
            <p:cNvSpPr/>
            <p:nvPr/>
          </p:nvSpPr>
          <p:spPr>
            <a:xfrm>
              <a:off x="2395440" y="4653720"/>
              <a:ext cx="117360" cy="4140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1400"/>
                <a:gd name="textAreaBottom" fmla="*/ 41760 h 41400"/>
              </a:gdLst>
              <a:ahLst/>
              <a:cxnLst/>
              <a:rect l="textAreaLeft" t="textAreaTop" r="textAreaRight" b="textAreaBottom"/>
              <a:pathLst>
                <a:path w="7123" h="2402">
                  <a:moveTo>
                    <a:pt x="5779" y="692"/>
                  </a:moveTo>
                  <a:lnTo>
                    <a:pt x="4518" y="1710"/>
                  </a:lnTo>
                  <a:lnTo>
                    <a:pt x="1303" y="1710"/>
                  </a:lnTo>
                  <a:lnTo>
                    <a:pt x="2546" y="692"/>
                  </a:lnTo>
                  <a:close/>
                  <a:moveTo>
                    <a:pt x="2442" y="0"/>
                  </a:moveTo>
                  <a:cubicBezTo>
                    <a:pt x="2361" y="0"/>
                    <a:pt x="2279" y="41"/>
                    <a:pt x="2239" y="82"/>
                  </a:cubicBezTo>
                  <a:lnTo>
                    <a:pt x="122" y="1791"/>
                  </a:lnTo>
                  <a:cubicBezTo>
                    <a:pt x="41" y="1872"/>
                    <a:pt x="0" y="2035"/>
                    <a:pt x="41" y="2157"/>
                  </a:cubicBezTo>
                  <a:cubicBezTo>
                    <a:pt x="82" y="2279"/>
                    <a:pt x="204" y="2401"/>
                    <a:pt x="367" y="2401"/>
                  </a:cubicBezTo>
                  <a:lnTo>
                    <a:pt x="4640" y="2401"/>
                  </a:lnTo>
                  <a:cubicBezTo>
                    <a:pt x="4721" y="2401"/>
                    <a:pt x="4803" y="2361"/>
                    <a:pt x="4843" y="2320"/>
                  </a:cubicBezTo>
                  <a:lnTo>
                    <a:pt x="6960" y="611"/>
                  </a:lnTo>
                  <a:cubicBezTo>
                    <a:pt x="7082" y="529"/>
                    <a:pt x="7122" y="367"/>
                    <a:pt x="7041" y="244"/>
                  </a:cubicBezTo>
                  <a:cubicBezTo>
                    <a:pt x="7000" y="122"/>
                    <a:pt x="6878" y="0"/>
                    <a:pt x="6756" y="0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880" bIns="2088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52" name="Google Shape;1779;p36"/>
            <p:cNvSpPr/>
            <p:nvPr/>
          </p:nvSpPr>
          <p:spPr>
            <a:xfrm>
              <a:off x="2252520" y="4653720"/>
              <a:ext cx="117360" cy="4140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1400"/>
                <a:gd name="textAreaBottom" fmla="*/ 41760 h 41400"/>
              </a:gdLst>
              <a:ahLst/>
              <a:cxnLst/>
              <a:rect l="textAreaLeft" t="textAreaTop" r="textAreaRight" b="textAreaBottom"/>
              <a:pathLst>
                <a:path w="7123" h="2402">
                  <a:moveTo>
                    <a:pt x="5820" y="692"/>
                  </a:moveTo>
                  <a:lnTo>
                    <a:pt x="4559" y="1710"/>
                  </a:lnTo>
                  <a:lnTo>
                    <a:pt x="1344" y="1710"/>
                  </a:lnTo>
                  <a:lnTo>
                    <a:pt x="2587" y="692"/>
                  </a:lnTo>
                  <a:close/>
                  <a:moveTo>
                    <a:pt x="2483" y="0"/>
                  </a:moveTo>
                  <a:cubicBezTo>
                    <a:pt x="2402" y="0"/>
                    <a:pt x="2320" y="41"/>
                    <a:pt x="2239" y="82"/>
                  </a:cubicBezTo>
                  <a:lnTo>
                    <a:pt x="163" y="1791"/>
                  </a:lnTo>
                  <a:cubicBezTo>
                    <a:pt x="41" y="1872"/>
                    <a:pt x="1" y="2035"/>
                    <a:pt x="41" y="2157"/>
                  </a:cubicBezTo>
                  <a:cubicBezTo>
                    <a:pt x="123" y="2279"/>
                    <a:pt x="245" y="2401"/>
                    <a:pt x="367" y="2401"/>
                  </a:cubicBezTo>
                  <a:lnTo>
                    <a:pt x="4681" y="2401"/>
                  </a:lnTo>
                  <a:cubicBezTo>
                    <a:pt x="4762" y="2401"/>
                    <a:pt x="4844" y="2361"/>
                    <a:pt x="4884" y="2320"/>
                  </a:cubicBezTo>
                  <a:lnTo>
                    <a:pt x="7000" y="611"/>
                  </a:lnTo>
                  <a:cubicBezTo>
                    <a:pt x="7082" y="529"/>
                    <a:pt x="7123" y="367"/>
                    <a:pt x="7082" y="244"/>
                  </a:cubicBezTo>
                  <a:cubicBezTo>
                    <a:pt x="7041" y="122"/>
                    <a:pt x="6919" y="0"/>
                    <a:pt x="6756" y="0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880" bIns="2088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53" name="Google Shape;1780;p36"/>
            <p:cNvSpPr/>
            <p:nvPr/>
          </p:nvSpPr>
          <p:spPr>
            <a:xfrm>
              <a:off x="2287440" y="4624560"/>
              <a:ext cx="117360" cy="4068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0680"/>
                <a:gd name="textAreaBottom" fmla="*/ 41040 h 40680"/>
              </a:gdLst>
              <a:ahLst/>
              <a:cxnLst/>
              <a:rect l="textAreaLeft" t="textAreaTop" r="textAreaRight" b="textAreaBottom"/>
              <a:pathLst>
                <a:path w="7123" h="2362">
                  <a:moveTo>
                    <a:pt x="5745" y="693"/>
                  </a:moveTo>
                  <a:lnTo>
                    <a:pt x="4518" y="1669"/>
                  </a:lnTo>
                  <a:lnTo>
                    <a:pt x="1303" y="1669"/>
                  </a:lnTo>
                  <a:lnTo>
                    <a:pt x="2565" y="693"/>
                  </a:lnTo>
                  <a:close/>
                  <a:moveTo>
                    <a:pt x="2443" y="1"/>
                  </a:moveTo>
                  <a:cubicBezTo>
                    <a:pt x="2361" y="1"/>
                    <a:pt x="2280" y="41"/>
                    <a:pt x="2239" y="82"/>
                  </a:cubicBezTo>
                  <a:lnTo>
                    <a:pt x="123" y="1751"/>
                  </a:lnTo>
                  <a:cubicBezTo>
                    <a:pt x="42" y="1832"/>
                    <a:pt x="1" y="1995"/>
                    <a:pt x="42" y="2117"/>
                  </a:cubicBezTo>
                  <a:cubicBezTo>
                    <a:pt x="82" y="2280"/>
                    <a:pt x="204" y="2361"/>
                    <a:pt x="367" y="2361"/>
                  </a:cubicBezTo>
                  <a:lnTo>
                    <a:pt x="4640" y="2361"/>
                  </a:lnTo>
                  <a:cubicBezTo>
                    <a:pt x="4722" y="2361"/>
                    <a:pt x="4803" y="2320"/>
                    <a:pt x="4884" y="2280"/>
                  </a:cubicBezTo>
                  <a:lnTo>
                    <a:pt x="6960" y="611"/>
                  </a:lnTo>
                  <a:cubicBezTo>
                    <a:pt x="7082" y="489"/>
                    <a:pt x="7123" y="367"/>
                    <a:pt x="7082" y="204"/>
                  </a:cubicBezTo>
                  <a:cubicBezTo>
                    <a:pt x="7001" y="82"/>
                    <a:pt x="6879" y="1"/>
                    <a:pt x="6757" y="1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520" bIns="205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54" name="Google Shape;1781;p36"/>
            <p:cNvSpPr/>
            <p:nvPr/>
          </p:nvSpPr>
          <p:spPr>
            <a:xfrm>
              <a:off x="2393280" y="4594680"/>
              <a:ext cx="117360" cy="4140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1400"/>
                <a:gd name="textAreaBottom" fmla="*/ 41760 h 41400"/>
              </a:gdLst>
              <a:ahLst/>
              <a:cxnLst/>
              <a:rect l="textAreaLeft" t="textAreaTop" r="textAreaRight" b="textAreaBottom"/>
              <a:pathLst>
                <a:path w="7123" h="2402">
                  <a:moveTo>
                    <a:pt x="5779" y="692"/>
                  </a:moveTo>
                  <a:lnTo>
                    <a:pt x="4536" y="1710"/>
                  </a:lnTo>
                  <a:lnTo>
                    <a:pt x="1303" y="1710"/>
                  </a:lnTo>
                  <a:lnTo>
                    <a:pt x="2564" y="692"/>
                  </a:lnTo>
                  <a:close/>
                  <a:moveTo>
                    <a:pt x="2442" y="0"/>
                  </a:moveTo>
                  <a:cubicBezTo>
                    <a:pt x="2361" y="0"/>
                    <a:pt x="2279" y="41"/>
                    <a:pt x="2239" y="82"/>
                  </a:cubicBezTo>
                  <a:lnTo>
                    <a:pt x="122" y="1791"/>
                  </a:lnTo>
                  <a:cubicBezTo>
                    <a:pt x="41" y="1872"/>
                    <a:pt x="0" y="2035"/>
                    <a:pt x="41" y="2157"/>
                  </a:cubicBezTo>
                  <a:cubicBezTo>
                    <a:pt x="82" y="2279"/>
                    <a:pt x="204" y="2402"/>
                    <a:pt x="367" y="2402"/>
                  </a:cubicBezTo>
                  <a:lnTo>
                    <a:pt x="4640" y="2402"/>
                  </a:lnTo>
                  <a:cubicBezTo>
                    <a:pt x="4721" y="2402"/>
                    <a:pt x="4803" y="2361"/>
                    <a:pt x="4884" y="2320"/>
                  </a:cubicBezTo>
                  <a:lnTo>
                    <a:pt x="6959" y="611"/>
                  </a:lnTo>
                  <a:cubicBezTo>
                    <a:pt x="7082" y="529"/>
                    <a:pt x="7122" y="367"/>
                    <a:pt x="7082" y="245"/>
                  </a:cubicBezTo>
                  <a:cubicBezTo>
                    <a:pt x="7000" y="122"/>
                    <a:pt x="6878" y="0"/>
                    <a:pt x="6756" y="0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880" bIns="2088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55" name="Google Shape;1782;p36"/>
            <p:cNvSpPr/>
            <p:nvPr/>
          </p:nvSpPr>
          <p:spPr>
            <a:xfrm>
              <a:off x="2322000" y="4594680"/>
              <a:ext cx="117360" cy="4140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1400"/>
                <a:gd name="textAreaBottom" fmla="*/ 41760 h 41400"/>
              </a:gdLst>
              <a:ahLst/>
              <a:cxnLst/>
              <a:rect l="textAreaLeft" t="textAreaTop" r="textAreaRight" b="textAreaBottom"/>
              <a:pathLst>
                <a:path w="7123" h="2402">
                  <a:moveTo>
                    <a:pt x="5805" y="692"/>
                  </a:moveTo>
                  <a:lnTo>
                    <a:pt x="4558" y="1710"/>
                  </a:lnTo>
                  <a:lnTo>
                    <a:pt x="1343" y="1710"/>
                  </a:lnTo>
                  <a:lnTo>
                    <a:pt x="2564" y="692"/>
                  </a:lnTo>
                  <a:close/>
                  <a:moveTo>
                    <a:pt x="2483" y="0"/>
                  </a:moveTo>
                  <a:cubicBezTo>
                    <a:pt x="2402" y="0"/>
                    <a:pt x="2320" y="41"/>
                    <a:pt x="2239" y="82"/>
                  </a:cubicBezTo>
                  <a:lnTo>
                    <a:pt x="163" y="1791"/>
                  </a:lnTo>
                  <a:cubicBezTo>
                    <a:pt x="41" y="1872"/>
                    <a:pt x="0" y="2035"/>
                    <a:pt x="41" y="2157"/>
                  </a:cubicBezTo>
                  <a:cubicBezTo>
                    <a:pt x="82" y="2279"/>
                    <a:pt x="245" y="2402"/>
                    <a:pt x="367" y="2402"/>
                  </a:cubicBezTo>
                  <a:lnTo>
                    <a:pt x="4681" y="2402"/>
                  </a:lnTo>
                  <a:cubicBezTo>
                    <a:pt x="4762" y="2402"/>
                    <a:pt x="4803" y="2361"/>
                    <a:pt x="4884" y="2320"/>
                  </a:cubicBezTo>
                  <a:lnTo>
                    <a:pt x="6960" y="611"/>
                  </a:lnTo>
                  <a:cubicBezTo>
                    <a:pt x="7082" y="529"/>
                    <a:pt x="7122" y="367"/>
                    <a:pt x="7082" y="245"/>
                  </a:cubicBezTo>
                  <a:cubicBezTo>
                    <a:pt x="7041" y="122"/>
                    <a:pt x="6919" y="0"/>
                    <a:pt x="6756" y="0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880" bIns="2088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56" name="Google Shape;1783;p36"/>
            <p:cNvSpPr/>
            <p:nvPr/>
          </p:nvSpPr>
          <p:spPr>
            <a:xfrm>
              <a:off x="2466000" y="4653720"/>
              <a:ext cx="117360" cy="4140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1400"/>
                <a:gd name="textAreaBottom" fmla="*/ 41760 h 41400"/>
              </a:gdLst>
              <a:ahLst/>
              <a:cxnLst/>
              <a:rect l="textAreaLeft" t="textAreaTop" r="textAreaRight" b="textAreaBottom"/>
              <a:pathLst>
                <a:path w="7123" h="2402">
                  <a:moveTo>
                    <a:pt x="5820" y="692"/>
                  </a:moveTo>
                  <a:lnTo>
                    <a:pt x="4559" y="1710"/>
                  </a:lnTo>
                  <a:lnTo>
                    <a:pt x="1344" y="1710"/>
                  </a:lnTo>
                  <a:lnTo>
                    <a:pt x="2587" y="692"/>
                  </a:lnTo>
                  <a:close/>
                  <a:moveTo>
                    <a:pt x="2483" y="0"/>
                  </a:moveTo>
                  <a:cubicBezTo>
                    <a:pt x="2402" y="0"/>
                    <a:pt x="2320" y="41"/>
                    <a:pt x="2239" y="82"/>
                  </a:cubicBezTo>
                  <a:lnTo>
                    <a:pt x="163" y="1791"/>
                  </a:lnTo>
                  <a:cubicBezTo>
                    <a:pt x="41" y="1872"/>
                    <a:pt x="1" y="2035"/>
                    <a:pt x="41" y="2157"/>
                  </a:cubicBezTo>
                  <a:cubicBezTo>
                    <a:pt x="82" y="2279"/>
                    <a:pt x="245" y="2401"/>
                    <a:pt x="367" y="2401"/>
                  </a:cubicBezTo>
                  <a:lnTo>
                    <a:pt x="4681" y="2401"/>
                  </a:lnTo>
                  <a:cubicBezTo>
                    <a:pt x="4762" y="2401"/>
                    <a:pt x="4844" y="2361"/>
                    <a:pt x="4884" y="2320"/>
                  </a:cubicBezTo>
                  <a:lnTo>
                    <a:pt x="6960" y="611"/>
                  </a:lnTo>
                  <a:cubicBezTo>
                    <a:pt x="7082" y="529"/>
                    <a:pt x="7123" y="367"/>
                    <a:pt x="7082" y="244"/>
                  </a:cubicBezTo>
                  <a:cubicBezTo>
                    <a:pt x="7041" y="122"/>
                    <a:pt x="6919" y="0"/>
                    <a:pt x="6756" y="0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880" bIns="2088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57" name="Google Shape;1784;p36"/>
            <p:cNvSpPr/>
            <p:nvPr/>
          </p:nvSpPr>
          <p:spPr>
            <a:xfrm>
              <a:off x="2821680" y="4653720"/>
              <a:ext cx="117360" cy="4140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1400"/>
                <a:gd name="textAreaBottom" fmla="*/ 41760 h 41400"/>
              </a:gdLst>
              <a:ahLst/>
              <a:cxnLst/>
              <a:rect l="textAreaLeft" t="textAreaTop" r="textAreaRight" b="textAreaBottom"/>
              <a:pathLst>
                <a:path w="7123" h="2402">
                  <a:moveTo>
                    <a:pt x="5820" y="692"/>
                  </a:moveTo>
                  <a:lnTo>
                    <a:pt x="4559" y="1710"/>
                  </a:lnTo>
                  <a:lnTo>
                    <a:pt x="1344" y="1710"/>
                  </a:lnTo>
                  <a:lnTo>
                    <a:pt x="2587" y="692"/>
                  </a:lnTo>
                  <a:close/>
                  <a:moveTo>
                    <a:pt x="2483" y="0"/>
                  </a:moveTo>
                  <a:cubicBezTo>
                    <a:pt x="2402" y="0"/>
                    <a:pt x="2320" y="41"/>
                    <a:pt x="2239" y="82"/>
                  </a:cubicBezTo>
                  <a:lnTo>
                    <a:pt x="163" y="1791"/>
                  </a:lnTo>
                  <a:cubicBezTo>
                    <a:pt x="41" y="1872"/>
                    <a:pt x="1" y="2035"/>
                    <a:pt x="41" y="2157"/>
                  </a:cubicBezTo>
                  <a:cubicBezTo>
                    <a:pt x="123" y="2279"/>
                    <a:pt x="245" y="2401"/>
                    <a:pt x="367" y="2401"/>
                  </a:cubicBezTo>
                  <a:lnTo>
                    <a:pt x="4681" y="2401"/>
                  </a:lnTo>
                  <a:cubicBezTo>
                    <a:pt x="4762" y="2401"/>
                    <a:pt x="4844" y="2361"/>
                    <a:pt x="4884" y="2320"/>
                  </a:cubicBezTo>
                  <a:lnTo>
                    <a:pt x="6960" y="611"/>
                  </a:lnTo>
                  <a:cubicBezTo>
                    <a:pt x="7082" y="529"/>
                    <a:pt x="7123" y="367"/>
                    <a:pt x="7082" y="244"/>
                  </a:cubicBezTo>
                  <a:cubicBezTo>
                    <a:pt x="7041" y="122"/>
                    <a:pt x="6919" y="0"/>
                    <a:pt x="6756" y="0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880" bIns="2088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58" name="Google Shape;1785;p36"/>
            <p:cNvSpPr/>
            <p:nvPr/>
          </p:nvSpPr>
          <p:spPr>
            <a:xfrm>
              <a:off x="2464200" y="4594680"/>
              <a:ext cx="117360" cy="4140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1400"/>
                <a:gd name="textAreaBottom" fmla="*/ 41760 h 41400"/>
              </a:gdLst>
              <a:ahLst/>
              <a:cxnLst/>
              <a:rect l="textAreaLeft" t="textAreaTop" r="textAreaRight" b="textAreaBottom"/>
              <a:pathLst>
                <a:path w="7123" h="2402">
                  <a:moveTo>
                    <a:pt x="5820" y="692"/>
                  </a:moveTo>
                  <a:lnTo>
                    <a:pt x="4577" y="1710"/>
                  </a:lnTo>
                  <a:lnTo>
                    <a:pt x="1343" y="1710"/>
                  </a:lnTo>
                  <a:lnTo>
                    <a:pt x="2605" y="692"/>
                  </a:lnTo>
                  <a:close/>
                  <a:moveTo>
                    <a:pt x="2483" y="0"/>
                  </a:moveTo>
                  <a:cubicBezTo>
                    <a:pt x="2402" y="0"/>
                    <a:pt x="2320" y="41"/>
                    <a:pt x="2279" y="82"/>
                  </a:cubicBezTo>
                  <a:lnTo>
                    <a:pt x="163" y="1791"/>
                  </a:lnTo>
                  <a:cubicBezTo>
                    <a:pt x="41" y="1872"/>
                    <a:pt x="0" y="2035"/>
                    <a:pt x="41" y="2157"/>
                  </a:cubicBezTo>
                  <a:cubicBezTo>
                    <a:pt x="123" y="2279"/>
                    <a:pt x="245" y="2402"/>
                    <a:pt x="367" y="2402"/>
                  </a:cubicBezTo>
                  <a:lnTo>
                    <a:pt x="4681" y="2402"/>
                  </a:lnTo>
                  <a:cubicBezTo>
                    <a:pt x="4762" y="2402"/>
                    <a:pt x="4843" y="2361"/>
                    <a:pt x="4884" y="2320"/>
                  </a:cubicBezTo>
                  <a:lnTo>
                    <a:pt x="7000" y="611"/>
                  </a:lnTo>
                  <a:cubicBezTo>
                    <a:pt x="7082" y="529"/>
                    <a:pt x="7122" y="367"/>
                    <a:pt x="7082" y="245"/>
                  </a:cubicBezTo>
                  <a:cubicBezTo>
                    <a:pt x="7041" y="122"/>
                    <a:pt x="6919" y="0"/>
                    <a:pt x="6756" y="0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880" bIns="2088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59" name="Google Shape;1786;p36"/>
            <p:cNvSpPr/>
            <p:nvPr/>
          </p:nvSpPr>
          <p:spPr>
            <a:xfrm>
              <a:off x="2537280" y="4653720"/>
              <a:ext cx="117360" cy="4140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1400"/>
                <a:gd name="textAreaBottom" fmla="*/ 41760 h 41400"/>
              </a:gdLst>
              <a:ahLst/>
              <a:cxnLst/>
              <a:rect l="textAreaLeft" t="textAreaTop" r="textAreaRight" b="textAreaBottom"/>
              <a:pathLst>
                <a:path w="7123" h="2402">
                  <a:moveTo>
                    <a:pt x="5779" y="692"/>
                  </a:moveTo>
                  <a:lnTo>
                    <a:pt x="4518" y="1710"/>
                  </a:lnTo>
                  <a:lnTo>
                    <a:pt x="1303" y="1710"/>
                  </a:lnTo>
                  <a:lnTo>
                    <a:pt x="2546" y="692"/>
                  </a:lnTo>
                  <a:close/>
                  <a:moveTo>
                    <a:pt x="2442" y="0"/>
                  </a:moveTo>
                  <a:cubicBezTo>
                    <a:pt x="2361" y="0"/>
                    <a:pt x="2279" y="41"/>
                    <a:pt x="2239" y="82"/>
                  </a:cubicBezTo>
                  <a:lnTo>
                    <a:pt x="163" y="1791"/>
                  </a:lnTo>
                  <a:cubicBezTo>
                    <a:pt x="41" y="1872"/>
                    <a:pt x="0" y="2035"/>
                    <a:pt x="41" y="2157"/>
                  </a:cubicBezTo>
                  <a:cubicBezTo>
                    <a:pt x="82" y="2279"/>
                    <a:pt x="204" y="2401"/>
                    <a:pt x="367" y="2401"/>
                  </a:cubicBezTo>
                  <a:lnTo>
                    <a:pt x="4640" y="2401"/>
                  </a:lnTo>
                  <a:cubicBezTo>
                    <a:pt x="4721" y="2401"/>
                    <a:pt x="4803" y="2361"/>
                    <a:pt x="4884" y="2320"/>
                  </a:cubicBezTo>
                  <a:lnTo>
                    <a:pt x="6960" y="611"/>
                  </a:lnTo>
                  <a:cubicBezTo>
                    <a:pt x="7082" y="529"/>
                    <a:pt x="7122" y="367"/>
                    <a:pt x="7082" y="244"/>
                  </a:cubicBezTo>
                  <a:cubicBezTo>
                    <a:pt x="7000" y="122"/>
                    <a:pt x="6878" y="0"/>
                    <a:pt x="6756" y="0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880" bIns="2088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60" name="Google Shape;1787;p36"/>
            <p:cNvSpPr/>
            <p:nvPr/>
          </p:nvSpPr>
          <p:spPr>
            <a:xfrm>
              <a:off x="2963880" y="4653720"/>
              <a:ext cx="117360" cy="4140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1400"/>
                <a:gd name="textAreaBottom" fmla="*/ 41760 h 41400"/>
              </a:gdLst>
              <a:ahLst/>
              <a:cxnLst/>
              <a:rect l="textAreaLeft" t="textAreaTop" r="textAreaRight" b="textAreaBottom"/>
              <a:pathLst>
                <a:path w="7123" h="2402">
                  <a:moveTo>
                    <a:pt x="5820" y="692"/>
                  </a:moveTo>
                  <a:lnTo>
                    <a:pt x="4559" y="1710"/>
                  </a:lnTo>
                  <a:lnTo>
                    <a:pt x="1359" y="1710"/>
                  </a:lnTo>
                  <a:lnTo>
                    <a:pt x="2605" y="692"/>
                  </a:lnTo>
                  <a:close/>
                  <a:moveTo>
                    <a:pt x="2483" y="0"/>
                  </a:moveTo>
                  <a:cubicBezTo>
                    <a:pt x="2402" y="0"/>
                    <a:pt x="2320" y="41"/>
                    <a:pt x="2280" y="82"/>
                  </a:cubicBezTo>
                  <a:lnTo>
                    <a:pt x="163" y="1791"/>
                  </a:lnTo>
                  <a:cubicBezTo>
                    <a:pt x="41" y="1872"/>
                    <a:pt x="1" y="2035"/>
                    <a:pt x="82" y="2157"/>
                  </a:cubicBezTo>
                  <a:cubicBezTo>
                    <a:pt x="123" y="2279"/>
                    <a:pt x="245" y="2401"/>
                    <a:pt x="367" y="2401"/>
                  </a:cubicBezTo>
                  <a:lnTo>
                    <a:pt x="4681" y="2401"/>
                  </a:lnTo>
                  <a:cubicBezTo>
                    <a:pt x="4762" y="2401"/>
                    <a:pt x="4844" y="2361"/>
                    <a:pt x="4884" y="2320"/>
                  </a:cubicBezTo>
                  <a:lnTo>
                    <a:pt x="7001" y="611"/>
                  </a:lnTo>
                  <a:cubicBezTo>
                    <a:pt x="7082" y="529"/>
                    <a:pt x="7123" y="367"/>
                    <a:pt x="7082" y="244"/>
                  </a:cubicBezTo>
                  <a:cubicBezTo>
                    <a:pt x="7041" y="122"/>
                    <a:pt x="6919" y="0"/>
                    <a:pt x="6756" y="0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880" bIns="2088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61" name="Google Shape;1788;p36"/>
            <p:cNvSpPr/>
            <p:nvPr/>
          </p:nvSpPr>
          <p:spPr>
            <a:xfrm>
              <a:off x="2998800" y="4624560"/>
              <a:ext cx="117360" cy="4068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0680"/>
                <a:gd name="textAreaBottom" fmla="*/ 41040 h 40680"/>
              </a:gdLst>
              <a:ahLst/>
              <a:cxnLst/>
              <a:rect l="textAreaLeft" t="textAreaTop" r="textAreaRight" b="textAreaBottom"/>
              <a:pathLst>
                <a:path w="7123" h="2362">
                  <a:moveTo>
                    <a:pt x="5780" y="693"/>
                  </a:moveTo>
                  <a:lnTo>
                    <a:pt x="4559" y="1669"/>
                  </a:lnTo>
                  <a:lnTo>
                    <a:pt x="1338" y="1669"/>
                  </a:lnTo>
                  <a:lnTo>
                    <a:pt x="2565" y="693"/>
                  </a:lnTo>
                  <a:close/>
                  <a:moveTo>
                    <a:pt x="2443" y="1"/>
                  </a:moveTo>
                  <a:cubicBezTo>
                    <a:pt x="2361" y="1"/>
                    <a:pt x="2280" y="41"/>
                    <a:pt x="2239" y="82"/>
                  </a:cubicBezTo>
                  <a:lnTo>
                    <a:pt x="164" y="1751"/>
                  </a:lnTo>
                  <a:cubicBezTo>
                    <a:pt x="42" y="1832"/>
                    <a:pt x="1" y="1995"/>
                    <a:pt x="42" y="2117"/>
                  </a:cubicBezTo>
                  <a:cubicBezTo>
                    <a:pt x="82" y="2280"/>
                    <a:pt x="204" y="2361"/>
                    <a:pt x="367" y="2361"/>
                  </a:cubicBezTo>
                  <a:lnTo>
                    <a:pt x="4640" y="2361"/>
                  </a:lnTo>
                  <a:cubicBezTo>
                    <a:pt x="4722" y="2361"/>
                    <a:pt x="4803" y="2320"/>
                    <a:pt x="4885" y="2280"/>
                  </a:cubicBezTo>
                  <a:lnTo>
                    <a:pt x="6960" y="611"/>
                  </a:lnTo>
                  <a:cubicBezTo>
                    <a:pt x="7082" y="489"/>
                    <a:pt x="7123" y="367"/>
                    <a:pt x="7082" y="204"/>
                  </a:cubicBezTo>
                  <a:cubicBezTo>
                    <a:pt x="7042" y="82"/>
                    <a:pt x="6879" y="1"/>
                    <a:pt x="6757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520" bIns="205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62" name="Google Shape;1789;p36"/>
            <p:cNvSpPr/>
            <p:nvPr/>
          </p:nvSpPr>
          <p:spPr>
            <a:xfrm>
              <a:off x="2892960" y="4653720"/>
              <a:ext cx="117360" cy="4140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1400"/>
                <a:gd name="textAreaBottom" fmla="*/ 41760 h 41400"/>
              </a:gdLst>
              <a:ahLst/>
              <a:cxnLst/>
              <a:rect l="textAreaLeft" t="textAreaTop" r="textAreaRight" b="textAreaBottom"/>
              <a:pathLst>
                <a:path w="7123" h="2402">
                  <a:moveTo>
                    <a:pt x="5779" y="692"/>
                  </a:moveTo>
                  <a:lnTo>
                    <a:pt x="4559" y="1710"/>
                  </a:lnTo>
                  <a:lnTo>
                    <a:pt x="1303" y="1710"/>
                  </a:lnTo>
                  <a:lnTo>
                    <a:pt x="2546" y="692"/>
                  </a:lnTo>
                  <a:close/>
                  <a:moveTo>
                    <a:pt x="2442" y="0"/>
                  </a:moveTo>
                  <a:cubicBezTo>
                    <a:pt x="2361" y="0"/>
                    <a:pt x="2280" y="41"/>
                    <a:pt x="2239" y="82"/>
                  </a:cubicBezTo>
                  <a:lnTo>
                    <a:pt x="163" y="1791"/>
                  </a:lnTo>
                  <a:cubicBezTo>
                    <a:pt x="41" y="1872"/>
                    <a:pt x="1" y="2035"/>
                    <a:pt x="41" y="2157"/>
                  </a:cubicBezTo>
                  <a:cubicBezTo>
                    <a:pt x="82" y="2279"/>
                    <a:pt x="204" y="2401"/>
                    <a:pt x="367" y="2401"/>
                  </a:cubicBezTo>
                  <a:lnTo>
                    <a:pt x="4640" y="2401"/>
                  </a:lnTo>
                  <a:cubicBezTo>
                    <a:pt x="4721" y="2401"/>
                    <a:pt x="4803" y="2361"/>
                    <a:pt x="4884" y="2320"/>
                  </a:cubicBezTo>
                  <a:lnTo>
                    <a:pt x="6960" y="611"/>
                  </a:lnTo>
                  <a:cubicBezTo>
                    <a:pt x="7082" y="529"/>
                    <a:pt x="7122" y="367"/>
                    <a:pt x="7082" y="244"/>
                  </a:cubicBezTo>
                  <a:cubicBezTo>
                    <a:pt x="7041" y="122"/>
                    <a:pt x="6878" y="0"/>
                    <a:pt x="6756" y="0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880" bIns="2088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63" name="Google Shape;1790;p36"/>
            <p:cNvSpPr/>
            <p:nvPr/>
          </p:nvSpPr>
          <p:spPr>
            <a:xfrm>
              <a:off x="2750760" y="4653720"/>
              <a:ext cx="117360" cy="4140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1400"/>
                <a:gd name="textAreaBottom" fmla="*/ 41760 h 41400"/>
              </a:gdLst>
              <a:ahLst/>
              <a:cxnLst/>
              <a:rect l="textAreaLeft" t="textAreaTop" r="textAreaRight" b="textAreaBottom"/>
              <a:pathLst>
                <a:path w="7123" h="2402">
                  <a:moveTo>
                    <a:pt x="5779" y="692"/>
                  </a:moveTo>
                  <a:lnTo>
                    <a:pt x="4518" y="1710"/>
                  </a:lnTo>
                  <a:lnTo>
                    <a:pt x="1303" y="1710"/>
                  </a:lnTo>
                  <a:lnTo>
                    <a:pt x="2546" y="692"/>
                  </a:lnTo>
                  <a:close/>
                  <a:moveTo>
                    <a:pt x="2442" y="0"/>
                  </a:moveTo>
                  <a:cubicBezTo>
                    <a:pt x="2361" y="0"/>
                    <a:pt x="2279" y="41"/>
                    <a:pt x="2239" y="82"/>
                  </a:cubicBezTo>
                  <a:lnTo>
                    <a:pt x="123" y="1791"/>
                  </a:lnTo>
                  <a:cubicBezTo>
                    <a:pt x="41" y="1872"/>
                    <a:pt x="0" y="2035"/>
                    <a:pt x="41" y="2157"/>
                  </a:cubicBezTo>
                  <a:cubicBezTo>
                    <a:pt x="82" y="2279"/>
                    <a:pt x="204" y="2401"/>
                    <a:pt x="367" y="2401"/>
                  </a:cubicBezTo>
                  <a:lnTo>
                    <a:pt x="4640" y="2401"/>
                  </a:lnTo>
                  <a:cubicBezTo>
                    <a:pt x="4721" y="2401"/>
                    <a:pt x="4803" y="2361"/>
                    <a:pt x="4843" y="2320"/>
                  </a:cubicBezTo>
                  <a:lnTo>
                    <a:pt x="6960" y="611"/>
                  </a:lnTo>
                  <a:cubicBezTo>
                    <a:pt x="7082" y="529"/>
                    <a:pt x="7122" y="367"/>
                    <a:pt x="7041" y="244"/>
                  </a:cubicBezTo>
                  <a:cubicBezTo>
                    <a:pt x="7000" y="122"/>
                    <a:pt x="6878" y="0"/>
                    <a:pt x="6756" y="0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880" bIns="2088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64" name="Google Shape;1791;p36"/>
            <p:cNvSpPr/>
            <p:nvPr/>
          </p:nvSpPr>
          <p:spPr>
            <a:xfrm>
              <a:off x="2608200" y="4653720"/>
              <a:ext cx="117360" cy="4140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1400"/>
                <a:gd name="textAreaBottom" fmla="*/ 41760 h 41400"/>
              </a:gdLst>
              <a:ahLst/>
              <a:cxnLst/>
              <a:rect l="textAreaLeft" t="textAreaTop" r="textAreaRight" b="textAreaBottom"/>
              <a:pathLst>
                <a:path w="7123" h="2402">
                  <a:moveTo>
                    <a:pt x="5820" y="692"/>
                  </a:moveTo>
                  <a:lnTo>
                    <a:pt x="4559" y="1710"/>
                  </a:lnTo>
                  <a:lnTo>
                    <a:pt x="1344" y="1710"/>
                  </a:lnTo>
                  <a:lnTo>
                    <a:pt x="2587" y="692"/>
                  </a:lnTo>
                  <a:close/>
                  <a:moveTo>
                    <a:pt x="2483" y="0"/>
                  </a:moveTo>
                  <a:cubicBezTo>
                    <a:pt x="2402" y="0"/>
                    <a:pt x="2320" y="41"/>
                    <a:pt x="2280" y="82"/>
                  </a:cubicBezTo>
                  <a:lnTo>
                    <a:pt x="163" y="1791"/>
                  </a:lnTo>
                  <a:cubicBezTo>
                    <a:pt x="41" y="1872"/>
                    <a:pt x="1" y="2035"/>
                    <a:pt x="82" y="2157"/>
                  </a:cubicBezTo>
                  <a:cubicBezTo>
                    <a:pt x="123" y="2279"/>
                    <a:pt x="245" y="2401"/>
                    <a:pt x="367" y="2401"/>
                  </a:cubicBezTo>
                  <a:lnTo>
                    <a:pt x="4681" y="2401"/>
                  </a:lnTo>
                  <a:cubicBezTo>
                    <a:pt x="4762" y="2401"/>
                    <a:pt x="4844" y="2361"/>
                    <a:pt x="4884" y="2320"/>
                  </a:cubicBezTo>
                  <a:lnTo>
                    <a:pt x="7001" y="611"/>
                  </a:lnTo>
                  <a:cubicBezTo>
                    <a:pt x="7082" y="529"/>
                    <a:pt x="7123" y="367"/>
                    <a:pt x="7082" y="244"/>
                  </a:cubicBezTo>
                  <a:cubicBezTo>
                    <a:pt x="7041" y="122"/>
                    <a:pt x="6919" y="0"/>
                    <a:pt x="6756" y="0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880" bIns="2088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65" name="Google Shape;1792;p36"/>
            <p:cNvSpPr/>
            <p:nvPr/>
          </p:nvSpPr>
          <p:spPr>
            <a:xfrm>
              <a:off x="2679480" y="4653720"/>
              <a:ext cx="117360" cy="4140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1400"/>
                <a:gd name="textAreaBottom" fmla="*/ 41760 h 41400"/>
              </a:gdLst>
              <a:ahLst/>
              <a:cxnLst/>
              <a:rect l="textAreaLeft" t="textAreaTop" r="textAreaRight" b="textAreaBottom"/>
              <a:pathLst>
                <a:path w="7123" h="2402">
                  <a:moveTo>
                    <a:pt x="5780" y="692"/>
                  </a:moveTo>
                  <a:lnTo>
                    <a:pt x="4559" y="1710"/>
                  </a:lnTo>
                  <a:lnTo>
                    <a:pt x="1344" y="1710"/>
                  </a:lnTo>
                  <a:lnTo>
                    <a:pt x="2587" y="692"/>
                  </a:lnTo>
                  <a:close/>
                  <a:moveTo>
                    <a:pt x="2442" y="0"/>
                  </a:moveTo>
                  <a:cubicBezTo>
                    <a:pt x="2402" y="0"/>
                    <a:pt x="2320" y="41"/>
                    <a:pt x="2239" y="82"/>
                  </a:cubicBezTo>
                  <a:lnTo>
                    <a:pt x="163" y="1791"/>
                  </a:lnTo>
                  <a:cubicBezTo>
                    <a:pt x="41" y="1872"/>
                    <a:pt x="1" y="2035"/>
                    <a:pt x="41" y="2157"/>
                  </a:cubicBezTo>
                  <a:cubicBezTo>
                    <a:pt x="82" y="2279"/>
                    <a:pt x="204" y="2401"/>
                    <a:pt x="367" y="2401"/>
                  </a:cubicBezTo>
                  <a:lnTo>
                    <a:pt x="4681" y="2401"/>
                  </a:lnTo>
                  <a:cubicBezTo>
                    <a:pt x="4762" y="2401"/>
                    <a:pt x="4803" y="2361"/>
                    <a:pt x="4884" y="2320"/>
                  </a:cubicBezTo>
                  <a:lnTo>
                    <a:pt x="6960" y="611"/>
                  </a:lnTo>
                  <a:cubicBezTo>
                    <a:pt x="7082" y="529"/>
                    <a:pt x="7123" y="367"/>
                    <a:pt x="7082" y="244"/>
                  </a:cubicBezTo>
                  <a:cubicBezTo>
                    <a:pt x="7041" y="122"/>
                    <a:pt x="6919" y="0"/>
                    <a:pt x="6756" y="0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880" bIns="2088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66" name="Google Shape;1793;p36"/>
            <p:cNvSpPr/>
            <p:nvPr/>
          </p:nvSpPr>
          <p:spPr>
            <a:xfrm>
              <a:off x="2748960" y="4594680"/>
              <a:ext cx="117360" cy="4140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1400"/>
                <a:gd name="textAreaBottom" fmla="*/ 41760 h 41400"/>
              </a:gdLst>
              <a:ahLst/>
              <a:cxnLst/>
              <a:rect l="textAreaLeft" t="textAreaTop" r="textAreaRight" b="textAreaBottom"/>
              <a:pathLst>
                <a:path w="7123" h="2402">
                  <a:moveTo>
                    <a:pt x="5779" y="692"/>
                  </a:moveTo>
                  <a:lnTo>
                    <a:pt x="4536" y="1710"/>
                  </a:lnTo>
                  <a:lnTo>
                    <a:pt x="1303" y="1710"/>
                  </a:lnTo>
                  <a:lnTo>
                    <a:pt x="2564" y="692"/>
                  </a:lnTo>
                  <a:close/>
                  <a:moveTo>
                    <a:pt x="2442" y="0"/>
                  </a:moveTo>
                  <a:cubicBezTo>
                    <a:pt x="2361" y="0"/>
                    <a:pt x="2279" y="41"/>
                    <a:pt x="2239" y="82"/>
                  </a:cubicBezTo>
                  <a:lnTo>
                    <a:pt x="163" y="1791"/>
                  </a:lnTo>
                  <a:cubicBezTo>
                    <a:pt x="41" y="1872"/>
                    <a:pt x="0" y="2035"/>
                    <a:pt x="41" y="2157"/>
                  </a:cubicBezTo>
                  <a:cubicBezTo>
                    <a:pt x="82" y="2279"/>
                    <a:pt x="204" y="2402"/>
                    <a:pt x="367" y="2402"/>
                  </a:cubicBezTo>
                  <a:lnTo>
                    <a:pt x="4640" y="2402"/>
                  </a:lnTo>
                  <a:cubicBezTo>
                    <a:pt x="4721" y="2402"/>
                    <a:pt x="4803" y="2361"/>
                    <a:pt x="4884" y="2320"/>
                  </a:cubicBezTo>
                  <a:lnTo>
                    <a:pt x="6960" y="611"/>
                  </a:lnTo>
                  <a:cubicBezTo>
                    <a:pt x="7082" y="529"/>
                    <a:pt x="7122" y="367"/>
                    <a:pt x="7082" y="245"/>
                  </a:cubicBezTo>
                  <a:cubicBezTo>
                    <a:pt x="7041" y="122"/>
                    <a:pt x="6878" y="0"/>
                    <a:pt x="6756" y="0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880" bIns="2088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67" name="Google Shape;1794;p36"/>
            <p:cNvSpPr/>
            <p:nvPr/>
          </p:nvSpPr>
          <p:spPr>
            <a:xfrm>
              <a:off x="2856600" y="4624560"/>
              <a:ext cx="117360" cy="4068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0680"/>
                <a:gd name="textAreaBottom" fmla="*/ 41040 h 40680"/>
              </a:gdLst>
              <a:ahLst/>
              <a:cxnLst/>
              <a:rect l="textAreaLeft" t="textAreaTop" r="textAreaRight" b="textAreaBottom"/>
              <a:pathLst>
                <a:path w="7123" h="2362">
                  <a:moveTo>
                    <a:pt x="5780" y="693"/>
                  </a:moveTo>
                  <a:lnTo>
                    <a:pt x="4518" y="1669"/>
                  </a:lnTo>
                  <a:lnTo>
                    <a:pt x="1303" y="1669"/>
                  </a:lnTo>
                  <a:lnTo>
                    <a:pt x="2543" y="693"/>
                  </a:lnTo>
                  <a:close/>
                  <a:moveTo>
                    <a:pt x="2443" y="1"/>
                  </a:moveTo>
                  <a:cubicBezTo>
                    <a:pt x="2361" y="1"/>
                    <a:pt x="2280" y="41"/>
                    <a:pt x="2239" y="82"/>
                  </a:cubicBezTo>
                  <a:lnTo>
                    <a:pt x="123" y="1751"/>
                  </a:lnTo>
                  <a:cubicBezTo>
                    <a:pt x="42" y="1832"/>
                    <a:pt x="1" y="1995"/>
                    <a:pt x="42" y="2117"/>
                  </a:cubicBezTo>
                  <a:cubicBezTo>
                    <a:pt x="82" y="2280"/>
                    <a:pt x="204" y="2361"/>
                    <a:pt x="367" y="2361"/>
                  </a:cubicBezTo>
                  <a:lnTo>
                    <a:pt x="4640" y="2361"/>
                  </a:lnTo>
                  <a:cubicBezTo>
                    <a:pt x="4722" y="2361"/>
                    <a:pt x="4803" y="2320"/>
                    <a:pt x="4844" y="2280"/>
                  </a:cubicBezTo>
                  <a:lnTo>
                    <a:pt x="6960" y="611"/>
                  </a:lnTo>
                  <a:cubicBezTo>
                    <a:pt x="7082" y="489"/>
                    <a:pt x="7123" y="367"/>
                    <a:pt x="7041" y="204"/>
                  </a:cubicBezTo>
                  <a:cubicBezTo>
                    <a:pt x="7001" y="82"/>
                    <a:pt x="6879" y="1"/>
                    <a:pt x="6757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520" bIns="205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68" name="Google Shape;1795;p36"/>
            <p:cNvSpPr/>
            <p:nvPr/>
          </p:nvSpPr>
          <p:spPr>
            <a:xfrm>
              <a:off x="2714040" y="4624560"/>
              <a:ext cx="117360" cy="4068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0680"/>
                <a:gd name="textAreaBottom" fmla="*/ 41040 h 40680"/>
              </a:gdLst>
              <a:ahLst/>
              <a:cxnLst/>
              <a:rect l="textAreaLeft" t="textAreaTop" r="textAreaRight" b="textAreaBottom"/>
              <a:pathLst>
                <a:path w="7123" h="2362">
                  <a:moveTo>
                    <a:pt x="5820" y="693"/>
                  </a:moveTo>
                  <a:lnTo>
                    <a:pt x="4558" y="1669"/>
                  </a:lnTo>
                  <a:lnTo>
                    <a:pt x="1343" y="1669"/>
                  </a:lnTo>
                  <a:lnTo>
                    <a:pt x="2583" y="693"/>
                  </a:lnTo>
                  <a:close/>
                  <a:moveTo>
                    <a:pt x="2483" y="1"/>
                  </a:moveTo>
                  <a:cubicBezTo>
                    <a:pt x="2401" y="1"/>
                    <a:pt x="2320" y="41"/>
                    <a:pt x="2279" y="82"/>
                  </a:cubicBezTo>
                  <a:lnTo>
                    <a:pt x="163" y="1751"/>
                  </a:lnTo>
                  <a:cubicBezTo>
                    <a:pt x="41" y="1832"/>
                    <a:pt x="0" y="1995"/>
                    <a:pt x="81" y="2117"/>
                  </a:cubicBezTo>
                  <a:cubicBezTo>
                    <a:pt x="122" y="2280"/>
                    <a:pt x="244" y="2361"/>
                    <a:pt x="366" y="2361"/>
                  </a:cubicBezTo>
                  <a:lnTo>
                    <a:pt x="4680" y="2361"/>
                  </a:lnTo>
                  <a:cubicBezTo>
                    <a:pt x="4762" y="2361"/>
                    <a:pt x="4843" y="2320"/>
                    <a:pt x="4884" y="2280"/>
                  </a:cubicBezTo>
                  <a:lnTo>
                    <a:pt x="7000" y="611"/>
                  </a:lnTo>
                  <a:cubicBezTo>
                    <a:pt x="7081" y="489"/>
                    <a:pt x="7122" y="367"/>
                    <a:pt x="7081" y="204"/>
                  </a:cubicBezTo>
                  <a:cubicBezTo>
                    <a:pt x="7041" y="82"/>
                    <a:pt x="6919" y="1"/>
                    <a:pt x="6756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520" bIns="205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69" name="Google Shape;1796;p36"/>
            <p:cNvSpPr/>
            <p:nvPr/>
          </p:nvSpPr>
          <p:spPr>
            <a:xfrm>
              <a:off x="2571840" y="4624560"/>
              <a:ext cx="117360" cy="4068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0680"/>
                <a:gd name="textAreaBottom" fmla="*/ 41040 h 40680"/>
              </a:gdLst>
              <a:ahLst/>
              <a:cxnLst/>
              <a:rect l="textAreaLeft" t="textAreaTop" r="textAreaRight" b="textAreaBottom"/>
              <a:pathLst>
                <a:path w="7123" h="2362">
                  <a:moveTo>
                    <a:pt x="5821" y="693"/>
                  </a:moveTo>
                  <a:lnTo>
                    <a:pt x="4559" y="1669"/>
                  </a:lnTo>
                  <a:lnTo>
                    <a:pt x="1344" y="1669"/>
                  </a:lnTo>
                  <a:lnTo>
                    <a:pt x="2584" y="693"/>
                  </a:lnTo>
                  <a:close/>
                  <a:moveTo>
                    <a:pt x="2484" y="1"/>
                  </a:moveTo>
                  <a:cubicBezTo>
                    <a:pt x="2402" y="1"/>
                    <a:pt x="2321" y="41"/>
                    <a:pt x="2239" y="82"/>
                  </a:cubicBezTo>
                  <a:lnTo>
                    <a:pt x="164" y="1751"/>
                  </a:lnTo>
                  <a:cubicBezTo>
                    <a:pt x="42" y="1832"/>
                    <a:pt x="1" y="1995"/>
                    <a:pt x="42" y="2117"/>
                  </a:cubicBezTo>
                  <a:cubicBezTo>
                    <a:pt x="82" y="2280"/>
                    <a:pt x="245" y="2361"/>
                    <a:pt x="367" y="2361"/>
                  </a:cubicBezTo>
                  <a:lnTo>
                    <a:pt x="4681" y="2361"/>
                  </a:lnTo>
                  <a:cubicBezTo>
                    <a:pt x="4763" y="2361"/>
                    <a:pt x="4844" y="2320"/>
                    <a:pt x="4885" y="2280"/>
                  </a:cubicBezTo>
                  <a:lnTo>
                    <a:pt x="6960" y="611"/>
                  </a:lnTo>
                  <a:cubicBezTo>
                    <a:pt x="7082" y="489"/>
                    <a:pt x="7123" y="367"/>
                    <a:pt x="7082" y="204"/>
                  </a:cubicBezTo>
                  <a:cubicBezTo>
                    <a:pt x="7042" y="82"/>
                    <a:pt x="6919" y="1"/>
                    <a:pt x="6757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520" bIns="205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70" name="Google Shape;1797;p36"/>
            <p:cNvSpPr/>
            <p:nvPr/>
          </p:nvSpPr>
          <p:spPr>
            <a:xfrm>
              <a:off x="2785320" y="4624560"/>
              <a:ext cx="117360" cy="4068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0680"/>
                <a:gd name="textAreaBottom" fmla="*/ 41040 h 40680"/>
              </a:gdLst>
              <a:ahLst/>
              <a:cxnLst/>
              <a:rect l="textAreaLeft" t="textAreaTop" r="textAreaRight" b="textAreaBottom"/>
              <a:pathLst>
                <a:path w="7123" h="2362">
                  <a:moveTo>
                    <a:pt x="5780" y="693"/>
                  </a:moveTo>
                  <a:lnTo>
                    <a:pt x="4559" y="1669"/>
                  </a:lnTo>
                  <a:lnTo>
                    <a:pt x="1344" y="1669"/>
                  </a:lnTo>
                  <a:lnTo>
                    <a:pt x="2584" y="693"/>
                  </a:lnTo>
                  <a:close/>
                  <a:moveTo>
                    <a:pt x="2443" y="1"/>
                  </a:moveTo>
                  <a:cubicBezTo>
                    <a:pt x="2402" y="1"/>
                    <a:pt x="2321" y="41"/>
                    <a:pt x="2239" y="82"/>
                  </a:cubicBezTo>
                  <a:lnTo>
                    <a:pt x="164" y="1751"/>
                  </a:lnTo>
                  <a:cubicBezTo>
                    <a:pt x="42" y="1832"/>
                    <a:pt x="1" y="1995"/>
                    <a:pt x="42" y="2117"/>
                  </a:cubicBezTo>
                  <a:cubicBezTo>
                    <a:pt x="82" y="2280"/>
                    <a:pt x="204" y="2361"/>
                    <a:pt x="367" y="2361"/>
                  </a:cubicBezTo>
                  <a:lnTo>
                    <a:pt x="4681" y="2361"/>
                  </a:lnTo>
                  <a:cubicBezTo>
                    <a:pt x="4763" y="2361"/>
                    <a:pt x="4803" y="2320"/>
                    <a:pt x="4885" y="2280"/>
                  </a:cubicBezTo>
                  <a:lnTo>
                    <a:pt x="6960" y="611"/>
                  </a:lnTo>
                  <a:cubicBezTo>
                    <a:pt x="7082" y="489"/>
                    <a:pt x="7123" y="367"/>
                    <a:pt x="7082" y="204"/>
                  </a:cubicBezTo>
                  <a:cubicBezTo>
                    <a:pt x="7042" y="82"/>
                    <a:pt x="6919" y="1"/>
                    <a:pt x="6757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520" bIns="205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71" name="Google Shape;1798;p36"/>
            <p:cNvSpPr/>
            <p:nvPr/>
          </p:nvSpPr>
          <p:spPr>
            <a:xfrm>
              <a:off x="2535480" y="4594680"/>
              <a:ext cx="117360" cy="4140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1400"/>
                <a:gd name="textAreaBottom" fmla="*/ 41760 h 41400"/>
              </a:gdLst>
              <a:ahLst/>
              <a:cxnLst/>
              <a:rect l="textAreaLeft" t="textAreaTop" r="textAreaRight" b="textAreaBottom"/>
              <a:pathLst>
                <a:path w="7123" h="2402">
                  <a:moveTo>
                    <a:pt x="5779" y="692"/>
                  </a:moveTo>
                  <a:lnTo>
                    <a:pt x="4536" y="1710"/>
                  </a:lnTo>
                  <a:lnTo>
                    <a:pt x="1343" y="1710"/>
                  </a:lnTo>
                  <a:lnTo>
                    <a:pt x="2564" y="692"/>
                  </a:lnTo>
                  <a:close/>
                  <a:moveTo>
                    <a:pt x="2442" y="0"/>
                  </a:moveTo>
                  <a:cubicBezTo>
                    <a:pt x="2361" y="0"/>
                    <a:pt x="2320" y="41"/>
                    <a:pt x="2239" y="82"/>
                  </a:cubicBezTo>
                  <a:lnTo>
                    <a:pt x="163" y="1791"/>
                  </a:lnTo>
                  <a:cubicBezTo>
                    <a:pt x="41" y="1872"/>
                    <a:pt x="0" y="2035"/>
                    <a:pt x="41" y="2157"/>
                  </a:cubicBezTo>
                  <a:cubicBezTo>
                    <a:pt x="82" y="2279"/>
                    <a:pt x="204" y="2402"/>
                    <a:pt x="367" y="2402"/>
                  </a:cubicBezTo>
                  <a:lnTo>
                    <a:pt x="4681" y="2402"/>
                  </a:lnTo>
                  <a:cubicBezTo>
                    <a:pt x="4721" y="2402"/>
                    <a:pt x="4803" y="2361"/>
                    <a:pt x="4884" y="2320"/>
                  </a:cubicBezTo>
                  <a:lnTo>
                    <a:pt x="6960" y="611"/>
                  </a:lnTo>
                  <a:cubicBezTo>
                    <a:pt x="7082" y="529"/>
                    <a:pt x="7122" y="367"/>
                    <a:pt x="7082" y="245"/>
                  </a:cubicBezTo>
                  <a:cubicBezTo>
                    <a:pt x="7041" y="122"/>
                    <a:pt x="6878" y="0"/>
                    <a:pt x="6756" y="0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880" bIns="2088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72" name="Google Shape;1799;p36"/>
            <p:cNvSpPr/>
            <p:nvPr/>
          </p:nvSpPr>
          <p:spPr>
            <a:xfrm>
              <a:off x="2358360" y="4624560"/>
              <a:ext cx="117360" cy="4068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0680"/>
                <a:gd name="textAreaBottom" fmla="*/ 41040 h 40680"/>
              </a:gdLst>
              <a:ahLst/>
              <a:cxnLst/>
              <a:rect l="textAreaLeft" t="textAreaTop" r="textAreaRight" b="textAreaBottom"/>
              <a:pathLst>
                <a:path w="7122" h="2362">
                  <a:moveTo>
                    <a:pt x="5820" y="693"/>
                  </a:moveTo>
                  <a:lnTo>
                    <a:pt x="4558" y="1669"/>
                  </a:lnTo>
                  <a:lnTo>
                    <a:pt x="1343" y="1669"/>
                  </a:lnTo>
                  <a:lnTo>
                    <a:pt x="2583" y="693"/>
                  </a:lnTo>
                  <a:close/>
                  <a:moveTo>
                    <a:pt x="2483" y="1"/>
                  </a:moveTo>
                  <a:cubicBezTo>
                    <a:pt x="2401" y="1"/>
                    <a:pt x="2320" y="41"/>
                    <a:pt x="2238" y="82"/>
                  </a:cubicBezTo>
                  <a:lnTo>
                    <a:pt x="163" y="1751"/>
                  </a:lnTo>
                  <a:cubicBezTo>
                    <a:pt x="41" y="1832"/>
                    <a:pt x="0" y="1995"/>
                    <a:pt x="41" y="2117"/>
                  </a:cubicBezTo>
                  <a:cubicBezTo>
                    <a:pt x="122" y="2280"/>
                    <a:pt x="244" y="2361"/>
                    <a:pt x="366" y="2361"/>
                  </a:cubicBezTo>
                  <a:lnTo>
                    <a:pt x="4680" y="2361"/>
                  </a:lnTo>
                  <a:cubicBezTo>
                    <a:pt x="4762" y="2361"/>
                    <a:pt x="4843" y="2320"/>
                    <a:pt x="4884" y="2280"/>
                  </a:cubicBezTo>
                  <a:lnTo>
                    <a:pt x="7000" y="611"/>
                  </a:lnTo>
                  <a:cubicBezTo>
                    <a:pt x="7081" y="489"/>
                    <a:pt x="7122" y="367"/>
                    <a:pt x="7081" y="204"/>
                  </a:cubicBezTo>
                  <a:cubicBezTo>
                    <a:pt x="7041" y="82"/>
                    <a:pt x="6919" y="1"/>
                    <a:pt x="6756" y="1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520" bIns="205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73" name="Google Shape;1800;p36"/>
            <p:cNvSpPr/>
            <p:nvPr/>
          </p:nvSpPr>
          <p:spPr>
            <a:xfrm>
              <a:off x="2500920" y="4624560"/>
              <a:ext cx="117360" cy="4068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0680"/>
                <a:gd name="textAreaBottom" fmla="*/ 41040 h 40680"/>
              </a:gdLst>
              <a:ahLst/>
              <a:cxnLst/>
              <a:rect l="textAreaLeft" t="textAreaTop" r="textAreaRight" b="textAreaBottom"/>
              <a:pathLst>
                <a:path w="7123" h="2362">
                  <a:moveTo>
                    <a:pt x="5780" y="693"/>
                  </a:moveTo>
                  <a:lnTo>
                    <a:pt x="4518" y="1669"/>
                  </a:lnTo>
                  <a:lnTo>
                    <a:pt x="1303" y="1669"/>
                  </a:lnTo>
                  <a:lnTo>
                    <a:pt x="2543" y="693"/>
                  </a:lnTo>
                  <a:close/>
                  <a:moveTo>
                    <a:pt x="2443" y="1"/>
                  </a:moveTo>
                  <a:cubicBezTo>
                    <a:pt x="2361" y="1"/>
                    <a:pt x="2280" y="41"/>
                    <a:pt x="2239" y="82"/>
                  </a:cubicBezTo>
                  <a:lnTo>
                    <a:pt x="123" y="1751"/>
                  </a:lnTo>
                  <a:cubicBezTo>
                    <a:pt x="41" y="1832"/>
                    <a:pt x="1" y="1995"/>
                    <a:pt x="41" y="2117"/>
                  </a:cubicBezTo>
                  <a:cubicBezTo>
                    <a:pt x="82" y="2280"/>
                    <a:pt x="204" y="2361"/>
                    <a:pt x="367" y="2361"/>
                  </a:cubicBezTo>
                  <a:lnTo>
                    <a:pt x="4640" y="2361"/>
                  </a:lnTo>
                  <a:cubicBezTo>
                    <a:pt x="4722" y="2361"/>
                    <a:pt x="4803" y="2320"/>
                    <a:pt x="4844" y="2280"/>
                  </a:cubicBezTo>
                  <a:lnTo>
                    <a:pt x="6960" y="611"/>
                  </a:lnTo>
                  <a:cubicBezTo>
                    <a:pt x="7082" y="489"/>
                    <a:pt x="7123" y="367"/>
                    <a:pt x="7041" y="204"/>
                  </a:cubicBezTo>
                  <a:cubicBezTo>
                    <a:pt x="7001" y="82"/>
                    <a:pt x="6879" y="1"/>
                    <a:pt x="6757" y="1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520" bIns="205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74" name="Google Shape;1801;p36"/>
            <p:cNvSpPr/>
            <p:nvPr/>
          </p:nvSpPr>
          <p:spPr>
            <a:xfrm>
              <a:off x="2429640" y="4624560"/>
              <a:ext cx="117360" cy="4068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0680"/>
                <a:gd name="textAreaBottom" fmla="*/ 41040 h 40680"/>
              </a:gdLst>
              <a:ahLst/>
              <a:cxnLst/>
              <a:rect l="textAreaLeft" t="textAreaTop" r="textAreaRight" b="textAreaBottom"/>
              <a:pathLst>
                <a:path w="7123" h="2362">
                  <a:moveTo>
                    <a:pt x="5780" y="693"/>
                  </a:moveTo>
                  <a:lnTo>
                    <a:pt x="4559" y="1669"/>
                  </a:lnTo>
                  <a:lnTo>
                    <a:pt x="1344" y="1669"/>
                  </a:lnTo>
                  <a:lnTo>
                    <a:pt x="2584" y="693"/>
                  </a:lnTo>
                  <a:close/>
                  <a:moveTo>
                    <a:pt x="2443" y="1"/>
                  </a:moveTo>
                  <a:cubicBezTo>
                    <a:pt x="2361" y="1"/>
                    <a:pt x="2321" y="41"/>
                    <a:pt x="2239" y="82"/>
                  </a:cubicBezTo>
                  <a:lnTo>
                    <a:pt x="164" y="1751"/>
                  </a:lnTo>
                  <a:cubicBezTo>
                    <a:pt x="42" y="1832"/>
                    <a:pt x="1" y="1995"/>
                    <a:pt x="42" y="2117"/>
                  </a:cubicBezTo>
                  <a:cubicBezTo>
                    <a:pt x="82" y="2280"/>
                    <a:pt x="204" y="2361"/>
                    <a:pt x="367" y="2361"/>
                  </a:cubicBezTo>
                  <a:lnTo>
                    <a:pt x="4681" y="2361"/>
                  </a:lnTo>
                  <a:cubicBezTo>
                    <a:pt x="4722" y="2361"/>
                    <a:pt x="4803" y="2320"/>
                    <a:pt x="4885" y="2280"/>
                  </a:cubicBezTo>
                  <a:lnTo>
                    <a:pt x="6960" y="611"/>
                  </a:lnTo>
                  <a:cubicBezTo>
                    <a:pt x="7082" y="489"/>
                    <a:pt x="7123" y="367"/>
                    <a:pt x="7082" y="204"/>
                  </a:cubicBezTo>
                  <a:cubicBezTo>
                    <a:pt x="7042" y="82"/>
                    <a:pt x="6879" y="1"/>
                    <a:pt x="6757" y="1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520" bIns="205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75" name="Google Shape;1802;p36"/>
            <p:cNvSpPr/>
            <p:nvPr/>
          </p:nvSpPr>
          <p:spPr>
            <a:xfrm>
              <a:off x="2643120" y="4624560"/>
              <a:ext cx="117360" cy="4068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0680"/>
                <a:gd name="textAreaBottom" fmla="*/ 41040 h 40680"/>
              </a:gdLst>
              <a:ahLst/>
              <a:cxnLst/>
              <a:rect l="textAreaLeft" t="textAreaTop" r="textAreaRight" b="textAreaBottom"/>
              <a:pathLst>
                <a:path w="7123" h="2362">
                  <a:moveTo>
                    <a:pt x="5780" y="693"/>
                  </a:moveTo>
                  <a:lnTo>
                    <a:pt x="4518" y="1669"/>
                  </a:lnTo>
                  <a:lnTo>
                    <a:pt x="1303" y="1669"/>
                  </a:lnTo>
                  <a:lnTo>
                    <a:pt x="2543" y="693"/>
                  </a:lnTo>
                  <a:close/>
                  <a:moveTo>
                    <a:pt x="2443" y="1"/>
                  </a:moveTo>
                  <a:cubicBezTo>
                    <a:pt x="2361" y="1"/>
                    <a:pt x="2280" y="41"/>
                    <a:pt x="2239" y="82"/>
                  </a:cubicBezTo>
                  <a:lnTo>
                    <a:pt x="164" y="1751"/>
                  </a:lnTo>
                  <a:cubicBezTo>
                    <a:pt x="42" y="1832"/>
                    <a:pt x="1" y="1995"/>
                    <a:pt x="42" y="2117"/>
                  </a:cubicBezTo>
                  <a:cubicBezTo>
                    <a:pt x="82" y="2280"/>
                    <a:pt x="204" y="2361"/>
                    <a:pt x="367" y="2361"/>
                  </a:cubicBezTo>
                  <a:lnTo>
                    <a:pt x="4640" y="2361"/>
                  </a:lnTo>
                  <a:cubicBezTo>
                    <a:pt x="4722" y="2361"/>
                    <a:pt x="4803" y="2320"/>
                    <a:pt x="4885" y="2280"/>
                  </a:cubicBezTo>
                  <a:lnTo>
                    <a:pt x="6960" y="611"/>
                  </a:lnTo>
                  <a:cubicBezTo>
                    <a:pt x="7082" y="489"/>
                    <a:pt x="7123" y="367"/>
                    <a:pt x="7082" y="204"/>
                  </a:cubicBezTo>
                  <a:cubicBezTo>
                    <a:pt x="7001" y="82"/>
                    <a:pt x="6879" y="1"/>
                    <a:pt x="6757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520" bIns="205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76" name="Google Shape;1803;p36"/>
            <p:cNvSpPr/>
            <p:nvPr/>
          </p:nvSpPr>
          <p:spPr>
            <a:xfrm>
              <a:off x="2677680" y="4594680"/>
              <a:ext cx="117360" cy="4140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1400"/>
                <a:gd name="textAreaBottom" fmla="*/ 41760 h 41400"/>
              </a:gdLst>
              <a:ahLst/>
              <a:cxnLst/>
              <a:rect l="textAreaLeft" t="textAreaTop" r="textAreaRight" b="textAreaBottom"/>
              <a:pathLst>
                <a:path w="7123" h="2402">
                  <a:moveTo>
                    <a:pt x="5820" y="692"/>
                  </a:moveTo>
                  <a:lnTo>
                    <a:pt x="4577" y="1710"/>
                  </a:lnTo>
                  <a:lnTo>
                    <a:pt x="1343" y="1710"/>
                  </a:lnTo>
                  <a:lnTo>
                    <a:pt x="2605" y="692"/>
                  </a:lnTo>
                  <a:close/>
                  <a:moveTo>
                    <a:pt x="2483" y="0"/>
                  </a:moveTo>
                  <a:cubicBezTo>
                    <a:pt x="2402" y="0"/>
                    <a:pt x="2320" y="41"/>
                    <a:pt x="2239" y="82"/>
                  </a:cubicBezTo>
                  <a:lnTo>
                    <a:pt x="163" y="1791"/>
                  </a:lnTo>
                  <a:cubicBezTo>
                    <a:pt x="41" y="1872"/>
                    <a:pt x="0" y="2035"/>
                    <a:pt x="41" y="2157"/>
                  </a:cubicBezTo>
                  <a:cubicBezTo>
                    <a:pt x="123" y="2279"/>
                    <a:pt x="245" y="2402"/>
                    <a:pt x="367" y="2402"/>
                  </a:cubicBezTo>
                  <a:lnTo>
                    <a:pt x="4681" y="2402"/>
                  </a:lnTo>
                  <a:cubicBezTo>
                    <a:pt x="4762" y="2402"/>
                    <a:pt x="4843" y="2361"/>
                    <a:pt x="4884" y="2320"/>
                  </a:cubicBezTo>
                  <a:lnTo>
                    <a:pt x="6960" y="611"/>
                  </a:lnTo>
                  <a:cubicBezTo>
                    <a:pt x="7082" y="529"/>
                    <a:pt x="7122" y="367"/>
                    <a:pt x="7082" y="245"/>
                  </a:cubicBezTo>
                  <a:cubicBezTo>
                    <a:pt x="7041" y="122"/>
                    <a:pt x="6919" y="0"/>
                    <a:pt x="6756" y="0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880" bIns="2088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77" name="Google Shape;1804;p36"/>
            <p:cNvSpPr/>
            <p:nvPr/>
          </p:nvSpPr>
          <p:spPr>
            <a:xfrm>
              <a:off x="3033000" y="4594680"/>
              <a:ext cx="117360" cy="4140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1400"/>
                <a:gd name="textAreaBottom" fmla="*/ 41760 h 41400"/>
              </a:gdLst>
              <a:ahLst/>
              <a:cxnLst/>
              <a:rect l="textAreaLeft" t="textAreaTop" r="textAreaRight" b="textAreaBottom"/>
              <a:pathLst>
                <a:path w="7123" h="2402">
                  <a:moveTo>
                    <a:pt x="5820" y="692"/>
                  </a:moveTo>
                  <a:lnTo>
                    <a:pt x="4559" y="1710"/>
                  </a:lnTo>
                  <a:lnTo>
                    <a:pt x="1333" y="1710"/>
                  </a:lnTo>
                  <a:lnTo>
                    <a:pt x="2605" y="692"/>
                  </a:lnTo>
                  <a:close/>
                  <a:moveTo>
                    <a:pt x="2483" y="0"/>
                  </a:moveTo>
                  <a:cubicBezTo>
                    <a:pt x="2402" y="0"/>
                    <a:pt x="2320" y="41"/>
                    <a:pt x="2239" y="82"/>
                  </a:cubicBezTo>
                  <a:lnTo>
                    <a:pt x="163" y="1791"/>
                  </a:lnTo>
                  <a:cubicBezTo>
                    <a:pt x="41" y="1872"/>
                    <a:pt x="0" y="2035"/>
                    <a:pt x="41" y="2157"/>
                  </a:cubicBezTo>
                  <a:cubicBezTo>
                    <a:pt x="123" y="2279"/>
                    <a:pt x="245" y="2402"/>
                    <a:pt x="367" y="2402"/>
                  </a:cubicBezTo>
                  <a:lnTo>
                    <a:pt x="4681" y="2402"/>
                  </a:lnTo>
                  <a:cubicBezTo>
                    <a:pt x="4762" y="2402"/>
                    <a:pt x="4843" y="2361"/>
                    <a:pt x="4884" y="2320"/>
                  </a:cubicBezTo>
                  <a:lnTo>
                    <a:pt x="6960" y="611"/>
                  </a:lnTo>
                  <a:cubicBezTo>
                    <a:pt x="7082" y="529"/>
                    <a:pt x="7122" y="367"/>
                    <a:pt x="7082" y="245"/>
                  </a:cubicBezTo>
                  <a:cubicBezTo>
                    <a:pt x="7041" y="122"/>
                    <a:pt x="6919" y="0"/>
                    <a:pt x="6756" y="0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880" bIns="2088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78" name="Google Shape;1805;p36"/>
            <p:cNvSpPr/>
            <p:nvPr/>
          </p:nvSpPr>
          <p:spPr>
            <a:xfrm>
              <a:off x="2606760" y="4594680"/>
              <a:ext cx="117360" cy="4140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1400"/>
                <a:gd name="textAreaBottom" fmla="*/ 41760 h 41400"/>
              </a:gdLst>
              <a:ahLst/>
              <a:cxnLst/>
              <a:rect l="textAreaLeft" t="textAreaTop" r="textAreaRight" b="textAreaBottom"/>
              <a:pathLst>
                <a:path w="7123" h="2402">
                  <a:moveTo>
                    <a:pt x="5779" y="692"/>
                  </a:moveTo>
                  <a:lnTo>
                    <a:pt x="4536" y="1710"/>
                  </a:lnTo>
                  <a:lnTo>
                    <a:pt x="1303" y="1710"/>
                  </a:lnTo>
                  <a:lnTo>
                    <a:pt x="2564" y="692"/>
                  </a:lnTo>
                  <a:close/>
                  <a:moveTo>
                    <a:pt x="2442" y="0"/>
                  </a:moveTo>
                  <a:cubicBezTo>
                    <a:pt x="2361" y="0"/>
                    <a:pt x="2279" y="41"/>
                    <a:pt x="2239" y="82"/>
                  </a:cubicBezTo>
                  <a:lnTo>
                    <a:pt x="122" y="1791"/>
                  </a:lnTo>
                  <a:cubicBezTo>
                    <a:pt x="41" y="1872"/>
                    <a:pt x="0" y="2035"/>
                    <a:pt x="41" y="2157"/>
                  </a:cubicBezTo>
                  <a:cubicBezTo>
                    <a:pt x="82" y="2279"/>
                    <a:pt x="204" y="2402"/>
                    <a:pt x="367" y="2402"/>
                  </a:cubicBezTo>
                  <a:lnTo>
                    <a:pt x="4640" y="2402"/>
                  </a:lnTo>
                  <a:cubicBezTo>
                    <a:pt x="4721" y="2402"/>
                    <a:pt x="4802" y="2361"/>
                    <a:pt x="4843" y="2320"/>
                  </a:cubicBezTo>
                  <a:lnTo>
                    <a:pt x="6959" y="611"/>
                  </a:lnTo>
                  <a:cubicBezTo>
                    <a:pt x="7082" y="529"/>
                    <a:pt x="7122" y="367"/>
                    <a:pt x="7041" y="245"/>
                  </a:cubicBezTo>
                  <a:cubicBezTo>
                    <a:pt x="7000" y="122"/>
                    <a:pt x="6878" y="0"/>
                    <a:pt x="6756" y="0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880" bIns="2088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79" name="Google Shape;1806;p36"/>
            <p:cNvSpPr/>
            <p:nvPr/>
          </p:nvSpPr>
          <p:spPr>
            <a:xfrm>
              <a:off x="2890800" y="4594680"/>
              <a:ext cx="117360" cy="4140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1400"/>
                <a:gd name="textAreaBottom" fmla="*/ 41760 h 41400"/>
              </a:gdLst>
              <a:ahLst/>
              <a:cxnLst/>
              <a:rect l="textAreaLeft" t="textAreaTop" r="textAreaRight" b="textAreaBottom"/>
              <a:pathLst>
                <a:path w="7123" h="2402">
                  <a:moveTo>
                    <a:pt x="5779" y="692"/>
                  </a:moveTo>
                  <a:lnTo>
                    <a:pt x="4536" y="1710"/>
                  </a:lnTo>
                  <a:lnTo>
                    <a:pt x="1343" y="1710"/>
                  </a:lnTo>
                  <a:lnTo>
                    <a:pt x="2564" y="692"/>
                  </a:lnTo>
                  <a:close/>
                  <a:moveTo>
                    <a:pt x="2442" y="0"/>
                  </a:moveTo>
                  <a:cubicBezTo>
                    <a:pt x="2402" y="0"/>
                    <a:pt x="2320" y="41"/>
                    <a:pt x="2239" y="82"/>
                  </a:cubicBezTo>
                  <a:lnTo>
                    <a:pt x="163" y="1791"/>
                  </a:lnTo>
                  <a:cubicBezTo>
                    <a:pt x="41" y="1872"/>
                    <a:pt x="0" y="2035"/>
                    <a:pt x="41" y="2157"/>
                  </a:cubicBezTo>
                  <a:cubicBezTo>
                    <a:pt x="82" y="2279"/>
                    <a:pt x="204" y="2402"/>
                    <a:pt x="367" y="2402"/>
                  </a:cubicBezTo>
                  <a:lnTo>
                    <a:pt x="4681" y="2402"/>
                  </a:lnTo>
                  <a:cubicBezTo>
                    <a:pt x="4762" y="2402"/>
                    <a:pt x="4803" y="2361"/>
                    <a:pt x="4884" y="2320"/>
                  </a:cubicBezTo>
                  <a:lnTo>
                    <a:pt x="6960" y="611"/>
                  </a:lnTo>
                  <a:cubicBezTo>
                    <a:pt x="7082" y="529"/>
                    <a:pt x="7122" y="367"/>
                    <a:pt x="7082" y="245"/>
                  </a:cubicBezTo>
                  <a:cubicBezTo>
                    <a:pt x="7041" y="122"/>
                    <a:pt x="6919" y="0"/>
                    <a:pt x="6756" y="0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880" bIns="2088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80" name="Google Shape;1807;p36"/>
            <p:cNvSpPr/>
            <p:nvPr/>
          </p:nvSpPr>
          <p:spPr>
            <a:xfrm>
              <a:off x="2962440" y="4594680"/>
              <a:ext cx="117360" cy="4140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1400"/>
                <a:gd name="textAreaBottom" fmla="*/ 41760 h 41400"/>
              </a:gdLst>
              <a:ahLst/>
              <a:cxnLst/>
              <a:rect l="textAreaLeft" t="textAreaTop" r="textAreaRight" b="textAreaBottom"/>
              <a:pathLst>
                <a:path w="7123" h="2402">
                  <a:moveTo>
                    <a:pt x="5779" y="692"/>
                  </a:moveTo>
                  <a:lnTo>
                    <a:pt x="4536" y="1710"/>
                  </a:lnTo>
                  <a:lnTo>
                    <a:pt x="1303" y="1710"/>
                  </a:lnTo>
                  <a:lnTo>
                    <a:pt x="2564" y="692"/>
                  </a:lnTo>
                  <a:close/>
                  <a:moveTo>
                    <a:pt x="2442" y="0"/>
                  </a:moveTo>
                  <a:cubicBezTo>
                    <a:pt x="2361" y="0"/>
                    <a:pt x="2279" y="41"/>
                    <a:pt x="2239" y="82"/>
                  </a:cubicBezTo>
                  <a:lnTo>
                    <a:pt x="122" y="1791"/>
                  </a:lnTo>
                  <a:cubicBezTo>
                    <a:pt x="41" y="1872"/>
                    <a:pt x="0" y="2035"/>
                    <a:pt x="41" y="2157"/>
                  </a:cubicBezTo>
                  <a:cubicBezTo>
                    <a:pt x="82" y="2279"/>
                    <a:pt x="204" y="2402"/>
                    <a:pt x="367" y="2402"/>
                  </a:cubicBezTo>
                  <a:lnTo>
                    <a:pt x="4640" y="2402"/>
                  </a:lnTo>
                  <a:cubicBezTo>
                    <a:pt x="4721" y="2402"/>
                    <a:pt x="4803" y="2361"/>
                    <a:pt x="4843" y="2320"/>
                  </a:cubicBezTo>
                  <a:lnTo>
                    <a:pt x="6959" y="611"/>
                  </a:lnTo>
                  <a:cubicBezTo>
                    <a:pt x="7082" y="529"/>
                    <a:pt x="7122" y="367"/>
                    <a:pt x="7082" y="245"/>
                  </a:cubicBezTo>
                  <a:cubicBezTo>
                    <a:pt x="7000" y="122"/>
                    <a:pt x="6878" y="0"/>
                    <a:pt x="6756" y="0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880" bIns="2088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81" name="Google Shape;1808;p36"/>
            <p:cNvSpPr/>
            <p:nvPr/>
          </p:nvSpPr>
          <p:spPr>
            <a:xfrm>
              <a:off x="2927520" y="4624560"/>
              <a:ext cx="117360" cy="4068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0680"/>
                <a:gd name="textAreaBottom" fmla="*/ 41040 h 40680"/>
              </a:gdLst>
              <a:ahLst/>
              <a:cxnLst/>
              <a:rect l="textAreaLeft" t="textAreaTop" r="textAreaRight" b="textAreaBottom"/>
              <a:pathLst>
                <a:path w="7123" h="2362">
                  <a:moveTo>
                    <a:pt x="5820" y="693"/>
                  </a:moveTo>
                  <a:lnTo>
                    <a:pt x="4558" y="1669"/>
                  </a:lnTo>
                  <a:lnTo>
                    <a:pt x="1352" y="1669"/>
                  </a:lnTo>
                  <a:lnTo>
                    <a:pt x="2605" y="693"/>
                  </a:lnTo>
                  <a:close/>
                  <a:moveTo>
                    <a:pt x="2483" y="1"/>
                  </a:moveTo>
                  <a:cubicBezTo>
                    <a:pt x="2401" y="1"/>
                    <a:pt x="2320" y="41"/>
                    <a:pt x="2238" y="82"/>
                  </a:cubicBezTo>
                  <a:lnTo>
                    <a:pt x="163" y="1751"/>
                  </a:lnTo>
                  <a:cubicBezTo>
                    <a:pt x="41" y="1832"/>
                    <a:pt x="0" y="1995"/>
                    <a:pt x="41" y="2117"/>
                  </a:cubicBezTo>
                  <a:cubicBezTo>
                    <a:pt x="122" y="2280"/>
                    <a:pt x="244" y="2361"/>
                    <a:pt x="366" y="2361"/>
                  </a:cubicBezTo>
                  <a:lnTo>
                    <a:pt x="4680" y="2361"/>
                  </a:lnTo>
                  <a:cubicBezTo>
                    <a:pt x="4762" y="2361"/>
                    <a:pt x="4843" y="2320"/>
                    <a:pt x="4884" y="2280"/>
                  </a:cubicBezTo>
                  <a:lnTo>
                    <a:pt x="6959" y="611"/>
                  </a:lnTo>
                  <a:cubicBezTo>
                    <a:pt x="7081" y="489"/>
                    <a:pt x="7122" y="367"/>
                    <a:pt x="7081" y="204"/>
                  </a:cubicBezTo>
                  <a:cubicBezTo>
                    <a:pt x="7041" y="82"/>
                    <a:pt x="6919" y="1"/>
                    <a:pt x="6756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520" bIns="205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82" name="Google Shape;1809;p36"/>
            <p:cNvSpPr/>
            <p:nvPr/>
          </p:nvSpPr>
          <p:spPr>
            <a:xfrm>
              <a:off x="2819520" y="4594680"/>
              <a:ext cx="117360" cy="4140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1400"/>
                <a:gd name="textAreaBottom" fmla="*/ 41760 h 41400"/>
              </a:gdLst>
              <a:ahLst/>
              <a:cxnLst/>
              <a:rect l="textAreaLeft" t="textAreaTop" r="textAreaRight" b="textAreaBottom"/>
              <a:pathLst>
                <a:path w="7123" h="2402">
                  <a:moveTo>
                    <a:pt x="5820" y="692"/>
                  </a:moveTo>
                  <a:lnTo>
                    <a:pt x="4577" y="1710"/>
                  </a:lnTo>
                  <a:lnTo>
                    <a:pt x="1344" y="1710"/>
                  </a:lnTo>
                  <a:lnTo>
                    <a:pt x="2605" y="692"/>
                  </a:lnTo>
                  <a:close/>
                  <a:moveTo>
                    <a:pt x="2483" y="0"/>
                  </a:moveTo>
                  <a:cubicBezTo>
                    <a:pt x="2402" y="0"/>
                    <a:pt x="2320" y="41"/>
                    <a:pt x="2280" y="82"/>
                  </a:cubicBezTo>
                  <a:lnTo>
                    <a:pt x="163" y="1791"/>
                  </a:lnTo>
                  <a:cubicBezTo>
                    <a:pt x="41" y="1872"/>
                    <a:pt x="1" y="2035"/>
                    <a:pt x="82" y="2157"/>
                  </a:cubicBezTo>
                  <a:cubicBezTo>
                    <a:pt x="123" y="2279"/>
                    <a:pt x="245" y="2402"/>
                    <a:pt x="367" y="2402"/>
                  </a:cubicBezTo>
                  <a:lnTo>
                    <a:pt x="4681" y="2402"/>
                  </a:lnTo>
                  <a:cubicBezTo>
                    <a:pt x="4762" y="2402"/>
                    <a:pt x="4843" y="2361"/>
                    <a:pt x="4884" y="2320"/>
                  </a:cubicBezTo>
                  <a:lnTo>
                    <a:pt x="7000" y="611"/>
                  </a:lnTo>
                  <a:cubicBezTo>
                    <a:pt x="7082" y="529"/>
                    <a:pt x="7123" y="367"/>
                    <a:pt x="7082" y="245"/>
                  </a:cubicBezTo>
                  <a:cubicBezTo>
                    <a:pt x="7041" y="122"/>
                    <a:pt x="6919" y="0"/>
                    <a:pt x="6756" y="0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880" bIns="2088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83" name="Google Shape;1810;p36"/>
            <p:cNvSpPr/>
            <p:nvPr/>
          </p:nvSpPr>
          <p:spPr>
            <a:xfrm>
              <a:off x="2645280" y="4683240"/>
              <a:ext cx="117360" cy="4068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0680"/>
                <a:gd name="textAreaBottom" fmla="*/ 41040 h 40680"/>
              </a:gdLst>
              <a:ahLst/>
              <a:cxnLst/>
              <a:rect l="textAreaLeft" t="textAreaTop" r="textAreaRight" b="textAreaBottom"/>
              <a:pathLst>
                <a:path w="7123" h="2361">
                  <a:moveTo>
                    <a:pt x="5780" y="692"/>
                  </a:moveTo>
                  <a:lnTo>
                    <a:pt x="4518" y="1669"/>
                  </a:lnTo>
                  <a:lnTo>
                    <a:pt x="1303" y="1669"/>
                  </a:lnTo>
                  <a:lnTo>
                    <a:pt x="2543" y="692"/>
                  </a:lnTo>
                  <a:close/>
                  <a:moveTo>
                    <a:pt x="2443" y="1"/>
                  </a:moveTo>
                  <a:cubicBezTo>
                    <a:pt x="2361" y="1"/>
                    <a:pt x="2280" y="41"/>
                    <a:pt x="2239" y="82"/>
                  </a:cubicBezTo>
                  <a:lnTo>
                    <a:pt x="123" y="1751"/>
                  </a:lnTo>
                  <a:cubicBezTo>
                    <a:pt x="42" y="1832"/>
                    <a:pt x="1" y="1995"/>
                    <a:pt x="42" y="2117"/>
                  </a:cubicBezTo>
                  <a:cubicBezTo>
                    <a:pt x="82" y="2280"/>
                    <a:pt x="204" y="2361"/>
                    <a:pt x="367" y="2361"/>
                  </a:cubicBezTo>
                  <a:lnTo>
                    <a:pt x="4640" y="2361"/>
                  </a:lnTo>
                  <a:cubicBezTo>
                    <a:pt x="4722" y="2361"/>
                    <a:pt x="4803" y="2320"/>
                    <a:pt x="4844" y="2280"/>
                  </a:cubicBezTo>
                  <a:lnTo>
                    <a:pt x="6960" y="611"/>
                  </a:lnTo>
                  <a:cubicBezTo>
                    <a:pt x="7082" y="489"/>
                    <a:pt x="7123" y="367"/>
                    <a:pt x="7042" y="204"/>
                  </a:cubicBezTo>
                  <a:cubicBezTo>
                    <a:pt x="7001" y="82"/>
                    <a:pt x="6879" y="1"/>
                    <a:pt x="6757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520" bIns="205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84" name="Google Shape;1811;p36"/>
            <p:cNvSpPr/>
            <p:nvPr/>
          </p:nvSpPr>
          <p:spPr>
            <a:xfrm>
              <a:off x="2715840" y="4683240"/>
              <a:ext cx="117360" cy="4068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0680"/>
                <a:gd name="textAreaBottom" fmla="*/ 41040 h 40680"/>
              </a:gdLst>
              <a:ahLst/>
              <a:cxnLst/>
              <a:rect l="textAreaLeft" t="textAreaTop" r="textAreaRight" b="textAreaBottom"/>
              <a:pathLst>
                <a:path w="7123" h="2361">
                  <a:moveTo>
                    <a:pt x="5820" y="692"/>
                  </a:moveTo>
                  <a:lnTo>
                    <a:pt x="4558" y="1669"/>
                  </a:lnTo>
                  <a:lnTo>
                    <a:pt x="1343" y="1669"/>
                  </a:lnTo>
                  <a:lnTo>
                    <a:pt x="2583" y="692"/>
                  </a:lnTo>
                  <a:close/>
                  <a:moveTo>
                    <a:pt x="2483" y="1"/>
                  </a:moveTo>
                  <a:cubicBezTo>
                    <a:pt x="2401" y="1"/>
                    <a:pt x="2320" y="41"/>
                    <a:pt x="2239" y="82"/>
                  </a:cubicBezTo>
                  <a:lnTo>
                    <a:pt x="163" y="1751"/>
                  </a:lnTo>
                  <a:cubicBezTo>
                    <a:pt x="41" y="1832"/>
                    <a:pt x="0" y="1995"/>
                    <a:pt x="41" y="2117"/>
                  </a:cubicBezTo>
                  <a:cubicBezTo>
                    <a:pt x="122" y="2280"/>
                    <a:pt x="244" y="2361"/>
                    <a:pt x="366" y="2361"/>
                  </a:cubicBezTo>
                  <a:lnTo>
                    <a:pt x="4680" y="2361"/>
                  </a:lnTo>
                  <a:cubicBezTo>
                    <a:pt x="4762" y="2361"/>
                    <a:pt x="4843" y="2320"/>
                    <a:pt x="4884" y="2280"/>
                  </a:cubicBezTo>
                  <a:lnTo>
                    <a:pt x="6959" y="611"/>
                  </a:lnTo>
                  <a:cubicBezTo>
                    <a:pt x="7081" y="489"/>
                    <a:pt x="7122" y="367"/>
                    <a:pt x="7081" y="204"/>
                  </a:cubicBezTo>
                  <a:cubicBezTo>
                    <a:pt x="7041" y="82"/>
                    <a:pt x="6919" y="1"/>
                    <a:pt x="6756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520" bIns="205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85" name="Google Shape;1812;p36"/>
            <p:cNvSpPr/>
            <p:nvPr/>
          </p:nvSpPr>
          <p:spPr>
            <a:xfrm>
              <a:off x="2573640" y="4683240"/>
              <a:ext cx="117360" cy="4068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0680"/>
                <a:gd name="textAreaBottom" fmla="*/ 41040 h 40680"/>
              </a:gdLst>
              <a:ahLst/>
              <a:cxnLst/>
              <a:rect l="textAreaLeft" t="textAreaTop" r="textAreaRight" b="textAreaBottom"/>
              <a:pathLst>
                <a:path w="7123" h="2361">
                  <a:moveTo>
                    <a:pt x="5779" y="692"/>
                  </a:moveTo>
                  <a:lnTo>
                    <a:pt x="4558" y="1669"/>
                  </a:lnTo>
                  <a:lnTo>
                    <a:pt x="1343" y="1669"/>
                  </a:lnTo>
                  <a:lnTo>
                    <a:pt x="2583" y="692"/>
                  </a:lnTo>
                  <a:close/>
                  <a:moveTo>
                    <a:pt x="2442" y="1"/>
                  </a:moveTo>
                  <a:cubicBezTo>
                    <a:pt x="2401" y="1"/>
                    <a:pt x="2320" y="41"/>
                    <a:pt x="2238" y="82"/>
                  </a:cubicBezTo>
                  <a:lnTo>
                    <a:pt x="163" y="1751"/>
                  </a:lnTo>
                  <a:cubicBezTo>
                    <a:pt x="41" y="1832"/>
                    <a:pt x="0" y="1995"/>
                    <a:pt x="41" y="2117"/>
                  </a:cubicBezTo>
                  <a:cubicBezTo>
                    <a:pt x="81" y="2280"/>
                    <a:pt x="204" y="2361"/>
                    <a:pt x="366" y="2361"/>
                  </a:cubicBezTo>
                  <a:lnTo>
                    <a:pt x="4680" y="2361"/>
                  </a:lnTo>
                  <a:cubicBezTo>
                    <a:pt x="4721" y="2361"/>
                    <a:pt x="4802" y="2320"/>
                    <a:pt x="4884" y="2280"/>
                  </a:cubicBezTo>
                  <a:lnTo>
                    <a:pt x="6959" y="611"/>
                  </a:lnTo>
                  <a:cubicBezTo>
                    <a:pt x="7081" y="489"/>
                    <a:pt x="7122" y="367"/>
                    <a:pt x="7081" y="204"/>
                  </a:cubicBezTo>
                  <a:cubicBezTo>
                    <a:pt x="7041" y="82"/>
                    <a:pt x="6919" y="1"/>
                    <a:pt x="6756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520" bIns="205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86" name="Google Shape;1813;p36"/>
            <p:cNvSpPr/>
            <p:nvPr/>
          </p:nvSpPr>
          <p:spPr>
            <a:xfrm>
              <a:off x="2787120" y="4683240"/>
              <a:ext cx="117360" cy="4068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0680"/>
                <a:gd name="textAreaBottom" fmla="*/ 41040 h 40680"/>
              </a:gdLst>
              <a:ahLst/>
              <a:cxnLst/>
              <a:rect l="textAreaLeft" t="textAreaTop" r="textAreaRight" b="textAreaBottom"/>
              <a:pathLst>
                <a:path w="7123" h="2361">
                  <a:moveTo>
                    <a:pt x="5779" y="692"/>
                  </a:moveTo>
                  <a:lnTo>
                    <a:pt x="4517" y="1669"/>
                  </a:lnTo>
                  <a:lnTo>
                    <a:pt x="1302" y="1669"/>
                  </a:lnTo>
                  <a:lnTo>
                    <a:pt x="2542" y="692"/>
                  </a:lnTo>
                  <a:close/>
                  <a:moveTo>
                    <a:pt x="2442" y="1"/>
                  </a:moveTo>
                  <a:cubicBezTo>
                    <a:pt x="2360" y="1"/>
                    <a:pt x="2279" y="41"/>
                    <a:pt x="2238" y="82"/>
                  </a:cubicBezTo>
                  <a:lnTo>
                    <a:pt x="163" y="1751"/>
                  </a:lnTo>
                  <a:cubicBezTo>
                    <a:pt x="41" y="1832"/>
                    <a:pt x="0" y="1995"/>
                    <a:pt x="41" y="2117"/>
                  </a:cubicBezTo>
                  <a:cubicBezTo>
                    <a:pt x="81" y="2280"/>
                    <a:pt x="204" y="2361"/>
                    <a:pt x="366" y="2361"/>
                  </a:cubicBezTo>
                  <a:lnTo>
                    <a:pt x="4640" y="2361"/>
                  </a:lnTo>
                  <a:cubicBezTo>
                    <a:pt x="4721" y="2361"/>
                    <a:pt x="4802" y="2320"/>
                    <a:pt x="4884" y="2280"/>
                  </a:cubicBezTo>
                  <a:lnTo>
                    <a:pt x="6959" y="611"/>
                  </a:lnTo>
                  <a:cubicBezTo>
                    <a:pt x="7081" y="489"/>
                    <a:pt x="7122" y="367"/>
                    <a:pt x="7081" y="204"/>
                  </a:cubicBezTo>
                  <a:cubicBezTo>
                    <a:pt x="7041" y="82"/>
                    <a:pt x="6878" y="1"/>
                    <a:pt x="6756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520" bIns="205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87" name="Google Shape;1814;p36"/>
            <p:cNvSpPr/>
            <p:nvPr/>
          </p:nvSpPr>
          <p:spPr>
            <a:xfrm>
              <a:off x="2502360" y="4683240"/>
              <a:ext cx="117360" cy="4068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0680"/>
                <a:gd name="textAreaBottom" fmla="*/ 41040 h 40680"/>
              </a:gdLst>
              <a:ahLst/>
              <a:cxnLst/>
              <a:rect l="textAreaLeft" t="textAreaTop" r="textAreaRight" b="textAreaBottom"/>
              <a:pathLst>
                <a:path w="7123" h="2361">
                  <a:moveTo>
                    <a:pt x="5820" y="692"/>
                  </a:moveTo>
                  <a:lnTo>
                    <a:pt x="4558" y="1669"/>
                  </a:lnTo>
                  <a:lnTo>
                    <a:pt x="1343" y="1669"/>
                  </a:lnTo>
                  <a:lnTo>
                    <a:pt x="2583" y="692"/>
                  </a:lnTo>
                  <a:close/>
                  <a:moveTo>
                    <a:pt x="2483" y="1"/>
                  </a:moveTo>
                  <a:cubicBezTo>
                    <a:pt x="2401" y="1"/>
                    <a:pt x="2320" y="41"/>
                    <a:pt x="2279" y="82"/>
                  </a:cubicBezTo>
                  <a:lnTo>
                    <a:pt x="163" y="1751"/>
                  </a:lnTo>
                  <a:cubicBezTo>
                    <a:pt x="41" y="1832"/>
                    <a:pt x="0" y="1995"/>
                    <a:pt x="82" y="2117"/>
                  </a:cubicBezTo>
                  <a:cubicBezTo>
                    <a:pt x="122" y="2280"/>
                    <a:pt x="244" y="2361"/>
                    <a:pt x="366" y="2361"/>
                  </a:cubicBezTo>
                  <a:lnTo>
                    <a:pt x="4680" y="2361"/>
                  </a:lnTo>
                  <a:cubicBezTo>
                    <a:pt x="4762" y="2361"/>
                    <a:pt x="4843" y="2320"/>
                    <a:pt x="4884" y="2280"/>
                  </a:cubicBezTo>
                  <a:lnTo>
                    <a:pt x="7000" y="611"/>
                  </a:lnTo>
                  <a:cubicBezTo>
                    <a:pt x="7081" y="489"/>
                    <a:pt x="7122" y="367"/>
                    <a:pt x="7081" y="204"/>
                  </a:cubicBezTo>
                  <a:cubicBezTo>
                    <a:pt x="7041" y="82"/>
                    <a:pt x="6919" y="1"/>
                    <a:pt x="6756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520" bIns="205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88" name="Google Shape;1815;p36"/>
            <p:cNvSpPr/>
            <p:nvPr/>
          </p:nvSpPr>
          <p:spPr>
            <a:xfrm>
              <a:off x="2431800" y="4683240"/>
              <a:ext cx="117360" cy="4068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0680"/>
                <a:gd name="textAreaBottom" fmla="*/ 41040 h 40680"/>
              </a:gdLst>
              <a:ahLst/>
              <a:cxnLst/>
              <a:rect l="textAreaLeft" t="textAreaTop" r="textAreaRight" b="textAreaBottom"/>
              <a:pathLst>
                <a:path w="7122" h="2361">
                  <a:moveTo>
                    <a:pt x="5779" y="692"/>
                  </a:moveTo>
                  <a:lnTo>
                    <a:pt x="4517" y="1669"/>
                  </a:lnTo>
                  <a:lnTo>
                    <a:pt x="1302" y="1669"/>
                  </a:lnTo>
                  <a:lnTo>
                    <a:pt x="2542" y="692"/>
                  </a:lnTo>
                  <a:close/>
                  <a:moveTo>
                    <a:pt x="2442" y="1"/>
                  </a:moveTo>
                  <a:cubicBezTo>
                    <a:pt x="2360" y="1"/>
                    <a:pt x="2279" y="41"/>
                    <a:pt x="2238" y="82"/>
                  </a:cubicBezTo>
                  <a:lnTo>
                    <a:pt x="163" y="1751"/>
                  </a:lnTo>
                  <a:cubicBezTo>
                    <a:pt x="41" y="1832"/>
                    <a:pt x="0" y="1995"/>
                    <a:pt x="41" y="2117"/>
                  </a:cubicBezTo>
                  <a:cubicBezTo>
                    <a:pt x="81" y="2280"/>
                    <a:pt x="203" y="2361"/>
                    <a:pt x="366" y="2361"/>
                  </a:cubicBezTo>
                  <a:lnTo>
                    <a:pt x="4639" y="2361"/>
                  </a:lnTo>
                  <a:cubicBezTo>
                    <a:pt x="4721" y="2361"/>
                    <a:pt x="4802" y="2320"/>
                    <a:pt x="4884" y="2280"/>
                  </a:cubicBezTo>
                  <a:lnTo>
                    <a:pt x="6959" y="611"/>
                  </a:lnTo>
                  <a:cubicBezTo>
                    <a:pt x="7081" y="489"/>
                    <a:pt x="7122" y="367"/>
                    <a:pt x="7081" y="204"/>
                  </a:cubicBezTo>
                  <a:cubicBezTo>
                    <a:pt x="7000" y="82"/>
                    <a:pt x="6878" y="1"/>
                    <a:pt x="6756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520" bIns="205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89" name="Google Shape;1816;p36"/>
            <p:cNvSpPr/>
            <p:nvPr/>
          </p:nvSpPr>
          <p:spPr>
            <a:xfrm>
              <a:off x="2858040" y="4683240"/>
              <a:ext cx="117360" cy="4068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0680"/>
                <a:gd name="textAreaBottom" fmla="*/ 41040 h 40680"/>
              </a:gdLst>
              <a:ahLst/>
              <a:cxnLst/>
              <a:rect l="textAreaLeft" t="textAreaTop" r="textAreaRight" b="textAreaBottom"/>
              <a:pathLst>
                <a:path w="7123" h="2361">
                  <a:moveTo>
                    <a:pt x="5820" y="692"/>
                  </a:moveTo>
                  <a:lnTo>
                    <a:pt x="4558" y="1669"/>
                  </a:lnTo>
                  <a:lnTo>
                    <a:pt x="1343" y="1669"/>
                  </a:lnTo>
                  <a:lnTo>
                    <a:pt x="2583" y="692"/>
                  </a:lnTo>
                  <a:close/>
                  <a:moveTo>
                    <a:pt x="2483" y="1"/>
                  </a:moveTo>
                  <a:cubicBezTo>
                    <a:pt x="2401" y="1"/>
                    <a:pt x="2320" y="41"/>
                    <a:pt x="2279" y="82"/>
                  </a:cubicBezTo>
                  <a:lnTo>
                    <a:pt x="163" y="1751"/>
                  </a:lnTo>
                  <a:cubicBezTo>
                    <a:pt x="41" y="1832"/>
                    <a:pt x="0" y="1995"/>
                    <a:pt x="82" y="2117"/>
                  </a:cubicBezTo>
                  <a:cubicBezTo>
                    <a:pt x="122" y="2280"/>
                    <a:pt x="244" y="2361"/>
                    <a:pt x="367" y="2361"/>
                  </a:cubicBezTo>
                  <a:lnTo>
                    <a:pt x="4680" y="2361"/>
                  </a:lnTo>
                  <a:cubicBezTo>
                    <a:pt x="4762" y="2361"/>
                    <a:pt x="4843" y="2320"/>
                    <a:pt x="4884" y="2280"/>
                  </a:cubicBezTo>
                  <a:lnTo>
                    <a:pt x="7000" y="611"/>
                  </a:lnTo>
                  <a:cubicBezTo>
                    <a:pt x="7082" y="489"/>
                    <a:pt x="7122" y="367"/>
                    <a:pt x="7082" y="204"/>
                  </a:cubicBezTo>
                  <a:cubicBezTo>
                    <a:pt x="7041" y="82"/>
                    <a:pt x="6919" y="1"/>
                    <a:pt x="6756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520" bIns="205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90" name="Google Shape;1817;p36"/>
            <p:cNvSpPr/>
            <p:nvPr/>
          </p:nvSpPr>
          <p:spPr>
            <a:xfrm>
              <a:off x="2288880" y="4683240"/>
              <a:ext cx="118080" cy="40680"/>
            </a:xfrm>
            <a:custGeom>
              <a:avLst/>
              <a:gdLst>
                <a:gd name="textAreaLeft" fmla="*/ 0 w 118080"/>
                <a:gd name="textAreaRight" fmla="*/ 118440 w 118080"/>
                <a:gd name="textAreaTop" fmla="*/ 0 h 40680"/>
                <a:gd name="textAreaBottom" fmla="*/ 41040 h 40680"/>
              </a:gdLst>
              <a:ahLst/>
              <a:cxnLst/>
              <a:rect l="textAreaLeft" t="textAreaTop" r="textAreaRight" b="textAreaBottom"/>
              <a:pathLst>
                <a:path w="7163" h="2361">
                  <a:moveTo>
                    <a:pt x="5820" y="692"/>
                  </a:moveTo>
                  <a:lnTo>
                    <a:pt x="4558" y="1669"/>
                  </a:lnTo>
                  <a:lnTo>
                    <a:pt x="1343" y="1669"/>
                  </a:lnTo>
                  <a:lnTo>
                    <a:pt x="2583" y="692"/>
                  </a:lnTo>
                  <a:close/>
                  <a:moveTo>
                    <a:pt x="2483" y="1"/>
                  </a:moveTo>
                  <a:cubicBezTo>
                    <a:pt x="2401" y="1"/>
                    <a:pt x="2320" y="41"/>
                    <a:pt x="2279" y="82"/>
                  </a:cubicBezTo>
                  <a:lnTo>
                    <a:pt x="163" y="1751"/>
                  </a:lnTo>
                  <a:cubicBezTo>
                    <a:pt x="82" y="1832"/>
                    <a:pt x="0" y="1995"/>
                    <a:pt x="82" y="2117"/>
                  </a:cubicBezTo>
                  <a:cubicBezTo>
                    <a:pt x="122" y="2280"/>
                    <a:pt x="244" y="2361"/>
                    <a:pt x="407" y="2361"/>
                  </a:cubicBezTo>
                  <a:lnTo>
                    <a:pt x="4680" y="2361"/>
                  </a:lnTo>
                  <a:cubicBezTo>
                    <a:pt x="4762" y="2361"/>
                    <a:pt x="4843" y="2320"/>
                    <a:pt x="4884" y="2280"/>
                  </a:cubicBezTo>
                  <a:lnTo>
                    <a:pt x="7000" y="611"/>
                  </a:lnTo>
                  <a:cubicBezTo>
                    <a:pt x="7122" y="489"/>
                    <a:pt x="7163" y="367"/>
                    <a:pt x="7082" y="204"/>
                  </a:cubicBezTo>
                  <a:cubicBezTo>
                    <a:pt x="7041" y="82"/>
                    <a:pt x="6919" y="1"/>
                    <a:pt x="6797" y="1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520" bIns="205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91" name="Google Shape;1818;p36"/>
            <p:cNvSpPr/>
            <p:nvPr/>
          </p:nvSpPr>
          <p:spPr>
            <a:xfrm>
              <a:off x="2360160" y="4683240"/>
              <a:ext cx="117360" cy="4068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0680"/>
                <a:gd name="textAreaBottom" fmla="*/ 41040 h 40680"/>
              </a:gdLst>
              <a:ahLst/>
              <a:cxnLst/>
              <a:rect l="textAreaLeft" t="textAreaTop" r="textAreaRight" b="textAreaBottom"/>
              <a:pathLst>
                <a:path w="7123" h="2361">
                  <a:moveTo>
                    <a:pt x="5820" y="692"/>
                  </a:moveTo>
                  <a:lnTo>
                    <a:pt x="4558" y="1669"/>
                  </a:lnTo>
                  <a:lnTo>
                    <a:pt x="1343" y="1669"/>
                  </a:lnTo>
                  <a:lnTo>
                    <a:pt x="2583" y="692"/>
                  </a:lnTo>
                  <a:close/>
                  <a:moveTo>
                    <a:pt x="2483" y="1"/>
                  </a:moveTo>
                  <a:cubicBezTo>
                    <a:pt x="2401" y="1"/>
                    <a:pt x="2320" y="41"/>
                    <a:pt x="2238" y="82"/>
                  </a:cubicBezTo>
                  <a:lnTo>
                    <a:pt x="163" y="1751"/>
                  </a:lnTo>
                  <a:cubicBezTo>
                    <a:pt x="41" y="1832"/>
                    <a:pt x="0" y="1995"/>
                    <a:pt x="41" y="2117"/>
                  </a:cubicBezTo>
                  <a:cubicBezTo>
                    <a:pt x="82" y="2280"/>
                    <a:pt x="244" y="2361"/>
                    <a:pt x="366" y="2361"/>
                  </a:cubicBezTo>
                  <a:lnTo>
                    <a:pt x="4680" y="2361"/>
                  </a:lnTo>
                  <a:cubicBezTo>
                    <a:pt x="4762" y="2361"/>
                    <a:pt x="4843" y="2320"/>
                    <a:pt x="4884" y="2280"/>
                  </a:cubicBezTo>
                  <a:lnTo>
                    <a:pt x="6959" y="611"/>
                  </a:lnTo>
                  <a:cubicBezTo>
                    <a:pt x="7081" y="489"/>
                    <a:pt x="7122" y="367"/>
                    <a:pt x="7081" y="204"/>
                  </a:cubicBezTo>
                  <a:cubicBezTo>
                    <a:pt x="7041" y="82"/>
                    <a:pt x="6919" y="1"/>
                    <a:pt x="6756" y="1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520" bIns="205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92" name="Google Shape;1819;p36"/>
            <p:cNvSpPr/>
            <p:nvPr/>
          </p:nvSpPr>
          <p:spPr>
            <a:xfrm>
              <a:off x="3069360" y="4624560"/>
              <a:ext cx="118080" cy="40680"/>
            </a:xfrm>
            <a:custGeom>
              <a:avLst/>
              <a:gdLst>
                <a:gd name="textAreaLeft" fmla="*/ 0 w 118080"/>
                <a:gd name="textAreaRight" fmla="*/ 118440 w 118080"/>
                <a:gd name="textAreaTop" fmla="*/ 0 h 40680"/>
                <a:gd name="textAreaBottom" fmla="*/ 41040 h 40680"/>
              </a:gdLst>
              <a:ahLst/>
              <a:cxnLst/>
              <a:rect l="textAreaLeft" t="textAreaTop" r="textAreaRight" b="textAreaBottom"/>
              <a:pathLst>
                <a:path w="7163" h="2362">
                  <a:moveTo>
                    <a:pt x="5820" y="693"/>
                  </a:moveTo>
                  <a:lnTo>
                    <a:pt x="4558" y="1669"/>
                  </a:lnTo>
                  <a:lnTo>
                    <a:pt x="1378" y="1669"/>
                  </a:lnTo>
                  <a:lnTo>
                    <a:pt x="2605" y="693"/>
                  </a:lnTo>
                  <a:close/>
                  <a:moveTo>
                    <a:pt x="2483" y="1"/>
                  </a:moveTo>
                  <a:cubicBezTo>
                    <a:pt x="2401" y="1"/>
                    <a:pt x="2320" y="41"/>
                    <a:pt x="2279" y="82"/>
                  </a:cubicBezTo>
                  <a:lnTo>
                    <a:pt x="163" y="1751"/>
                  </a:lnTo>
                  <a:cubicBezTo>
                    <a:pt x="41" y="1832"/>
                    <a:pt x="0" y="1995"/>
                    <a:pt x="82" y="2117"/>
                  </a:cubicBezTo>
                  <a:cubicBezTo>
                    <a:pt x="122" y="2280"/>
                    <a:pt x="244" y="2361"/>
                    <a:pt x="366" y="2361"/>
                  </a:cubicBezTo>
                  <a:lnTo>
                    <a:pt x="4680" y="2361"/>
                  </a:lnTo>
                  <a:cubicBezTo>
                    <a:pt x="4762" y="2361"/>
                    <a:pt x="4843" y="2320"/>
                    <a:pt x="4884" y="2280"/>
                  </a:cubicBezTo>
                  <a:lnTo>
                    <a:pt x="7000" y="611"/>
                  </a:lnTo>
                  <a:cubicBezTo>
                    <a:pt x="7081" y="489"/>
                    <a:pt x="7163" y="367"/>
                    <a:pt x="7081" y="204"/>
                  </a:cubicBezTo>
                  <a:cubicBezTo>
                    <a:pt x="7041" y="82"/>
                    <a:pt x="6919" y="1"/>
                    <a:pt x="6756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520" bIns="205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93" name="Google Shape;1820;p36"/>
            <p:cNvSpPr/>
            <p:nvPr/>
          </p:nvSpPr>
          <p:spPr>
            <a:xfrm>
              <a:off x="3138840" y="4565880"/>
              <a:ext cx="117360" cy="4068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0680"/>
                <a:gd name="textAreaBottom" fmla="*/ 41040 h 40680"/>
              </a:gdLst>
              <a:ahLst/>
              <a:cxnLst/>
              <a:rect l="textAreaLeft" t="textAreaTop" r="textAreaRight" b="textAreaBottom"/>
              <a:pathLst>
                <a:path w="7123" h="2362">
                  <a:moveTo>
                    <a:pt x="5821" y="693"/>
                  </a:moveTo>
                  <a:lnTo>
                    <a:pt x="4559" y="1669"/>
                  </a:lnTo>
                  <a:lnTo>
                    <a:pt x="1344" y="1669"/>
                  </a:lnTo>
                  <a:lnTo>
                    <a:pt x="2584" y="693"/>
                  </a:lnTo>
                  <a:close/>
                  <a:moveTo>
                    <a:pt x="2483" y="1"/>
                  </a:moveTo>
                  <a:cubicBezTo>
                    <a:pt x="2402" y="1"/>
                    <a:pt x="2321" y="41"/>
                    <a:pt x="2239" y="82"/>
                  </a:cubicBezTo>
                  <a:lnTo>
                    <a:pt x="164" y="1751"/>
                  </a:lnTo>
                  <a:cubicBezTo>
                    <a:pt x="42" y="1832"/>
                    <a:pt x="1" y="1995"/>
                    <a:pt x="42" y="2117"/>
                  </a:cubicBezTo>
                  <a:cubicBezTo>
                    <a:pt x="123" y="2280"/>
                    <a:pt x="245" y="2361"/>
                    <a:pt x="367" y="2361"/>
                  </a:cubicBezTo>
                  <a:lnTo>
                    <a:pt x="4681" y="2361"/>
                  </a:lnTo>
                  <a:cubicBezTo>
                    <a:pt x="4762" y="2361"/>
                    <a:pt x="4844" y="2321"/>
                    <a:pt x="4885" y="2280"/>
                  </a:cubicBezTo>
                  <a:lnTo>
                    <a:pt x="7001" y="611"/>
                  </a:lnTo>
                  <a:cubicBezTo>
                    <a:pt x="7082" y="489"/>
                    <a:pt x="7123" y="367"/>
                    <a:pt x="7082" y="204"/>
                  </a:cubicBezTo>
                  <a:cubicBezTo>
                    <a:pt x="7042" y="82"/>
                    <a:pt x="6919" y="1"/>
                    <a:pt x="6757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520" bIns="205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94" name="Google Shape;1821;p36"/>
            <p:cNvSpPr/>
            <p:nvPr/>
          </p:nvSpPr>
          <p:spPr>
            <a:xfrm>
              <a:off x="3104280" y="4594680"/>
              <a:ext cx="117360" cy="4140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1400"/>
                <a:gd name="textAreaBottom" fmla="*/ 41760 h 41400"/>
              </a:gdLst>
              <a:ahLst/>
              <a:cxnLst/>
              <a:rect l="textAreaLeft" t="textAreaTop" r="textAreaRight" b="textAreaBottom"/>
              <a:pathLst>
                <a:path w="7123" h="2402">
                  <a:moveTo>
                    <a:pt x="5779" y="692"/>
                  </a:moveTo>
                  <a:lnTo>
                    <a:pt x="4558" y="1710"/>
                  </a:lnTo>
                  <a:lnTo>
                    <a:pt x="1318" y="1710"/>
                  </a:lnTo>
                  <a:lnTo>
                    <a:pt x="2564" y="692"/>
                  </a:lnTo>
                  <a:close/>
                  <a:moveTo>
                    <a:pt x="2442" y="0"/>
                  </a:moveTo>
                  <a:cubicBezTo>
                    <a:pt x="2361" y="0"/>
                    <a:pt x="2320" y="41"/>
                    <a:pt x="2239" y="82"/>
                  </a:cubicBezTo>
                  <a:lnTo>
                    <a:pt x="163" y="1791"/>
                  </a:lnTo>
                  <a:cubicBezTo>
                    <a:pt x="41" y="1872"/>
                    <a:pt x="0" y="2035"/>
                    <a:pt x="41" y="2157"/>
                  </a:cubicBezTo>
                  <a:cubicBezTo>
                    <a:pt x="82" y="2279"/>
                    <a:pt x="204" y="2402"/>
                    <a:pt x="367" y="2402"/>
                  </a:cubicBezTo>
                  <a:lnTo>
                    <a:pt x="4640" y="2402"/>
                  </a:lnTo>
                  <a:cubicBezTo>
                    <a:pt x="4721" y="2402"/>
                    <a:pt x="4803" y="2361"/>
                    <a:pt x="4884" y="2320"/>
                  </a:cubicBezTo>
                  <a:lnTo>
                    <a:pt x="6960" y="611"/>
                  </a:lnTo>
                  <a:cubicBezTo>
                    <a:pt x="7082" y="529"/>
                    <a:pt x="7122" y="367"/>
                    <a:pt x="7082" y="245"/>
                  </a:cubicBezTo>
                  <a:cubicBezTo>
                    <a:pt x="7041" y="122"/>
                    <a:pt x="6878" y="0"/>
                    <a:pt x="6756" y="0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880" bIns="2088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95" name="Google Shape;1822;p36"/>
            <p:cNvSpPr/>
            <p:nvPr/>
          </p:nvSpPr>
          <p:spPr>
            <a:xfrm>
              <a:off x="2218320" y="4683240"/>
              <a:ext cx="117360" cy="4068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0680"/>
                <a:gd name="textAreaBottom" fmla="*/ 41040 h 40680"/>
              </a:gdLst>
              <a:ahLst/>
              <a:cxnLst/>
              <a:rect l="textAreaLeft" t="textAreaTop" r="textAreaRight" b="textAreaBottom"/>
              <a:pathLst>
                <a:path w="7123" h="2361">
                  <a:moveTo>
                    <a:pt x="5779" y="692"/>
                  </a:moveTo>
                  <a:lnTo>
                    <a:pt x="4558" y="1669"/>
                  </a:lnTo>
                  <a:lnTo>
                    <a:pt x="1343" y="1669"/>
                  </a:lnTo>
                  <a:lnTo>
                    <a:pt x="2583" y="692"/>
                  </a:lnTo>
                  <a:close/>
                  <a:moveTo>
                    <a:pt x="2442" y="1"/>
                  </a:moveTo>
                  <a:cubicBezTo>
                    <a:pt x="2360" y="1"/>
                    <a:pt x="2320" y="41"/>
                    <a:pt x="2238" y="82"/>
                  </a:cubicBezTo>
                  <a:lnTo>
                    <a:pt x="163" y="1751"/>
                  </a:lnTo>
                  <a:cubicBezTo>
                    <a:pt x="41" y="1832"/>
                    <a:pt x="0" y="1995"/>
                    <a:pt x="41" y="2117"/>
                  </a:cubicBezTo>
                  <a:cubicBezTo>
                    <a:pt x="81" y="2280"/>
                    <a:pt x="204" y="2361"/>
                    <a:pt x="366" y="2361"/>
                  </a:cubicBezTo>
                  <a:lnTo>
                    <a:pt x="4680" y="2361"/>
                  </a:lnTo>
                  <a:cubicBezTo>
                    <a:pt x="4721" y="2361"/>
                    <a:pt x="4802" y="2320"/>
                    <a:pt x="4884" y="2280"/>
                  </a:cubicBezTo>
                  <a:lnTo>
                    <a:pt x="6959" y="611"/>
                  </a:lnTo>
                  <a:cubicBezTo>
                    <a:pt x="7081" y="489"/>
                    <a:pt x="7122" y="367"/>
                    <a:pt x="7081" y="204"/>
                  </a:cubicBezTo>
                  <a:cubicBezTo>
                    <a:pt x="7041" y="82"/>
                    <a:pt x="6878" y="1"/>
                    <a:pt x="6756" y="1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520" bIns="205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96" name="Google Shape;1823;p36"/>
            <p:cNvSpPr/>
            <p:nvPr/>
          </p:nvSpPr>
          <p:spPr>
            <a:xfrm>
              <a:off x="2929320" y="4683240"/>
              <a:ext cx="117360" cy="4068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0680"/>
                <a:gd name="textAreaBottom" fmla="*/ 41040 h 40680"/>
              </a:gdLst>
              <a:ahLst/>
              <a:cxnLst/>
              <a:rect l="textAreaLeft" t="textAreaTop" r="textAreaRight" b="textAreaBottom"/>
              <a:pathLst>
                <a:path w="7123" h="2361">
                  <a:moveTo>
                    <a:pt x="5779" y="692"/>
                  </a:moveTo>
                  <a:lnTo>
                    <a:pt x="4558" y="1669"/>
                  </a:lnTo>
                  <a:lnTo>
                    <a:pt x="1343" y="1669"/>
                  </a:lnTo>
                  <a:lnTo>
                    <a:pt x="2583" y="692"/>
                  </a:lnTo>
                  <a:close/>
                  <a:moveTo>
                    <a:pt x="2442" y="1"/>
                  </a:moveTo>
                  <a:cubicBezTo>
                    <a:pt x="2401" y="1"/>
                    <a:pt x="2320" y="41"/>
                    <a:pt x="2238" y="82"/>
                  </a:cubicBezTo>
                  <a:lnTo>
                    <a:pt x="163" y="1751"/>
                  </a:lnTo>
                  <a:cubicBezTo>
                    <a:pt x="41" y="1832"/>
                    <a:pt x="0" y="1995"/>
                    <a:pt x="41" y="2117"/>
                  </a:cubicBezTo>
                  <a:cubicBezTo>
                    <a:pt x="82" y="2280"/>
                    <a:pt x="244" y="2361"/>
                    <a:pt x="366" y="2361"/>
                  </a:cubicBezTo>
                  <a:lnTo>
                    <a:pt x="4680" y="2361"/>
                  </a:lnTo>
                  <a:cubicBezTo>
                    <a:pt x="4762" y="2361"/>
                    <a:pt x="4802" y="2320"/>
                    <a:pt x="4884" y="2280"/>
                  </a:cubicBezTo>
                  <a:lnTo>
                    <a:pt x="6959" y="611"/>
                  </a:lnTo>
                  <a:cubicBezTo>
                    <a:pt x="7081" y="489"/>
                    <a:pt x="7122" y="367"/>
                    <a:pt x="7081" y="204"/>
                  </a:cubicBezTo>
                  <a:cubicBezTo>
                    <a:pt x="7041" y="82"/>
                    <a:pt x="6919" y="1"/>
                    <a:pt x="6756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520" bIns="205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97" name="Google Shape;1824;p36"/>
            <p:cNvSpPr/>
            <p:nvPr/>
          </p:nvSpPr>
          <p:spPr>
            <a:xfrm>
              <a:off x="3000600" y="4683240"/>
              <a:ext cx="117360" cy="4068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0680"/>
                <a:gd name="textAreaBottom" fmla="*/ 41040 h 40680"/>
              </a:gdLst>
              <a:ahLst/>
              <a:cxnLst/>
              <a:rect l="textAreaLeft" t="textAreaTop" r="textAreaRight" b="textAreaBottom"/>
              <a:pathLst>
                <a:path w="7123" h="2361">
                  <a:moveTo>
                    <a:pt x="5779" y="692"/>
                  </a:moveTo>
                  <a:lnTo>
                    <a:pt x="4517" y="1669"/>
                  </a:lnTo>
                  <a:lnTo>
                    <a:pt x="1337" y="1669"/>
                  </a:lnTo>
                  <a:lnTo>
                    <a:pt x="2564" y="692"/>
                  </a:lnTo>
                  <a:close/>
                  <a:moveTo>
                    <a:pt x="2442" y="1"/>
                  </a:moveTo>
                  <a:cubicBezTo>
                    <a:pt x="2360" y="1"/>
                    <a:pt x="2279" y="41"/>
                    <a:pt x="2238" y="82"/>
                  </a:cubicBezTo>
                  <a:lnTo>
                    <a:pt x="122" y="1751"/>
                  </a:lnTo>
                  <a:cubicBezTo>
                    <a:pt x="41" y="1832"/>
                    <a:pt x="0" y="1995"/>
                    <a:pt x="41" y="2117"/>
                  </a:cubicBezTo>
                  <a:cubicBezTo>
                    <a:pt x="81" y="2280"/>
                    <a:pt x="204" y="2361"/>
                    <a:pt x="366" y="2361"/>
                  </a:cubicBezTo>
                  <a:lnTo>
                    <a:pt x="4639" y="2361"/>
                  </a:lnTo>
                  <a:cubicBezTo>
                    <a:pt x="4721" y="2361"/>
                    <a:pt x="4802" y="2320"/>
                    <a:pt x="4884" y="2280"/>
                  </a:cubicBezTo>
                  <a:lnTo>
                    <a:pt x="6959" y="611"/>
                  </a:lnTo>
                  <a:cubicBezTo>
                    <a:pt x="7081" y="489"/>
                    <a:pt x="7122" y="367"/>
                    <a:pt x="7081" y="204"/>
                  </a:cubicBezTo>
                  <a:cubicBezTo>
                    <a:pt x="7000" y="82"/>
                    <a:pt x="6878" y="1"/>
                    <a:pt x="6756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520" bIns="205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98" name="Google Shape;1825;p36"/>
            <p:cNvSpPr/>
            <p:nvPr/>
          </p:nvSpPr>
          <p:spPr>
            <a:xfrm>
              <a:off x="3035160" y="4653720"/>
              <a:ext cx="117360" cy="4140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1400"/>
                <a:gd name="textAreaBottom" fmla="*/ 41760 h 41400"/>
              </a:gdLst>
              <a:ahLst/>
              <a:cxnLst/>
              <a:rect l="textAreaLeft" t="textAreaTop" r="textAreaRight" b="textAreaBottom"/>
              <a:pathLst>
                <a:path w="7123" h="2402">
                  <a:moveTo>
                    <a:pt x="5780" y="692"/>
                  </a:moveTo>
                  <a:lnTo>
                    <a:pt x="4559" y="1710"/>
                  </a:lnTo>
                  <a:lnTo>
                    <a:pt x="1318" y="1710"/>
                  </a:lnTo>
                  <a:lnTo>
                    <a:pt x="2564" y="692"/>
                  </a:lnTo>
                  <a:close/>
                  <a:moveTo>
                    <a:pt x="2442" y="0"/>
                  </a:moveTo>
                  <a:cubicBezTo>
                    <a:pt x="2402" y="0"/>
                    <a:pt x="2320" y="41"/>
                    <a:pt x="2239" y="82"/>
                  </a:cubicBezTo>
                  <a:lnTo>
                    <a:pt x="163" y="1791"/>
                  </a:lnTo>
                  <a:cubicBezTo>
                    <a:pt x="41" y="1872"/>
                    <a:pt x="1" y="2035"/>
                    <a:pt x="41" y="2157"/>
                  </a:cubicBezTo>
                  <a:cubicBezTo>
                    <a:pt x="82" y="2279"/>
                    <a:pt x="245" y="2401"/>
                    <a:pt x="367" y="2401"/>
                  </a:cubicBezTo>
                  <a:lnTo>
                    <a:pt x="4681" y="2401"/>
                  </a:lnTo>
                  <a:cubicBezTo>
                    <a:pt x="4762" y="2401"/>
                    <a:pt x="4803" y="2361"/>
                    <a:pt x="4884" y="2320"/>
                  </a:cubicBezTo>
                  <a:lnTo>
                    <a:pt x="6960" y="611"/>
                  </a:lnTo>
                  <a:cubicBezTo>
                    <a:pt x="7082" y="529"/>
                    <a:pt x="7123" y="367"/>
                    <a:pt x="7082" y="244"/>
                  </a:cubicBezTo>
                  <a:cubicBezTo>
                    <a:pt x="7041" y="122"/>
                    <a:pt x="6919" y="0"/>
                    <a:pt x="6756" y="0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880" bIns="2088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299" name="Google Shape;1826;p36"/>
            <p:cNvSpPr/>
            <p:nvPr/>
          </p:nvSpPr>
          <p:spPr>
            <a:xfrm>
              <a:off x="2216160" y="4624560"/>
              <a:ext cx="117360" cy="4068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0680"/>
                <a:gd name="textAreaBottom" fmla="*/ 41040 h 40680"/>
              </a:gdLst>
              <a:ahLst/>
              <a:cxnLst/>
              <a:rect l="textAreaLeft" t="textAreaTop" r="textAreaRight" b="textAreaBottom"/>
              <a:pathLst>
                <a:path w="7123" h="2362">
                  <a:moveTo>
                    <a:pt x="5786" y="693"/>
                  </a:moveTo>
                  <a:lnTo>
                    <a:pt x="4559" y="1669"/>
                  </a:lnTo>
                  <a:lnTo>
                    <a:pt x="1344" y="1669"/>
                  </a:lnTo>
                  <a:lnTo>
                    <a:pt x="2565" y="693"/>
                  </a:lnTo>
                  <a:close/>
                  <a:moveTo>
                    <a:pt x="2483" y="1"/>
                  </a:moveTo>
                  <a:cubicBezTo>
                    <a:pt x="2402" y="1"/>
                    <a:pt x="2321" y="41"/>
                    <a:pt x="2239" y="82"/>
                  </a:cubicBezTo>
                  <a:lnTo>
                    <a:pt x="164" y="1751"/>
                  </a:lnTo>
                  <a:cubicBezTo>
                    <a:pt x="42" y="1832"/>
                    <a:pt x="1" y="1995"/>
                    <a:pt x="42" y="2117"/>
                  </a:cubicBezTo>
                  <a:cubicBezTo>
                    <a:pt x="82" y="2280"/>
                    <a:pt x="245" y="2361"/>
                    <a:pt x="367" y="2361"/>
                  </a:cubicBezTo>
                  <a:lnTo>
                    <a:pt x="4681" y="2361"/>
                  </a:lnTo>
                  <a:cubicBezTo>
                    <a:pt x="4762" y="2361"/>
                    <a:pt x="4803" y="2320"/>
                    <a:pt x="4885" y="2280"/>
                  </a:cubicBezTo>
                  <a:lnTo>
                    <a:pt x="6960" y="611"/>
                  </a:lnTo>
                  <a:cubicBezTo>
                    <a:pt x="7082" y="489"/>
                    <a:pt x="7123" y="367"/>
                    <a:pt x="7082" y="204"/>
                  </a:cubicBezTo>
                  <a:cubicBezTo>
                    <a:pt x="7042" y="82"/>
                    <a:pt x="6919" y="1"/>
                    <a:pt x="6757" y="1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520" bIns="205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00" name="Google Shape;1827;p36"/>
            <p:cNvSpPr/>
            <p:nvPr/>
          </p:nvSpPr>
          <p:spPr>
            <a:xfrm>
              <a:off x="2712600" y="4565880"/>
              <a:ext cx="117360" cy="4068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0680"/>
                <a:gd name="textAreaBottom" fmla="*/ 41040 h 40680"/>
              </a:gdLst>
              <a:ahLst/>
              <a:cxnLst/>
              <a:rect l="textAreaLeft" t="textAreaTop" r="textAreaRight" b="textAreaBottom"/>
              <a:pathLst>
                <a:path w="7123" h="2362">
                  <a:moveTo>
                    <a:pt x="5780" y="693"/>
                  </a:moveTo>
                  <a:lnTo>
                    <a:pt x="4540" y="1669"/>
                  </a:lnTo>
                  <a:lnTo>
                    <a:pt x="1303" y="1669"/>
                  </a:lnTo>
                  <a:lnTo>
                    <a:pt x="2565" y="693"/>
                  </a:lnTo>
                  <a:close/>
                  <a:moveTo>
                    <a:pt x="2443" y="1"/>
                  </a:moveTo>
                  <a:cubicBezTo>
                    <a:pt x="2361" y="1"/>
                    <a:pt x="2280" y="41"/>
                    <a:pt x="2239" y="82"/>
                  </a:cubicBezTo>
                  <a:lnTo>
                    <a:pt x="123" y="1751"/>
                  </a:lnTo>
                  <a:cubicBezTo>
                    <a:pt x="41" y="1832"/>
                    <a:pt x="1" y="1995"/>
                    <a:pt x="41" y="2117"/>
                  </a:cubicBezTo>
                  <a:cubicBezTo>
                    <a:pt x="82" y="2280"/>
                    <a:pt x="204" y="2361"/>
                    <a:pt x="367" y="2361"/>
                  </a:cubicBezTo>
                  <a:lnTo>
                    <a:pt x="4640" y="2361"/>
                  </a:lnTo>
                  <a:cubicBezTo>
                    <a:pt x="4722" y="2361"/>
                    <a:pt x="4803" y="2321"/>
                    <a:pt x="4844" y="2280"/>
                  </a:cubicBezTo>
                  <a:lnTo>
                    <a:pt x="6960" y="611"/>
                  </a:lnTo>
                  <a:cubicBezTo>
                    <a:pt x="7082" y="489"/>
                    <a:pt x="7123" y="367"/>
                    <a:pt x="7041" y="204"/>
                  </a:cubicBezTo>
                  <a:cubicBezTo>
                    <a:pt x="7001" y="82"/>
                    <a:pt x="6878" y="1"/>
                    <a:pt x="6756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520" bIns="205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01" name="Google Shape;1828;p36"/>
            <p:cNvSpPr/>
            <p:nvPr/>
          </p:nvSpPr>
          <p:spPr>
            <a:xfrm>
              <a:off x="2783160" y="4565880"/>
              <a:ext cx="117360" cy="4068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0680"/>
                <a:gd name="textAreaBottom" fmla="*/ 41040 h 40680"/>
              </a:gdLst>
              <a:ahLst/>
              <a:cxnLst/>
              <a:rect l="textAreaLeft" t="textAreaTop" r="textAreaRight" b="textAreaBottom"/>
              <a:pathLst>
                <a:path w="7123" h="2362">
                  <a:moveTo>
                    <a:pt x="5821" y="693"/>
                  </a:moveTo>
                  <a:lnTo>
                    <a:pt x="4581" y="1669"/>
                  </a:lnTo>
                  <a:lnTo>
                    <a:pt x="1344" y="1669"/>
                  </a:lnTo>
                  <a:lnTo>
                    <a:pt x="2605" y="693"/>
                  </a:lnTo>
                  <a:close/>
                  <a:moveTo>
                    <a:pt x="2483" y="1"/>
                  </a:moveTo>
                  <a:cubicBezTo>
                    <a:pt x="2402" y="1"/>
                    <a:pt x="2321" y="41"/>
                    <a:pt x="2239" y="82"/>
                  </a:cubicBezTo>
                  <a:lnTo>
                    <a:pt x="164" y="1751"/>
                  </a:lnTo>
                  <a:cubicBezTo>
                    <a:pt x="42" y="1832"/>
                    <a:pt x="1" y="1995"/>
                    <a:pt x="42" y="2117"/>
                  </a:cubicBezTo>
                  <a:cubicBezTo>
                    <a:pt x="123" y="2280"/>
                    <a:pt x="245" y="2361"/>
                    <a:pt x="367" y="2361"/>
                  </a:cubicBezTo>
                  <a:lnTo>
                    <a:pt x="4681" y="2361"/>
                  </a:lnTo>
                  <a:cubicBezTo>
                    <a:pt x="4762" y="2361"/>
                    <a:pt x="4844" y="2321"/>
                    <a:pt x="4885" y="2280"/>
                  </a:cubicBezTo>
                  <a:lnTo>
                    <a:pt x="6960" y="611"/>
                  </a:lnTo>
                  <a:cubicBezTo>
                    <a:pt x="7082" y="489"/>
                    <a:pt x="7123" y="367"/>
                    <a:pt x="7082" y="204"/>
                  </a:cubicBezTo>
                  <a:cubicBezTo>
                    <a:pt x="7041" y="82"/>
                    <a:pt x="6919" y="1"/>
                    <a:pt x="6757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520" bIns="205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02" name="Google Shape;1829;p36"/>
            <p:cNvSpPr/>
            <p:nvPr/>
          </p:nvSpPr>
          <p:spPr>
            <a:xfrm>
              <a:off x="2640960" y="4565880"/>
              <a:ext cx="117360" cy="4068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0680"/>
                <a:gd name="textAreaBottom" fmla="*/ 41040 h 40680"/>
              </a:gdLst>
              <a:ahLst/>
              <a:cxnLst/>
              <a:rect l="textAreaLeft" t="textAreaTop" r="textAreaRight" b="textAreaBottom"/>
              <a:pathLst>
                <a:path w="7123" h="2362">
                  <a:moveTo>
                    <a:pt x="5780" y="693"/>
                  </a:moveTo>
                  <a:lnTo>
                    <a:pt x="4540" y="1669"/>
                  </a:lnTo>
                  <a:lnTo>
                    <a:pt x="1344" y="1669"/>
                  </a:lnTo>
                  <a:lnTo>
                    <a:pt x="2565" y="693"/>
                  </a:lnTo>
                  <a:close/>
                  <a:moveTo>
                    <a:pt x="2443" y="1"/>
                  </a:moveTo>
                  <a:cubicBezTo>
                    <a:pt x="2361" y="1"/>
                    <a:pt x="2321" y="41"/>
                    <a:pt x="2239" y="82"/>
                  </a:cubicBezTo>
                  <a:lnTo>
                    <a:pt x="164" y="1751"/>
                  </a:lnTo>
                  <a:cubicBezTo>
                    <a:pt x="41" y="1832"/>
                    <a:pt x="1" y="1995"/>
                    <a:pt x="41" y="2117"/>
                  </a:cubicBezTo>
                  <a:cubicBezTo>
                    <a:pt x="82" y="2280"/>
                    <a:pt x="204" y="2361"/>
                    <a:pt x="367" y="2361"/>
                  </a:cubicBezTo>
                  <a:lnTo>
                    <a:pt x="4681" y="2361"/>
                  </a:lnTo>
                  <a:cubicBezTo>
                    <a:pt x="4722" y="2361"/>
                    <a:pt x="4803" y="2321"/>
                    <a:pt x="4884" y="2280"/>
                  </a:cubicBezTo>
                  <a:lnTo>
                    <a:pt x="6960" y="611"/>
                  </a:lnTo>
                  <a:cubicBezTo>
                    <a:pt x="7082" y="489"/>
                    <a:pt x="7123" y="367"/>
                    <a:pt x="7082" y="204"/>
                  </a:cubicBezTo>
                  <a:cubicBezTo>
                    <a:pt x="7041" y="82"/>
                    <a:pt x="6919" y="1"/>
                    <a:pt x="6757" y="1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520" bIns="205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03" name="Google Shape;1830;p36"/>
            <p:cNvSpPr/>
            <p:nvPr/>
          </p:nvSpPr>
          <p:spPr>
            <a:xfrm>
              <a:off x="2854440" y="4565880"/>
              <a:ext cx="117360" cy="4068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0680"/>
                <a:gd name="textAreaBottom" fmla="*/ 41040 h 40680"/>
              </a:gdLst>
              <a:ahLst/>
              <a:cxnLst/>
              <a:rect l="textAreaLeft" t="textAreaTop" r="textAreaRight" b="textAreaBottom"/>
              <a:pathLst>
                <a:path w="7123" h="2362">
                  <a:moveTo>
                    <a:pt x="5780" y="693"/>
                  </a:moveTo>
                  <a:lnTo>
                    <a:pt x="4540" y="1669"/>
                  </a:lnTo>
                  <a:lnTo>
                    <a:pt x="1303" y="1669"/>
                  </a:lnTo>
                  <a:lnTo>
                    <a:pt x="2565" y="693"/>
                  </a:lnTo>
                  <a:close/>
                  <a:moveTo>
                    <a:pt x="2443" y="1"/>
                  </a:moveTo>
                  <a:cubicBezTo>
                    <a:pt x="2361" y="1"/>
                    <a:pt x="2280" y="41"/>
                    <a:pt x="2239" y="82"/>
                  </a:cubicBezTo>
                  <a:lnTo>
                    <a:pt x="164" y="1751"/>
                  </a:lnTo>
                  <a:cubicBezTo>
                    <a:pt x="41" y="1832"/>
                    <a:pt x="1" y="1995"/>
                    <a:pt x="41" y="2117"/>
                  </a:cubicBezTo>
                  <a:cubicBezTo>
                    <a:pt x="82" y="2280"/>
                    <a:pt x="204" y="2361"/>
                    <a:pt x="367" y="2361"/>
                  </a:cubicBezTo>
                  <a:lnTo>
                    <a:pt x="4640" y="2361"/>
                  </a:lnTo>
                  <a:cubicBezTo>
                    <a:pt x="4722" y="2361"/>
                    <a:pt x="4803" y="2321"/>
                    <a:pt x="4884" y="2280"/>
                  </a:cubicBezTo>
                  <a:lnTo>
                    <a:pt x="6960" y="611"/>
                  </a:lnTo>
                  <a:cubicBezTo>
                    <a:pt x="7082" y="489"/>
                    <a:pt x="7123" y="367"/>
                    <a:pt x="7082" y="204"/>
                  </a:cubicBezTo>
                  <a:cubicBezTo>
                    <a:pt x="7041" y="82"/>
                    <a:pt x="6879" y="1"/>
                    <a:pt x="6756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520" bIns="205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04" name="Google Shape;1831;p36"/>
            <p:cNvSpPr/>
            <p:nvPr/>
          </p:nvSpPr>
          <p:spPr>
            <a:xfrm>
              <a:off x="2996640" y="4565880"/>
              <a:ext cx="117360" cy="4068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0680"/>
                <a:gd name="textAreaBottom" fmla="*/ 41040 h 40680"/>
              </a:gdLst>
              <a:ahLst/>
              <a:cxnLst/>
              <a:rect l="textAreaLeft" t="textAreaTop" r="textAreaRight" b="textAreaBottom"/>
              <a:pathLst>
                <a:path w="7123" h="2362">
                  <a:moveTo>
                    <a:pt x="5780" y="693"/>
                  </a:moveTo>
                  <a:lnTo>
                    <a:pt x="4540" y="1669"/>
                  </a:lnTo>
                  <a:lnTo>
                    <a:pt x="1344" y="1669"/>
                  </a:lnTo>
                  <a:lnTo>
                    <a:pt x="2565" y="693"/>
                  </a:lnTo>
                  <a:close/>
                  <a:moveTo>
                    <a:pt x="2443" y="1"/>
                  </a:moveTo>
                  <a:cubicBezTo>
                    <a:pt x="2402" y="1"/>
                    <a:pt x="2321" y="41"/>
                    <a:pt x="2239" y="82"/>
                  </a:cubicBezTo>
                  <a:lnTo>
                    <a:pt x="164" y="1751"/>
                  </a:lnTo>
                  <a:cubicBezTo>
                    <a:pt x="42" y="1832"/>
                    <a:pt x="1" y="1995"/>
                    <a:pt x="42" y="2117"/>
                  </a:cubicBezTo>
                  <a:cubicBezTo>
                    <a:pt x="82" y="2280"/>
                    <a:pt x="245" y="2361"/>
                    <a:pt x="367" y="2361"/>
                  </a:cubicBezTo>
                  <a:lnTo>
                    <a:pt x="4681" y="2361"/>
                  </a:lnTo>
                  <a:cubicBezTo>
                    <a:pt x="4762" y="2361"/>
                    <a:pt x="4803" y="2321"/>
                    <a:pt x="4884" y="2280"/>
                  </a:cubicBezTo>
                  <a:lnTo>
                    <a:pt x="6960" y="611"/>
                  </a:lnTo>
                  <a:cubicBezTo>
                    <a:pt x="7082" y="489"/>
                    <a:pt x="7123" y="367"/>
                    <a:pt x="7082" y="204"/>
                  </a:cubicBezTo>
                  <a:cubicBezTo>
                    <a:pt x="7041" y="82"/>
                    <a:pt x="6919" y="1"/>
                    <a:pt x="6757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520" bIns="205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05" name="Google Shape;1832;p36"/>
            <p:cNvSpPr/>
            <p:nvPr/>
          </p:nvSpPr>
          <p:spPr>
            <a:xfrm>
              <a:off x="2925360" y="4565880"/>
              <a:ext cx="117360" cy="4068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0680"/>
                <a:gd name="textAreaBottom" fmla="*/ 41040 h 40680"/>
              </a:gdLst>
              <a:ahLst/>
              <a:cxnLst/>
              <a:rect l="textAreaLeft" t="textAreaTop" r="textAreaRight" b="textAreaBottom"/>
              <a:pathLst>
                <a:path w="7123" h="2362">
                  <a:moveTo>
                    <a:pt x="5821" y="693"/>
                  </a:moveTo>
                  <a:lnTo>
                    <a:pt x="4581" y="1669"/>
                  </a:lnTo>
                  <a:lnTo>
                    <a:pt x="1344" y="1669"/>
                  </a:lnTo>
                  <a:lnTo>
                    <a:pt x="2606" y="693"/>
                  </a:lnTo>
                  <a:close/>
                  <a:moveTo>
                    <a:pt x="2483" y="1"/>
                  </a:moveTo>
                  <a:cubicBezTo>
                    <a:pt x="2402" y="1"/>
                    <a:pt x="2321" y="41"/>
                    <a:pt x="2280" y="82"/>
                  </a:cubicBezTo>
                  <a:lnTo>
                    <a:pt x="164" y="1751"/>
                  </a:lnTo>
                  <a:cubicBezTo>
                    <a:pt x="42" y="1832"/>
                    <a:pt x="1" y="1995"/>
                    <a:pt x="82" y="2117"/>
                  </a:cubicBezTo>
                  <a:cubicBezTo>
                    <a:pt x="123" y="2280"/>
                    <a:pt x="245" y="2361"/>
                    <a:pt x="367" y="2361"/>
                  </a:cubicBezTo>
                  <a:lnTo>
                    <a:pt x="4681" y="2361"/>
                  </a:lnTo>
                  <a:cubicBezTo>
                    <a:pt x="4763" y="2361"/>
                    <a:pt x="4844" y="2321"/>
                    <a:pt x="4885" y="2280"/>
                  </a:cubicBezTo>
                  <a:lnTo>
                    <a:pt x="7001" y="611"/>
                  </a:lnTo>
                  <a:cubicBezTo>
                    <a:pt x="7082" y="489"/>
                    <a:pt x="7123" y="367"/>
                    <a:pt x="7082" y="204"/>
                  </a:cubicBezTo>
                  <a:cubicBezTo>
                    <a:pt x="7042" y="82"/>
                    <a:pt x="6919" y="1"/>
                    <a:pt x="6757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520" bIns="205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06" name="Google Shape;1833;p36"/>
            <p:cNvSpPr/>
            <p:nvPr/>
          </p:nvSpPr>
          <p:spPr>
            <a:xfrm>
              <a:off x="2569680" y="4565880"/>
              <a:ext cx="117360" cy="4068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0680"/>
                <a:gd name="textAreaBottom" fmla="*/ 41040 h 40680"/>
              </a:gdLst>
              <a:ahLst/>
              <a:cxnLst/>
              <a:rect l="textAreaLeft" t="textAreaTop" r="textAreaRight" b="textAreaBottom"/>
              <a:pathLst>
                <a:path w="7123" h="2362">
                  <a:moveTo>
                    <a:pt x="5821" y="693"/>
                  </a:moveTo>
                  <a:lnTo>
                    <a:pt x="4581" y="1669"/>
                  </a:lnTo>
                  <a:lnTo>
                    <a:pt x="1344" y="1669"/>
                  </a:lnTo>
                  <a:lnTo>
                    <a:pt x="2606" y="693"/>
                  </a:lnTo>
                  <a:close/>
                  <a:moveTo>
                    <a:pt x="2483" y="1"/>
                  </a:moveTo>
                  <a:cubicBezTo>
                    <a:pt x="2402" y="1"/>
                    <a:pt x="2321" y="41"/>
                    <a:pt x="2280" y="82"/>
                  </a:cubicBezTo>
                  <a:lnTo>
                    <a:pt x="164" y="1751"/>
                  </a:lnTo>
                  <a:cubicBezTo>
                    <a:pt x="42" y="1832"/>
                    <a:pt x="1" y="1995"/>
                    <a:pt x="82" y="2117"/>
                  </a:cubicBezTo>
                  <a:cubicBezTo>
                    <a:pt x="123" y="2280"/>
                    <a:pt x="245" y="2361"/>
                    <a:pt x="367" y="2361"/>
                  </a:cubicBezTo>
                  <a:lnTo>
                    <a:pt x="4681" y="2361"/>
                  </a:lnTo>
                  <a:cubicBezTo>
                    <a:pt x="4762" y="2361"/>
                    <a:pt x="4844" y="2321"/>
                    <a:pt x="4885" y="2280"/>
                  </a:cubicBezTo>
                  <a:lnTo>
                    <a:pt x="7001" y="611"/>
                  </a:lnTo>
                  <a:cubicBezTo>
                    <a:pt x="7082" y="489"/>
                    <a:pt x="7123" y="367"/>
                    <a:pt x="7082" y="204"/>
                  </a:cubicBezTo>
                  <a:cubicBezTo>
                    <a:pt x="7041" y="82"/>
                    <a:pt x="6919" y="1"/>
                    <a:pt x="6757" y="1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520" bIns="205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07" name="Google Shape;1834;p36"/>
            <p:cNvSpPr/>
            <p:nvPr/>
          </p:nvSpPr>
          <p:spPr>
            <a:xfrm>
              <a:off x="2181960" y="4653720"/>
              <a:ext cx="117360" cy="4140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1400"/>
                <a:gd name="textAreaBottom" fmla="*/ 41760 h 41400"/>
              </a:gdLst>
              <a:ahLst/>
              <a:cxnLst/>
              <a:rect l="textAreaLeft" t="textAreaTop" r="textAreaRight" b="textAreaBottom"/>
              <a:pathLst>
                <a:path w="7123" h="2402">
                  <a:moveTo>
                    <a:pt x="5764" y="692"/>
                  </a:moveTo>
                  <a:lnTo>
                    <a:pt x="4518" y="1710"/>
                  </a:lnTo>
                  <a:lnTo>
                    <a:pt x="1303" y="1710"/>
                  </a:lnTo>
                  <a:lnTo>
                    <a:pt x="2564" y="692"/>
                  </a:lnTo>
                  <a:close/>
                  <a:moveTo>
                    <a:pt x="2442" y="0"/>
                  </a:moveTo>
                  <a:cubicBezTo>
                    <a:pt x="2361" y="0"/>
                    <a:pt x="2279" y="41"/>
                    <a:pt x="2239" y="82"/>
                  </a:cubicBezTo>
                  <a:lnTo>
                    <a:pt x="122" y="1791"/>
                  </a:lnTo>
                  <a:cubicBezTo>
                    <a:pt x="41" y="1872"/>
                    <a:pt x="0" y="2035"/>
                    <a:pt x="41" y="2157"/>
                  </a:cubicBezTo>
                  <a:cubicBezTo>
                    <a:pt x="82" y="2279"/>
                    <a:pt x="204" y="2401"/>
                    <a:pt x="367" y="2401"/>
                  </a:cubicBezTo>
                  <a:lnTo>
                    <a:pt x="4640" y="2401"/>
                  </a:lnTo>
                  <a:cubicBezTo>
                    <a:pt x="4721" y="2401"/>
                    <a:pt x="4803" y="2361"/>
                    <a:pt x="4884" y="2320"/>
                  </a:cubicBezTo>
                  <a:lnTo>
                    <a:pt x="6960" y="611"/>
                  </a:lnTo>
                  <a:cubicBezTo>
                    <a:pt x="7082" y="529"/>
                    <a:pt x="7122" y="367"/>
                    <a:pt x="7082" y="244"/>
                  </a:cubicBezTo>
                  <a:cubicBezTo>
                    <a:pt x="7000" y="122"/>
                    <a:pt x="6878" y="0"/>
                    <a:pt x="6756" y="0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880" bIns="2088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08" name="Google Shape;1835;p36"/>
            <p:cNvSpPr/>
            <p:nvPr/>
          </p:nvSpPr>
          <p:spPr>
            <a:xfrm>
              <a:off x="2250720" y="4594680"/>
              <a:ext cx="118080" cy="41400"/>
            </a:xfrm>
            <a:custGeom>
              <a:avLst/>
              <a:gdLst>
                <a:gd name="textAreaLeft" fmla="*/ 0 w 118080"/>
                <a:gd name="textAreaRight" fmla="*/ 118440 w 118080"/>
                <a:gd name="textAreaTop" fmla="*/ 0 h 41400"/>
                <a:gd name="textAreaBottom" fmla="*/ 41760 h 41400"/>
              </a:gdLst>
              <a:ahLst/>
              <a:cxnLst/>
              <a:rect l="textAreaLeft" t="textAreaTop" r="textAreaRight" b="textAreaBottom"/>
              <a:pathLst>
                <a:path w="7164" h="2402">
                  <a:moveTo>
                    <a:pt x="5805" y="692"/>
                  </a:moveTo>
                  <a:lnTo>
                    <a:pt x="4559" y="1710"/>
                  </a:lnTo>
                  <a:lnTo>
                    <a:pt x="1343" y="1710"/>
                  </a:lnTo>
                  <a:lnTo>
                    <a:pt x="2605" y="692"/>
                  </a:lnTo>
                  <a:close/>
                  <a:moveTo>
                    <a:pt x="2483" y="0"/>
                  </a:moveTo>
                  <a:cubicBezTo>
                    <a:pt x="2402" y="0"/>
                    <a:pt x="2320" y="41"/>
                    <a:pt x="2280" y="82"/>
                  </a:cubicBezTo>
                  <a:lnTo>
                    <a:pt x="163" y="1791"/>
                  </a:lnTo>
                  <a:cubicBezTo>
                    <a:pt x="82" y="1872"/>
                    <a:pt x="0" y="2035"/>
                    <a:pt x="82" y="2157"/>
                  </a:cubicBezTo>
                  <a:cubicBezTo>
                    <a:pt x="123" y="2279"/>
                    <a:pt x="245" y="2402"/>
                    <a:pt x="407" y="2402"/>
                  </a:cubicBezTo>
                  <a:lnTo>
                    <a:pt x="4681" y="2402"/>
                  </a:lnTo>
                  <a:cubicBezTo>
                    <a:pt x="4762" y="2402"/>
                    <a:pt x="4843" y="2361"/>
                    <a:pt x="4884" y="2320"/>
                  </a:cubicBezTo>
                  <a:lnTo>
                    <a:pt x="7000" y="611"/>
                  </a:lnTo>
                  <a:cubicBezTo>
                    <a:pt x="7082" y="529"/>
                    <a:pt x="7163" y="367"/>
                    <a:pt x="7082" y="245"/>
                  </a:cubicBezTo>
                  <a:cubicBezTo>
                    <a:pt x="7041" y="122"/>
                    <a:pt x="6919" y="0"/>
                    <a:pt x="6797" y="0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880" bIns="2088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09" name="Google Shape;1836;p36"/>
            <p:cNvSpPr/>
            <p:nvPr/>
          </p:nvSpPr>
          <p:spPr>
            <a:xfrm>
              <a:off x="3067920" y="4565880"/>
              <a:ext cx="117360" cy="4068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0680"/>
                <a:gd name="textAreaBottom" fmla="*/ 41040 h 40680"/>
              </a:gdLst>
              <a:ahLst/>
              <a:cxnLst/>
              <a:rect l="textAreaLeft" t="textAreaTop" r="textAreaRight" b="textAreaBottom"/>
              <a:pathLst>
                <a:path w="7123" h="2362">
                  <a:moveTo>
                    <a:pt x="5780" y="693"/>
                  </a:moveTo>
                  <a:lnTo>
                    <a:pt x="4540" y="1669"/>
                  </a:lnTo>
                  <a:lnTo>
                    <a:pt x="1303" y="1669"/>
                  </a:lnTo>
                  <a:lnTo>
                    <a:pt x="2565" y="693"/>
                  </a:lnTo>
                  <a:close/>
                  <a:moveTo>
                    <a:pt x="2443" y="1"/>
                  </a:moveTo>
                  <a:cubicBezTo>
                    <a:pt x="2361" y="1"/>
                    <a:pt x="2280" y="41"/>
                    <a:pt x="2239" y="82"/>
                  </a:cubicBezTo>
                  <a:lnTo>
                    <a:pt x="123" y="1751"/>
                  </a:lnTo>
                  <a:cubicBezTo>
                    <a:pt x="41" y="1832"/>
                    <a:pt x="1" y="1995"/>
                    <a:pt x="41" y="2117"/>
                  </a:cubicBezTo>
                  <a:cubicBezTo>
                    <a:pt x="82" y="2280"/>
                    <a:pt x="204" y="2361"/>
                    <a:pt x="367" y="2361"/>
                  </a:cubicBezTo>
                  <a:lnTo>
                    <a:pt x="4640" y="2361"/>
                  </a:lnTo>
                  <a:cubicBezTo>
                    <a:pt x="4722" y="2361"/>
                    <a:pt x="4803" y="2321"/>
                    <a:pt x="4844" y="2280"/>
                  </a:cubicBezTo>
                  <a:lnTo>
                    <a:pt x="6960" y="611"/>
                  </a:lnTo>
                  <a:cubicBezTo>
                    <a:pt x="7082" y="489"/>
                    <a:pt x="7123" y="367"/>
                    <a:pt x="7082" y="204"/>
                  </a:cubicBezTo>
                  <a:cubicBezTo>
                    <a:pt x="7001" y="82"/>
                    <a:pt x="6879" y="1"/>
                    <a:pt x="6756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520" bIns="205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10" name="Google Shape;1837;p36"/>
            <p:cNvSpPr/>
            <p:nvPr/>
          </p:nvSpPr>
          <p:spPr>
            <a:xfrm>
              <a:off x="2146680" y="4683240"/>
              <a:ext cx="117360" cy="4068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0680"/>
                <a:gd name="textAreaBottom" fmla="*/ 41040 h 40680"/>
              </a:gdLst>
              <a:ahLst/>
              <a:cxnLst/>
              <a:rect l="textAreaLeft" t="textAreaTop" r="textAreaRight" b="textAreaBottom"/>
              <a:pathLst>
                <a:path w="7123" h="2361">
                  <a:moveTo>
                    <a:pt x="5820" y="692"/>
                  </a:moveTo>
                  <a:lnTo>
                    <a:pt x="4558" y="1669"/>
                  </a:lnTo>
                  <a:lnTo>
                    <a:pt x="1343" y="1669"/>
                  </a:lnTo>
                  <a:lnTo>
                    <a:pt x="2583" y="692"/>
                  </a:lnTo>
                  <a:close/>
                  <a:moveTo>
                    <a:pt x="2483" y="1"/>
                  </a:moveTo>
                  <a:cubicBezTo>
                    <a:pt x="2401" y="1"/>
                    <a:pt x="2320" y="41"/>
                    <a:pt x="2238" y="82"/>
                  </a:cubicBezTo>
                  <a:lnTo>
                    <a:pt x="163" y="1751"/>
                  </a:lnTo>
                  <a:cubicBezTo>
                    <a:pt x="41" y="1832"/>
                    <a:pt x="0" y="1995"/>
                    <a:pt x="41" y="2117"/>
                  </a:cubicBezTo>
                  <a:cubicBezTo>
                    <a:pt x="122" y="2280"/>
                    <a:pt x="244" y="2361"/>
                    <a:pt x="366" y="2361"/>
                  </a:cubicBezTo>
                  <a:lnTo>
                    <a:pt x="4680" y="2361"/>
                  </a:lnTo>
                  <a:cubicBezTo>
                    <a:pt x="4762" y="2361"/>
                    <a:pt x="4843" y="2320"/>
                    <a:pt x="4884" y="2280"/>
                  </a:cubicBezTo>
                  <a:lnTo>
                    <a:pt x="7000" y="611"/>
                  </a:lnTo>
                  <a:cubicBezTo>
                    <a:pt x="7081" y="489"/>
                    <a:pt x="7122" y="367"/>
                    <a:pt x="7081" y="204"/>
                  </a:cubicBezTo>
                  <a:cubicBezTo>
                    <a:pt x="7041" y="82"/>
                    <a:pt x="6919" y="1"/>
                    <a:pt x="6756" y="1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520" bIns="205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11" name="Google Shape;1838;p36"/>
            <p:cNvSpPr/>
            <p:nvPr/>
          </p:nvSpPr>
          <p:spPr>
            <a:xfrm>
              <a:off x="2285640" y="4565880"/>
              <a:ext cx="117360" cy="4068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0680"/>
                <a:gd name="textAreaBottom" fmla="*/ 41040 h 40680"/>
              </a:gdLst>
              <a:ahLst/>
              <a:cxnLst/>
              <a:rect l="textAreaLeft" t="textAreaTop" r="textAreaRight" b="textAreaBottom"/>
              <a:pathLst>
                <a:path w="7123" h="2362">
                  <a:moveTo>
                    <a:pt x="5786" y="693"/>
                  </a:moveTo>
                  <a:lnTo>
                    <a:pt x="4559" y="1669"/>
                  </a:lnTo>
                  <a:lnTo>
                    <a:pt x="1303" y="1669"/>
                  </a:lnTo>
                  <a:lnTo>
                    <a:pt x="2565" y="693"/>
                  </a:lnTo>
                  <a:close/>
                  <a:moveTo>
                    <a:pt x="2443" y="1"/>
                  </a:moveTo>
                  <a:cubicBezTo>
                    <a:pt x="2361" y="1"/>
                    <a:pt x="2320" y="41"/>
                    <a:pt x="2239" y="82"/>
                  </a:cubicBezTo>
                  <a:lnTo>
                    <a:pt x="164" y="1751"/>
                  </a:lnTo>
                  <a:cubicBezTo>
                    <a:pt x="41" y="1832"/>
                    <a:pt x="1" y="1995"/>
                    <a:pt x="41" y="2117"/>
                  </a:cubicBezTo>
                  <a:cubicBezTo>
                    <a:pt x="82" y="2280"/>
                    <a:pt x="204" y="2361"/>
                    <a:pt x="367" y="2361"/>
                  </a:cubicBezTo>
                  <a:lnTo>
                    <a:pt x="4681" y="2361"/>
                  </a:lnTo>
                  <a:cubicBezTo>
                    <a:pt x="4722" y="2361"/>
                    <a:pt x="4803" y="2321"/>
                    <a:pt x="4884" y="2280"/>
                  </a:cubicBezTo>
                  <a:lnTo>
                    <a:pt x="6960" y="611"/>
                  </a:lnTo>
                  <a:cubicBezTo>
                    <a:pt x="7082" y="489"/>
                    <a:pt x="7123" y="367"/>
                    <a:pt x="7082" y="204"/>
                  </a:cubicBezTo>
                  <a:cubicBezTo>
                    <a:pt x="7041" y="82"/>
                    <a:pt x="6879" y="1"/>
                    <a:pt x="6756" y="1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520" bIns="205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12" name="Google Shape;1839;p36"/>
            <p:cNvSpPr/>
            <p:nvPr/>
          </p:nvSpPr>
          <p:spPr>
            <a:xfrm>
              <a:off x="2427480" y="4565880"/>
              <a:ext cx="117360" cy="4068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0680"/>
                <a:gd name="textAreaBottom" fmla="*/ 41040 h 40680"/>
              </a:gdLst>
              <a:ahLst/>
              <a:cxnLst/>
              <a:rect l="textAreaLeft" t="textAreaTop" r="textAreaRight" b="textAreaBottom"/>
              <a:pathLst>
                <a:path w="7123" h="2362">
                  <a:moveTo>
                    <a:pt x="5821" y="693"/>
                  </a:moveTo>
                  <a:lnTo>
                    <a:pt x="4581" y="1669"/>
                  </a:lnTo>
                  <a:lnTo>
                    <a:pt x="1344" y="1669"/>
                  </a:lnTo>
                  <a:lnTo>
                    <a:pt x="2565" y="693"/>
                  </a:lnTo>
                  <a:close/>
                  <a:moveTo>
                    <a:pt x="2483" y="1"/>
                  </a:moveTo>
                  <a:cubicBezTo>
                    <a:pt x="2402" y="1"/>
                    <a:pt x="2321" y="41"/>
                    <a:pt x="2239" y="82"/>
                  </a:cubicBezTo>
                  <a:lnTo>
                    <a:pt x="164" y="1751"/>
                  </a:lnTo>
                  <a:cubicBezTo>
                    <a:pt x="42" y="1832"/>
                    <a:pt x="1" y="1995"/>
                    <a:pt x="42" y="2117"/>
                  </a:cubicBezTo>
                  <a:cubicBezTo>
                    <a:pt x="82" y="2280"/>
                    <a:pt x="245" y="2361"/>
                    <a:pt x="367" y="2361"/>
                  </a:cubicBezTo>
                  <a:lnTo>
                    <a:pt x="4681" y="2361"/>
                  </a:lnTo>
                  <a:cubicBezTo>
                    <a:pt x="4762" y="2361"/>
                    <a:pt x="4844" y="2321"/>
                    <a:pt x="4884" y="2280"/>
                  </a:cubicBezTo>
                  <a:lnTo>
                    <a:pt x="6960" y="611"/>
                  </a:lnTo>
                  <a:cubicBezTo>
                    <a:pt x="7082" y="489"/>
                    <a:pt x="7123" y="367"/>
                    <a:pt x="7082" y="204"/>
                  </a:cubicBezTo>
                  <a:cubicBezTo>
                    <a:pt x="7041" y="82"/>
                    <a:pt x="6919" y="1"/>
                    <a:pt x="6757" y="1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520" bIns="205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13" name="Google Shape;1840;p36"/>
            <p:cNvSpPr/>
            <p:nvPr/>
          </p:nvSpPr>
          <p:spPr>
            <a:xfrm>
              <a:off x="2356200" y="4565880"/>
              <a:ext cx="118080" cy="40680"/>
            </a:xfrm>
            <a:custGeom>
              <a:avLst/>
              <a:gdLst>
                <a:gd name="textAreaLeft" fmla="*/ 0 w 118080"/>
                <a:gd name="textAreaRight" fmla="*/ 118440 w 118080"/>
                <a:gd name="textAreaTop" fmla="*/ 0 h 40680"/>
                <a:gd name="textAreaBottom" fmla="*/ 41040 h 40680"/>
              </a:gdLst>
              <a:ahLst/>
              <a:cxnLst/>
              <a:rect l="textAreaLeft" t="textAreaTop" r="textAreaRight" b="textAreaBottom"/>
              <a:pathLst>
                <a:path w="7164" h="2362">
                  <a:moveTo>
                    <a:pt x="5821" y="693"/>
                  </a:moveTo>
                  <a:lnTo>
                    <a:pt x="4581" y="1669"/>
                  </a:lnTo>
                  <a:lnTo>
                    <a:pt x="1344" y="1669"/>
                  </a:lnTo>
                  <a:lnTo>
                    <a:pt x="2606" y="693"/>
                  </a:lnTo>
                  <a:close/>
                  <a:moveTo>
                    <a:pt x="2483" y="1"/>
                  </a:moveTo>
                  <a:cubicBezTo>
                    <a:pt x="2402" y="1"/>
                    <a:pt x="2321" y="41"/>
                    <a:pt x="2280" y="82"/>
                  </a:cubicBezTo>
                  <a:lnTo>
                    <a:pt x="164" y="1751"/>
                  </a:lnTo>
                  <a:cubicBezTo>
                    <a:pt x="82" y="1832"/>
                    <a:pt x="1" y="1995"/>
                    <a:pt x="82" y="2117"/>
                  </a:cubicBezTo>
                  <a:cubicBezTo>
                    <a:pt x="123" y="2280"/>
                    <a:pt x="245" y="2361"/>
                    <a:pt x="408" y="2361"/>
                  </a:cubicBezTo>
                  <a:lnTo>
                    <a:pt x="4681" y="2361"/>
                  </a:lnTo>
                  <a:cubicBezTo>
                    <a:pt x="4762" y="2361"/>
                    <a:pt x="4844" y="2321"/>
                    <a:pt x="4885" y="2280"/>
                  </a:cubicBezTo>
                  <a:lnTo>
                    <a:pt x="7001" y="611"/>
                  </a:lnTo>
                  <a:cubicBezTo>
                    <a:pt x="7123" y="489"/>
                    <a:pt x="7164" y="367"/>
                    <a:pt x="7082" y="204"/>
                  </a:cubicBezTo>
                  <a:cubicBezTo>
                    <a:pt x="7042" y="82"/>
                    <a:pt x="6919" y="1"/>
                    <a:pt x="6797" y="1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520" bIns="205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14" name="Google Shape;1841;p36"/>
            <p:cNvSpPr/>
            <p:nvPr/>
          </p:nvSpPr>
          <p:spPr>
            <a:xfrm>
              <a:off x="2499120" y="4565880"/>
              <a:ext cx="117360" cy="40680"/>
            </a:xfrm>
            <a:custGeom>
              <a:avLst/>
              <a:gdLst>
                <a:gd name="textAreaLeft" fmla="*/ 0 w 117360"/>
                <a:gd name="textAreaRight" fmla="*/ 117720 w 117360"/>
                <a:gd name="textAreaTop" fmla="*/ 0 h 40680"/>
                <a:gd name="textAreaBottom" fmla="*/ 41040 h 40680"/>
              </a:gdLst>
              <a:ahLst/>
              <a:cxnLst/>
              <a:rect l="textAreaLeft" t="textAreaTop" r="textAreaRight" b="textAreaBottom"/>
              <a:pathLst>
                <a:path w="7123" h="2362">
                  <a:moveTo>
                    <a:pt x="5780" y="693"/>
                  </a:moveTo>
                  <a:lnTo>
                    <a:pt x="4540" y="1669"/>
                  </a:lnTo>
                  <a:lnTo>
                    <a:pt x="1303" y="1669"/>
                  </a:lnTo>
                  <a:lnTo>
                    <a:pt x="2565" y="693"/>
                  </a:lnTo>
                  <a:close/>
                  <a:moveTo>
                    <a:pt x="2443" y="1"/>
                  </a:moveTo>
                  <a:cubicBezTo>
                    <a:pt x="2361" y="1"/>
                    <a:pt x="2280" y="41"/>
                    <a:pt x="2239" y="82"/>
                  </a:cubicBezTo>
                  <a:lnTo>
                    <a:pt x="163" y="1751"/>
                  </a:lnTo>
                  <a:cubicBezTo>
                    <a:pt x="41" y="1832"/>
                    <a:pt x="1" y="1995"/>
                    <a:pt x="41" y="2117"/>
                  </a:cubicBezTo>
                  <a:cubicBezTo>
                    <a:pt x="82" y="2280"/>
                    <a:pt x="204" y="2361"/>
                    <a:pt x="367" y="2361"/>
                  </a:cubicBezTo>
                  <a:lnTo>
                    <a:pt x="4640" y="2361"/>
                  </a:lnTo>
                  <a:cubicBezTo>
                    <a:pt x="4722" y="2361"/>
                    <a:pt x="4803" y="2321"/>
                    <a:pt x="4884" y="2280"/>
                  </a:cubicBezTo>
                  <a:lnTo>
                    <a:pt x="6960" y="611"/>
                  </a:lnTo>
                  <a:cubicBezTo>
                    <a:pt x="7082" y="489"/>
                    <a:pt x="7123" y="367"/>
                    <a:pt x="7082" y="204"/>
                  </a:cubicBezTo>
                  <a:cubicBezTo>
                    <a:pt x="7001" y="82"/>
                    <a:pt x="6879" y="1"/>
                    <a:pt x="6756" y="1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0520" bIns="205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15" name="Google Shape;1842;p36"/>
            <p:cNvSpPr/>
            <p:nvPr/>
          </p:nvSpPr>
          <p:spPr>
            <a:xfrm>
              <a:off x="3011400" y="4455360"/>
              <a:ext cx="434520" cy="50760"/>
            </a:xfrm>
            <a:custGeom>
              <a:avLst/>
              <a:gdLst>
                <a:gd name="textAreaLeft" fmla="*/ 0 w 434520"/>
                <a:gd name="textAreaRight" fmla="*/ 434880 w 434520"/>
                <a:gd name="textAreaTop" fmla="*/ 0 h 50760"/>
                <a:gd name="textAreaBottom" fmla="*/ 51120 h 50760"/>
              </a:gdLst>
              <a:ahLst/>
              <a:cxnLst/>
              <a:rect l="textAreaLeft" t="textAreaTop" r="textAreaRight" b="textAreaBottom"/>
              <a:pathLst>
                <a:path w="26291" h="2931">
                  <a:moveTo>
                    <a:pt x="5087" y="0"/>
                  </a:moveTo>
                  <a:lnTo>
                    <a:pt x="4925" y="41"/>
                  </a:lnTo>
                  <a:lnTo>
                    <a:pt x="326" y="2238"/>
                  </a:lnTo>
                  <a:cubicBezTo>
                    <a:pt x="0" y="2401"/>
                    <a:pt x="122" y="2930"/>
                    <a:pt x="489" y="2930"/>
                  </a:cubicBezTo>
                  <a:lnTo>
                    <a:pt x="22913" y="2930"/>
                  </a:lnTo>
                  <a:cubicBezTo>
                    <a:pt x="22994" y="2930"/>
                    <a:pt x="23075" y="2890"/>
                    <a:pt x="23116" y="2849"/>
                  </a:cubicBezTo>
                  <a:lnTo>
                    <a:pt x="26006" y="651"/>
                  </a:lnTo>
                  <a:cubicBezTo>
                    <a:pt x="26290" y="448"/>
                    <a:pt x="26128" y="0"/>
                    <a:pt x="25802" y="0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5560" bIns="2556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16" name="Google Shape;1843;p36"/>
            <p:cNvSpPr/>
            <p:nvPr/>
          </p:nvSpPr>
          <p:spPr>
            <a:xfrm>
              <a:off x="3008160" y="4449960"/>
              <a:ext cx="441360" cy="61920"/>
            </a:xfrm>
            <a:custGeom>
              <a:avLst/>
              <a:gdLst>
                <a:gd name="textAreaLeft" fmla="*/ 0 w 441360"/>
                <a:gd name="textAreaRight" fmla="*/ 441720 w 441360"/>
                <a:gd name="textAreaTop" fmla="*/ 0 h 61920"/>
                <a:gd name="textAreaBottom" fmla="*/ 62280 h 61920"/>
              </a:gdLst>
              <a:ahLst/>
              <a:cxnLst/>
              <a:rect l="textAreaLeft" t="textAreaTop" r="textAreaRight" b="textAreaBottom"/>
              <a:pathLst>
                <a:path w="26698" h="3582">
                  <a:moveTo>
                    <a:pt x="26006" y="652"/>
                  </a:moveTo>
                  <a:lnTo>
                    <a:pt x="26047" y="692"/>
                  </a:lnTo>
                  <a:lnTo>
                    <a:pt x="26006" y="692"/>
                  </a:lnTo>
                  <a:lnTo>
                    <a:pt x="23117" y="2931"/>
                  </a:lnTo>
                  <a:lnTo>
                    <a:pt x="693" y="2931"/>
                  </a:lnTo>
                  <a:lnTo>
                    <a:pt x="652" y="2890"/>
                  </a:lnTo>
                  <a:lnTo>
                    <a:pt x="693" y="2890"/>
                  </a:lnTo>
                  <a:lnTo>
                    <a:pt x="5251" y="692"/>
                  </a:lnTo>
                  <a:lnTo>
                    <a:pt x="5332" y="652"/>
                  </a:lnTo>
                  <a:close/>
                  <a:moveTo>
                    <a:pt x="5210" y="0"/>
                  </a:moveTo>
                  <a:lnTo>
                    <a:pt x="5047" y="41"/>
                  </a:lnTo>
                  <a:lnTo>
                    <a:pt x="5006" y="41"/>
                  </a:lnTo>
                  <a:lnTo>
                    <a:pt x="367" y="2279"/>
                  </a:lnTo>
                  <a:cubicBezTo>
                    <a:pt x="123" y="2402"/>
                    <a:pt x="1" y="2646"/>
                    <a:pt x="1" y="2890"/>
                  </a:cubicBezTo>
                  <a:cubicBezTo>
                    <a:pt x="1" y="3053"/>
                    <a:pt x="41" y="3256"/>
                    <a:pt x="163" y="3378"/>
                  </a:cubicBezTo>
                  <a:cubicBezTo>
                    <a:pt x="286" y="3500"/>
                    <a:pt x="489" y="3582"/>
                    <a:pt x="693" y="3582"/>
                  </a:cubicBezTo>
                  <a:lnTo>
                    <a:pt x="23117" y="3582"/>
                  </a:lnTo>
                  <a:cubicBezTo>
                    <a:pt x="23279" y="3582"/>
                    <a:pt x="23442" y="3541"/>
                    <a:pt x="23524" y="3460"/>
                  </a:cubicBezTo>
                  <a:lnTo>
                    <a:pt x="23564" y="3460"/>
                  </a:lnTo>
                  <a:lnTo>
                    <a:pt x="26454" y="1221"/>
                  </a:lnTo>
                  <a:cubicBezTo>
                    <a:pt x="26617" y="1099"/>
                    <a:pt x="26698" y="896"/>
                    <a:pt x="26698" y="692"/>
                  </a:cubicBezTo>
                  <a:cubicBezTo>
                    <a:pt x="26698" y="489"/>
                    <a:pt x="26657" y="326"/>
                    <a:pt x="26535" y="204"/>
                  </a:cubicBezTo>
                  <a:cubicBezTo>
                    <a:pt x="26413" y="82"/>
                    <a:pt x="26210" y="0"/>
                    <a:pt x="26006" y="0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30960" bIns="3096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17" name="Google Shape;1844;p36"/>
            <p:cNvSpPr/>
            <p:nvPr/>
          </p:nvSpPr>
          <p:spPr>
            <a:xfrm>
              <a:off x="3213720" y="4212000"/>
              <a:ext cx="67680" cy="272880"/>
            </a:xfrm>
            <a:custGeom>
              <a:avLst/>
              <a:gdLst>
                <a:gd name="textAreaLeft" fmla="*/ 0 w 67680"/>
                <a:gd name="textAreaRight" fmla="*/ 68040 w 67680"/>
                <a:gd name="textAreaTop" fmla="*/ 0 h 272880"/>
                <a:gd name="textAreaBottom" fmla="*/ 273240 h 272880"/>
              </a:gdLst>
              <a:ahLst/>
              <a:cxnLst/>
              <a:rect l="textAreaLeft" t="textAreaTop" r="textAreaRight" b="textAreaBottom"/>
              <a:pathLst>
                <a:path w="4111" h="15710">
                  <a:moveTo>
                    <a:pt x="0" y="0"/>
                  </a:moveTo>
                  <a:lnTo>
                    <a:pt x="0" y="15709"/>
                  </a:lnTo>
                  <a:lnTo>
                    <a:pt x="4111" y="15709"/>
                  </a:lnTo>
                  <a:lnTo>
                    <a:pt x="4111" y="0"/>
                  </a:lnTo>
                  <a:close/>
                </a:path>
              </a:pathLst>
            </a:custGeom>
            <a:solidFill>
              <a:schemeClr val="l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18" name="Google Shape;1845;p36"/>
            <p:cNvSpPr/>
            <p:nvPr/>
          </p:nvSpPr>
          <p:spPr>
            <a:xfrm>
              <a:off x="3208320" y="4205520"/>
              <a:ext cx="79200" cy="284760"/>
            </a:xfrm>
            <a:custGeom>
              <a:avLst/>
              <a:gdLst>
                <a:gd name="textAreaLeft" fmla="*/ 0 w 79200"/>
                <a:gd name="textAreaRight" fmla="*/ 79560 w 79200"/>
                <a:gd name="textAreaTop" fmla="*/ 0 h 284760"/>
                <a:gd name="textAreaBottom" fmla="*/ 285120 h 284760"/>
              </a:gdLst>
              <a:ahLst/>
              <a:cxnLst/>
              <a:rect l="textAreaLeft" t="textAreaTop" r="textAreaRight" b="textAreaBottom"/>
              <a:pathLst>
                <a:path w="4803" h="16402">
                  <a:moveTo>
                    <a:pt x="4111" y="693"/>
                  </a:moveTo>
                  <a:lnTo>
                    <a:pt x="4111" y="15751"/>
                  </a:lnTo>
                  <a:lnTo>
                    <a:pt x="652" y="15751"/>
                  </a:lnTo>
                  <a:lnTo>
                    <a:pt x="652" y="693"/>
                  </a:lnTo>
                  <a:close/>
                  <a:moveTo>
                    <a:pt x="326" y="1"/>
                  </a:moveTo>
                  <a:cubicBezTo>
                    <a:pt x="245" y="1"/>
                    <a:pt x="164" y="42"/>
                    <a:pt x="82" y="123"/>
                  </a:cubicBezTo>
                  <a:cubicBezTo>
                    <a:pt x="41" y="164"/>
                    <a:pt x="1" y="286"/>
                    <a:pt x="1" y="367"/>
                  </a:cubicBezTo>
                  <a:lnTo>
                    <a:pt x="1" y="16076"/>
                  </a:lnTo>
                  <a:cubicBezTo>
                    <a:pt x="1" y="16158"/>
                    <a:pt x="41" y="16239"/>
                    <a:pt x="82" y="16320"/>
                  </a:cubicBezTo>
                  <a:cubicBezTo>
                    <a:pt x="164" y="16361"/>
                    <a:pt x="245" y="16402"/>
                    <a:pt x="326" y="16402"/>
                  </a:cubicBezTo>
                  <a:lnTo>
                    <a:pt x="4437" y="16402"/>
                  </a:lnTo>
                  <a:cubicBezTo>
                    <a:pt x="4559" y="16402"/>
                    <a:pt x="4640" y="16361"/>
                    <a:pt x="4681" y="16320"/>
                  </a:cubicBezTo>
                  <a:cubicBezTo>
                    <a:pt x="4762" y="16239"/>
                    <a:pt x="4803" y="16158"/>
                    <a:pt x="4803" y="16076"/>
                  </a:cubicBezTo>
                  <a:lnTo>
                    <a:pt x="4803" y="367"/>
                  </a:lnTo>
                  <a:cubicBezTo>
                    <a:pt x="4803" y="286"/>
                    <a:pt x="4762" y="164"/>
                    <a:pt x="4681" y="123"/>
                  </a:cubicBezTo>
                  <a:cubicBezTo>
                    <a:pt x="4640" y="42"/>
                    <a:pt x="4559" y="1"/>
                    <a:pt x="4437" y="1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19" name="Google Shape;1846;p36"/>
            <p:cNvSpPr/>
            <p:nvPr/>
          </p:nvSpPr>
          <p:spPr>
            <a:xfrm>
              <a:off x="3202920" y="4212000"/>
              <a:ext cx="89280" cy="197640"/>
            </a:xfrm>
            <a:custGeom>
              <a:avLst/>
              <a:gdLst>
                <a:gd name="textAreaLeft" fmla="*/ 0 w 89280"/>
                <a:gd name="textAreaRight" fmla="*/ 89640 w 89280"/>
                <a:gd name="textAreaTop" fmla="*/ 0 h 197640"/>
                <a:gd name="textAreaBottom" fmla="*/ 198000 h 197640"/>
              </a:gdLst>
              <a:ahLst/>
              <a:cxnLst/>
              <a:rect l="textAreaLeft" t="textAreaTop" r="textAreaRight" b="textAreaBottom"/>
              <a:pathLst>
                <a:path w="5413" h="11396">
                  <a:moveTo>
                    <a:pt x="0" y="0"/>
                  </a:moveTo>
                  <a:lnTo>
                    <a:pt x="0" y="11395"/>
                  </a:lnTo>
                  <a:lnTo>
                    <a:pt x="5413" y="11395"/>
                  </a:lnTo>
                  <a:lnTo>
                    <a:pt x="5413" y="0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20" name="Google Shape;1847;p36"/>
            <p:cNvSpPr/>
            <p:nvPr/>
          </p:nvSpPr>
          <p:spPr>
            <a:xfrm>
              <a:off x="3197520" y="4205520"/>
              <a:ext cx="100800" cy="209880"/>
            </a:xfrm>
            <a:custGeom>
              <a:avLst/>
              <a:gdLst>
                <a:gd name="textAreaLeft" fmla="*/ 0 w 100800"/>
                <a:gd name="textAreaRight" fmla="*/ 101160 w 100800"/>
                <a:gd name="textAreaTop" fmla="*/ 0 h 209880"/>
                <a:gd name="textAreaBottom" fmla="*/ 210240 h 209880"/>
              </a:gdLst>
              <a:ahLst/>
              <a:cxnLst/>
              <a:rect l="textAreaLeft" t="textAreaTop" r="textAreaRight" b="textAreaBottom"/>
              <a:pathLst>
                <a:path w="6106" h="12088">
                  <a:moveTo>
                    <a:pt x="5413" y="693"/>
                  </a:moveTo>
                  <a:lnTo>
                    <a:pt x="5413" y="11437"/>
                  </a:lnTo>
                  <a:lnTo>
                    <a:pt x="652" y="11437"/>
                  </a:lnTo>
                  <a:lnTo>
                    <a:pt x="652" y="693"/>
                  </a:lnTo>
                  <a:close/>
                  <a:moveTo>
                    <a:pt x="326" y="1"/>
                  </a:moveTo>
                  <a:cubicBezTo>
                    <a:pt x="245" y="1"/>
                    <a:pt x="163" y="42"/>
                    <a:pt x="82" y="123"/>
                  </a:cubicBezTo>
                  <a:cubicBezTo>
                    <a:pt x="41" y="164"/>
                    <a:pt x="1" y="286"/>
                    <a:pt x="1" y="367"/>
                  </a:cubicBezTo>
                  <a:lnTo>
                    <a:pt x="1" y="11762"/>
                  </a:lnTo>
                  <a:cubicBezTo>
                    <a:pt x="1" y="11844"/>
                    <a:pt x="41" y="11925"/>
                    <a:pt x="82" y="12007"/>
                  </a:cubicBezTo>
                  <a:cubicBezTo>
                    <a:pt x="163" y="12088"/>
                    <a:pt x="245" y="12088"/>
                    <a:pt x="326" y="12088"/>
                  </a:cubicBezTo>
                  <a:lnTo>
                    <a:pt x="5739" y="12088"/>
                  </a:lnTo>
                  <a:cubicBezTo>
                    <a:pt x="5820" y="12088"/>
                    <a:pt x="5942" y="12088"/>
                    <a:pt x="5983" y="12007"/>
                  </a:cubicBezTo>
                  <a:cubicBezTo>
                    <a:pt x="6064" y="11925"/>
                    <a:pt x="6105" y="11844"/>
                    <a:pt x="6105" y="11762"/>
                  </a:cubicBezTo>
                  <a:lnTo>
                    <a:pt x="6105" y="367"/>
                  </a:lnTo>
                  <a:cubicBezTo>
                    <a:pt x="6105" y="286"/>
                    <a:pt x="6064" y="164"/>
                    <a:pt x="5983" y="123"/>
                  </a:cubicBezTo>
                  <a:cubicBezTo>
                    <a:pt x="5942" y="42"/>
                    <a:pt x="5820" y="1"/>
                    <a:pt x="5739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21" name="Google Shape;1848;p36"/>
            <p:cNvSpPr/>
            <p:nvPr/>
          </p:nvSpPr>
          <p:spPr>
            <a:xfrm>
              <a:off x="2698920" y="3303000"/>
              <a:ext cx="1129680" cy="928800"/>
            </a:xfrm>
            <a:custGeom>
              <a:avLst/>
              <a:gdLst>
                <a:gd name="textAreaLeft" fmla="*/ 0 w 1129680"/>
                <a:gd name="textAreaRight" fmla="*/ 1130040 w 1129680"/>
                <a:gd name="textAreaTop" fmla="*/ 0 h 928800"/>
                <a:gd name="textAreaBottom" fmla="*/ 929160 h 928800"/>
              </a:gdLst>
              <a:ahLst/>
              <a:cxnLst/>
              <a:rect l="textAreaLeft" t="textAreaTop" r="textAreaRight" b="textAreaBottom"/>
              <a:pathLst>
                <a:path w="68291" h="53436">
                  <a:moveTo>
                    <a:pt x="1" y="0"/>
                  </a:moveTo>
                  <a:lnTo>
                    <a:pt x="1" y="53436"/>
                  </a:lnTo>
                  <a:lnTo>
                    <a:pt x="68290" y="53436"/>
                  </a:lnTo>
                  <a:lnTo>
                    <a:pt x="68290" y="0"/>
                  </a:lnTo>
                  <a:close/>
                </a:path>
              </a:pathLst>
            </a:custGeom>
            <a:solidFill>
              <a:schemeClr val="l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22" name="Google Shape;1849;p36"/>
            <p:cNvSpPr/>
            <p:nvPr/>
          </p:nvSpPr>
          <p:spPr>
            <a:xfrm>
              <a:off x="2693160" y="3297240"/>
              <a:ext cx="1141200" cy="939960"/>
            </a:xfrm>
            <a:custGeom>
              <a:avLst/>
              <a:gdLst>
                <a:gd name="textAreaLeft" fmla="*/ 0 w 1141200"/>
                <a:gd name="textAreaRight" fmla="*/ 1141560 w 1141200"/>
                <a:gd name="textAreaTop" fmla="*/ 0 h 939960"/>
                <a:gd name="textAreaBottom" fmla="*/ 940320 h 939960"/>
              </a:gdLst>
              <a:ahLst/>
              <a:cxnLst/>
              <a:rect l="textAreaLeft" t="textAreaTop" r="textAreaRight" b="textAreaBottom"/>
              <a:pathLst>
                <a:path w="68982" h="54088">
                  <a:moveTo>
                    <a:pt x="68290" y="693"/>
                  </a:moveTo>
                  <a:lnTo>
                    <a:pt x="68290" y="53395"/>
                  </a:lnTo>
                  <a:lnTo>
                    <a:pt x="692" y="53395"/>
                  </a:lnTo>
                  <a:lnTo>
                    <a:pt x="692" y="693"/>
                  </a:lnTo>
                  <a:close/>
                  <a:moveTo>
                    <a:pt x="367" y="1"/>
                  </a:moveTo>
                  <a:cubicBezTo>
                    <a:pt x="245" y="1"/>
                    <a:pt x="163" y="41"/>
                    <a:pt x="123" y="82"/>
                  </a:cubicBezTo>
                  <a:cubicBezTo>
                    <a:pt x="41" y="163"/>
                    <a:pt x="0" y="245"/>
                    <a:pt x="0" y="326"/>
                  </a:cubicBezTo>
                  <a:lnTo>
                    <a:pt x="0" y="53762"/>
                  </a:lnTo>
                  <a:cubicBezTo>
                    <a:pt x="0" y="53843"/>
                    <a:pt x="41" y="53924"/>
                    <a:pt x="123" y="54006"/>
                  </a:cubicBezTo>
                  <a:cubicBezTo>
                    <a:pt x="163" y="54047"/>
                    <a:pt x="245" y="54087"/>
                    <a:pt x="367" y="54087"/>
                  </a:cubicBezTo>
                  <a:lnTo>
                    <a:pt x="68656" y="54087"/>
                  </a:lnTo>
                  <a:cubicBezTo>
                    <a:pt x="68738" y="54087"/>
                    <a:pt x="68819" y="54047"/>
                    <a:pt x="68901" y="54006"/>
                  </a:cubicBezTo>
                  <a:cubicBezTo>
                    <a:pt x="68941" y="53924"/>
                    <a:pt x="68982" y="53843"/>
                    <a:pt x="68982" y="53762"/>
                  </a:cubicBezTo>
                  <a:lnTo>
                    <a:pt x="68982" y="326"/>
                  </a:lnTo>
                  <a:cubicBezTo>
                    <a:pt x="68982" y="245"/>
                    <a:pt x="68941" y="163"/>
                    <a:pt x="68901" y="82"/>
                  </a:cubicBezTo>
                  <a:cubicBezTo>
                    <a:pt x="68819" y="41"/>
                    <a:pt x="68738" y="1"/>
                    <a:pt x="68656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23" name="Google Shape;1850;p36"/>
            <p:cNvSpPr/>
            <p:nvPr/>
          </p:nvSpPr>
          <p:spPr>
            <a:xfrm>
              <a:off x="2759040" y="3352320"/>
              <a:ext cx="1009080" cy="829440"/>
            </a:xfrm>
            <a:custGeom>
              <a:avLst/>
              <a:gdLst>
                <a:gd name="textAreaLeft" fmla="*/ 0 w 1009080"/>
                <a:gd name="textAreaRight" fmla="*/ 1009440 w 1009080"/>
                <a:gd name="textAreaTop" fmla="*/ 0 h 829440"/>
                <a:gd name="textAreaBottom" fmla="*/ 829800 h 829440"/>
              </a:gdLst>
              <a:ahLst/>
              <a:cxnLst/>
              <a:rect l="textAreaLeft" t="textAreaTop" r="textAreaRight" b="textAreaBottom"/>
              <a:pathLst>
                <a:path w="61006" h="47738">
                  <a:moveTo>
                    <a:pt x="1" y="0"/>
                  </a:moveTo>
                  <a:lnTo>
                    <a:pt x="1" y="47738"/>
                  </a:lnTo>
                  <a:lnTo>
                    <a:pt x="61006" y="47738"/>
                  </a:lnTo>
                  <a:lnTo>
                    <a:pt x="61006" y="0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24" name="Google Shape;1851;p36"/>
            <p:cNvSpPr/>
            <p:nvPr/>
          </p:nvSpPr>
          <p:spPr>
            <a:xfrm>
              <a:off x="2753640" y="3346920"/>
              <a:ext cx="1019880" cy="840960"/>
            </a:xfrm>
            <a:custGeom>
              <a:avLst/>
              <a:gdLst>
                <a:gd name="textAreaLeft" fmla="*/ 0 w 1019880"/>
                <a:gd name="textAreaRight" fmla="*/ 1020240 w 1019880"/>
                <a:gd name="textAreaTop" fmla="*/ 0 h 840960"/>
                <a:gd name="textAreaBottom" fmla="*/ 841320 h 840960"/>
              </a:gdLst>
              <a:ahLst/>
              <a:cxnLst/>
              <a:rect l="textAreaLeft" t="textAreaTop" r="textAreaRight" b="textAreaBottom"/>
              <a:pathLst>
                <a:path w="61657" h="48390">
                  <a:moveTo>
                    <a:pt x="61005" y="692"/>
                  </a:moveTo>
                  <a:lnTo>
                    <a:pt x="61005" y="47698"/>
                  </a:lnTo>
                  <a:lnTo>
                    <a:pt x="692" y="47698"/>
                  </a:lnTo>
                  <a:lnTo>
                    <a:pt x="692" y="692"/>
                  </a:lnTo>
                  <a:close/>
                  <a:moveTo>
                    <a:pt x="326" y="0"/>
                  </a:moveTo>
                  <a:cubicBezTo>
                    <a:pt x="244" y="0"/>
                    <a:pt x="163" y="41"/>
                    <a:pt x="122" y="123"/>
                  </a:cubicBezTo>
                  <a:cubicBezTo>
                    <a:pt x="41" y="163"/>
                    <a:pt x="0" y="245"/>
                    <a:pt x="0" y="326"/>
                  </a:cubicBezTo>
                  <a:lnTo>
                    <a:pt x="0" y="48064"/>
                  </a:lnTo>
                  <a:cubicBezTo>
                    <a:pt x="0" y="48145"/>
                    <a:pt x="41" y="48227"/>
                    <a:pt x="122" y="48267"/>
                  </a:cubicBezTo>
                  <a:cubicBezTo>
                    <a:pt x="163" y="48349"/>
                    <a:pt x="244" y="48389"/>
                    <a:pt x="326" y="48389"/>
                  </a:cubicBezTo>
                  <a:lnTo>
                    <a:pt x="61331" y="48389"/>
                  </a:lnTo>
                  <a:cubicBezTo>
                    <a:pt x="61412" y="48389"/>
                    <a:pt x="61493" y="48349"/>
                    <a:pt x="61575" y="48267"/>
                  </a:cubicBezTo>
                  <a:cubicBezTo>
                    <a:pt x="61616" y="48227"/>
                    <a:pt x="61656" y="48145"/>
                    <a:pt x="61656" y="48064"/>
                  </a:cubicBezTo>
                  <a:lnTo>
                    <a:pt x="61656" y="326"/>
                  </a:lnTo>
                  <a:cubicBezTo>
                    <a:pt x="61656" y="245"/>
                    <a:pt x="61616" y="163"/>
                    <a:pt x="61575" y="123"/>
                  </a:cubicBezTo>
                  <a:cubicBezTo>
                    <a:pt x="61493" y="41"/>
                    <a:pt x="61412" y="0"/>
                    <a:pt x="61331" y="0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25" name="Google Shape;1852;p36"/>
            <p:cNvSpPr/>
            <p:nvPr/>
          </p:nvSpPr>
          <p:spPr>
            <a:xfrm>
              <a:off x="2823120" y="3394800"/>
              <a:ext cx="353160" cy="233280"/>
            </a:xfrm>
            <a:custGeom>
              <a:avLst/>
              <a:gdLst>
                <a:gd name="textAreaLeft" fmla="*/ 0 w 353160"/>
                <a:gd name="textAreaRight" fmla="*/ 353520 w 353160"/>
                <a:gd name="textAreaTop" fmla="*/ 0 h 233280"/>
                <a:gd name="textAreaBottom" fmla="*/ 233640 h 233280"/>
              </a:gdLst>
              <a:ahLst/>
              <a:cxnLst/>
              <a:rect l="textAreaLeft" t="textAreaTop" r="textAreaRight" b="textAreaBottom"/>
              <a:pathLst>
                <a:path w="21366" h="13431">
                  <a:moveTo>
                    <a:pt x="366" y="82"/>
                  </a:moveTo>
                  <a:cubicBezTo>
                    <a:pt x="163" y="82"/>
                    <a:pt x="0" y="245"/>
                    <a:pt x="0" y="489"/>
                  </a:cubicBezTo>
                  <a:cubicBezTo>
                    <a:pt x="0" y="693"/>
                    <a:pt x="163" y="856"/>
                    <a:pt x="366" y="856"/>
                  </a:cubicBezTo>
                  <a:lnTo>
                    <a:pt x="1953" y="856"/>
                  </a:lnTo>
                  <a:cubicBezTo>
                    <a:pt x="2157" y="856"/>
                    <a:pt x="2320" y="693"/>
                    <a:pt x="2320" y="489"/>
                  </a:cubicBezTo>
                  <a:cubicBezTo>
                    <a:pt x="2320" y="245"/>
                    <a:pt x="2157" y="82"/>
                    <a:pt x="1953" y="82"/>
                  </a:cubicBezTo>
                  <a:close/>
                  <a:moveTo>
                    <a:pt x="3703" y="82"/>
                  </a:moveTo>
                  <a:cubicBezTo>
                    <a:pt x="3500" y="82"/>
                    <a:pt x="3337" y="245"/>
                    <a:pt x="3337" y="489"/>
                  </a:cubicBezTo>
                  <a:cubicBezTo>
                    <a:pt x="3337" y="693"/>
                    <a:pt x="3500" y="856"/>
                    <a:pt x="3703" y="856"/>
                  </a:cubicBezTo>
                  <a:lnTo>
                    <a:pt x="7814" y="856"/>
                  </a:lnTo>
                  <a:cubicBezTo>
                    <a:pt x="8058" y="856"/>
                    <a:pt x="8221" y="693"/>
                    <a:pt x="8221" y="489"/>
                  </a:cubicBezTo>
                  <a:cubicBezTo>
                    <a:pt x="8221" y="245"/>
                    <a:pt x="8058" y="82"/>
                    <a:pt x="7814" y="82"/>
                  </a:cubicBezTo>
                  <a:close/>
                  <a:moveTo>
                    <a:pt x="9605" y="1"/>
                  </a:moveTo>
                  <a:cubicBezTo>
                    <a:pt x="9320" y="1"/>
                    <a:pt x="9157" y="204"/>
                    <a:pt x="9157" y="489"/>
                  </a:cubicBezTo>
                  <a:cubicBezTo>
                    <a:pt x="9157" y="733"/>
                    <a:pt x="9320" y="937"/>
                    <a:pt x="9605" y="937"/>
                  </a:cubicBezTo>
                  <a:cubicBezTo>
                    <a:pt x="9849" y="937"/>
                    <a:pt x="10052" y="733"/>
                    <a:pt x="10052" y="489"/>
                  </a:cubicBezTo>
                  <a:cubicBezTo>
                    <a:pt x="10052" y="204"/>
                    <a:pt x="9849" y="1"/>
                    <a:pt x="9605" y="1"/>
                  </a:cubicBezTo>
                  <a:close/>
                  <a:moveTo>
                    <a:pt x="10948" y="1"/>
                  </a:moveTo>
                  <a:cubicBezTo>
                    <a:pt x="10703" y="1"/>
                    <a:pt x="10500" y="204"/>
                    <a:pt x="10500" y="489"/>
                  </a:cubicBezTo>
                  <a:cubicBezTo>
                    <a:pt x="10500" y="733"/>
                    <a:pt x="10703" y="937"/>
                    <a:pt x="10948" y="937"/>
                  </a:cubicBezTo>
                  <a:cubicBezTo>
                    <a:pt x="11192" y="937"/>
                    <a:pt x="11395" y="733"/>
                    <a:pt x="11395" y="489"/>
                  </a:cubicBezTo>
                  <a:cubicBezTo>
                    <a:pt x="11395" y="204"/>
                    <a:pt x="11192" y="1"/>
                    <a:pt x="10948" y="1"/>
                  </a:cubicBezTo>
                  <a:close/>
                  <a:moveTo>
                    <a:pt x="12291" y="1"/>
                  </a:moveTo>
                  <a:cubicBezTo>
                    <a:pt x="12046" y="1"/>
                    <a:pt x="11843" y="204"/>
                    <a:pt x="11843" y="489"/>
                  </a:cubicBezTo>
                  <a:cubicBezTo>
                    <a:pt x="11843" y="733"/>
                    <a:pt x="12046" y="937"/>
                    <a:pt x="12291" y="937"/>
                  </a:cubicBezTo>
                  <a:cubicBezTo>
                    <a:pt x="12535" y="937"/>
                    <a:pt x="12738" y="733"/>
                    <a:pt x="12738" y="489"/>
                  </a:cubicBezTo>
                  <a:cubicBezTo>
                    <a:pt x="12738" y="204"/>
                    <a:pt x="12535" y="1"/>
                    <a:pt x="12291" y="1"/>
                  </a:cubicBezTo>
                  <a:close/>
                  <a:moveTo>
                    <a:pt x="13634" y="1"/>
                  </a:moveTo>
                  <a:cubicBezTo>
                    <a:pt x="13389" y="1"/>
                    <a:pt x="13186" y="204"/>
                    <a:pt x="13186" y="489"/>
                  </a:cubicBezTo>
                  <a:cubicBezTo>
                    <a:pt x="13186" y="733"/>
                    <a:pt x="13389" y="937"/>
                    <a:pt x="13634" y="937"/>
                  </a:cubicBezTo>
                  <a:cubicBezTo>
                    <a:pt x="13878" y="937"/>
                    <a:pt x="14081" y="733"/>
                    <a:pt x="14081" y="489"/>
                  </a:cubicBezTo>
                  <a:cubicBezTo>
                    <a:pt x="14081" y="204"/>
                    <a:pt x="13878" y="1"/>
                    <a:pt x="13634" y="1"/>
                  </a:cubicBezTo>
                  <a:close/>
                  <a:moveTo>
                    <a:pt x="14977" y="1"/>
                  </a:moveTo>
                  <a:cubicBezTo>
                    <a:pt x="14732" y="1"/>
                    <a:pt x="14529" y="204"/>
                    <a:pt x="14529" y="489"/>
                  </a:cubicBezTo>
                  <a:cubicBezTo>
                    <a:pt x="14529" y="733"/>
                    <a:pt x="14732" y="937"/>
                    <a:pt x="14977" y="937"/>
                  </a:cubicBezTo>
                  <a:cubicBezTo>
                    <a:pt x="15221" y="937"/>
                    <a:pt x="15424" y="733"/>
                    <a:pt x="15424" y="489"/>
                  </a:cubicBezTo>
                  <a:cubicBezTo>
                    <a:pt x="15424" y="204"/>
                    <a:pt x="15221" y="1"/>
                    <a:pt x="14977" y="1"/>
                  </a:cubicBezTo>
                  <a:close/>
                  <a:moveTo>
                    <a:pt x="16320" y="1"/>
                  </a:moveTo>
                  <a:cubicBezTo>
                    <a:pt x="16075" y="1"/>
                    <a:pt x="15872" y="204"/>
                    <a:pt x="15872" y="489"/>
                  </a:cubicBezTo>
                  <a:cubicBezTo>
                    <a:pt x="15872" y="733"/>
                    <a:pt x="16075" y="937"/>
                    <a:pt x="16320" y="937"/>
                  </a:cubicBezTo>
                  <a:cubicBezTo>
                    <a:pt x="16564" y="937"/>
                    <a:pt x="16767" y="733"/>
                    <a:pt x="16767" y="489"/>
                  </a:cubicBezTo>
                  <a:cubicBezTo>
                    <a:pt x="16767" y="204"/>
                    <a:pt x="16564" y="1"/>
                    <a:pt x="16320" y="1"/>
                  </a:cubicBezTo>
                  <a:close/>
                  <a:moveTo>
                    <a:pt x="366" y="1873"/>
                  </a:moveTo>
                  <a:cubicBezTo>
                    <a:pt x="163" y="1873"/>
                    <a:pt x="0" y="2036"/>
                    <a:pt x="0" y="2280"/>
                  </a:cubicBezTo>
                  <a:cubicBezTo>
                    <a:pt x="0" y="2483"/>
                    <a:pt x="163" y="2646"/>
                    <a:pt x="366" y="2646"/>
                  </a:cubicBezTo>
                  <a:lnTo>
                    <a:pt x="1953" y="2646"/>
                  </a:lnTo>
                  <a:cubicBezTo>
                    <a:pt x="2157" y="2646"/>
                    <a:pt x="2320" y="2483"/>
                    <a:pt x="2320" y="2280"/>
                  </a:cubicBezTo>
                  <a:cubicBezTo>
                    <a:pt x="2320" y="2036"/>
                    <a:pt x="2157" y="1873"/>
                    <a:pt x="1953" y="1873"/>
                  </a:cubicBezTo>
                  <a:close/>
                  <a:moveTo>
                    <a:pt x="3703" y="1873"/>
                  </a:moveTo>
                  <a:cubicBezTo>
                    <a:pt x="3500" y="1873"/>
                    <a:pt x="3337" y="2036"/>
                    <a:pt x="3337" y="2280"/>
                  </a:cubicBezTo>
                  <a:cubicBezTo>
                    <a:pt x="3337" y="2483"/>
                    <a:pt x="3500" y="2646"/>
                    <a:pt x="3703" y="2646"/>
                  </a:cubicBezTo>
                  <a:lnTo>
                    <a:pt x="7814" y="2646"/>
                  </a:lnTo>
                  <a:cubicBezTo>
                    <a:pt x="8058" y="2646"/>
                    <a:pt x="8221" y="2483"/>
                    <a:pt x="8221" y="2280"/>
                  </a:cubicBezTo>
                  <a:cubicBezTo>
                    <a:pt x="8221" y="2036"/>
                    <a:pt x="8058" y="1873"/>
                    <a:pt x="7814" y="1873"/>
                  </a:cubicBezTo>
                  <a:close/>
                  <a:moveTo>
                    <a:pt x="366" y="3664"/>
                  </a:moveTo>
                  <a:cubicBezTo>
                    <a:pt x="163" y="3664"/>
                    <a:pt x="0" y="3867"/>
                    <a:pt x="0" y="4071"/>
                  </a:cubicBezTo>
                  <a:cubicBezTo>
                    <a:pt x="0" y="4274"/>
                    <a:pt x="163" y="4437"/>
                    <a:pt x="366" y="4437"/>
                  </a:cubicBezTo>
                  <a:lnTo>
                    <a:pt x="1953" y="4437"/>
                  </a:lnTo>
                  <a:cubicBezTo>
                    <a:pt x="2157" y="4437"/>
                    <a:pt x="2320" y="4274"/>
                    <a:pt x="2320" y="4071"/>
                  </a:cubicBezTo>
                  <a:cubicBezTo>
                    <a:pt x="2320" y="3867"/>
                    <a:pt x="2157" y="3664"/>
                    <a:pt x="1953" y="3664"/>
                  </a:cubicBezTo>
                  <a:close/>
                  <a:moveTo>
                    <a:pt x="3703" y="3664"/>
                  </a:moveTo>
                  <a:cubicBezTo>
                    <a:pt x="3500" y="3664"/>
                    <a:pt x="3337" y="3867"/>
                    <a:pt x="3337" y="4071"/>
                  </a:cubicBezTo>
                  <a:cubicBezTo>
                    <a:pt x="3337" y="4274"/>
                    <a:pt x="3500" y="4437"/>
                    <a:pt x="3703" y="4437"/>
                  </a:cubicBezTo>
                  <a:lnTo>
                    <a:pt x="7814" y="4437"/>
                  </a:lnTo>
                  <a:cubicBezTo>
                    <a:pt x="8058" y="4437"/>
                    <a:pt x="8221" y="4274"/>
                    <a:pt x="8221" y="4071"/>
                  </a:cubicBezTo>
                  <a:cubicBezTo>
                    <a:pt x="8221" y="3867"/>
                    <a:pt x="8058" y="3664"/>
                    <a:pt x="7814" y="3664"/>
                  </a:cubicBezTo>
                  <a:close/>
                  <a:moveTo>
                    <a:pt x="9605" y="3623"/>
                  </a:moveTo>
                  <a:cubicBezTo>
                    <a:pt x="9320" y="3623"/>
                    <a:pt x="9157" y="3826"/>
                    <a:pt x="9157" y="4071"/>
                  </a:cubicBezTo>
                  <a:cubicBezTo>
                    <a:pt x="9157" y="4315"/>
                    <a:pt x="9320" y="4518"/>
                    <a:pt x="9605" y="4518"/>
                  </a:cubicBezTo>
                  <a:cubicBezTo>
                    <a:pt x="9849" y="4518"/>
                    <a:pt x="10052" y="4315"/>
                    <a:pt x="10052" y="4071"/>
                  </a:cubicBezTo>
                  <a:cubicBezTo>
                    <a:pt x="10052" y="3826"/>
                    <a:pt x="9849" y="3623"/>
                    <a:pt x="9605" y="3623"/>
                  </a:cubicBezTo>
                  <a:close/>
                  <a:moveTo>
                    <a:pt x="10948" y="3623"/>
                  </a:moveTo>
                  <a:cubicBezTo>
                    <a:pt x="10703" y="3623"/>
                    <a:pt x="10500" y="3826"/>
                    <a:pt x="10500" y="4071"/>
                  </a:cubicBezTo>
                  <a:cubicBezTo>
                    <a:pt x="10500" y="4315"/>
                    <a:pt x="10703" y="4518"/>
                    <a:pt x="10948" y="4518"/>
                  </a:cubicBezTo>
                  <a:cubicBezTo>
                    <a:pt x="11192" y="4518"/>
                    <a:pt x="11395" y="4315"/>
                    <a:pt x="11395" y="4071"/>
                  </a:cubicBezTo>
                  <a:cubicBezTo>
                    <a:pt x="11395" y="3826"/>
                    <a:pt x="11192" y="3623"/>
                    <a:pt x="10948" y="3623"/>
                  </a:cubicBezTo>
                  <a:close/>
                  <a:moveTo>
                    <a:pt x="12291" y="3623"/>
                  </a:moveTo>
                  <a:cubicBezTo>
                    <a:pt x="12046" y="3623"/>
                    <a:pt x="11843" y="3826"/>
                    <a:pt x="11843" y="4071"/>
                  </a:cubicBezTo>
                  <a:cubicBezTo>
                    <a:pt x="11843" y="4315"/>
                    <a:pt x="12046" y="4518"/>
                    <a:pt x="12291" y="4518"/>
                  </a:cubicBezTo>
                  <a:cubicBezTo>
                    <a:pt x="12535" y="4518"/>
                    <a:pt x="12738" y="4315"/>
                    <a:pt x="12738" y="4071"/>
                  </a:cubicBezTo>
                  <a:cubicBezTo>
                    <a:pt x="12738" y="3826"/>
                    <a:pt x="12535" y="3623"/>
                    <a:pt x="12291" y="3623"/>
                  </a:cubicBezTo>
                  <a:close/>
                  <a:moveTo>
                    <a:pt x="13634" y="3623"/>
                  </a:moveTo>
                  <a:cubicBezTo>
                    <a:pt x="13389" y="3623"/>
                    <a:pt x="13186" y="3826"/>
                    <a:pt x="13186" y="4071"/>
                  </a:cubicBezTo>
                  <a:cubicBezTo>
                    <a:pt x="13186" y="4315"/>
                    <a:pt x="13389" y="4518"/>
                    <a:pt x="13634" y="4518"/>
                  </a:cubicBezTo>
                  <a:cubicBezTo>
                    <a:pt x="13878" y="4518"/>
                    <a:pt x="14081" y="4315"/>
                    <a:pt x="14081" y="4071"/>
                  </a:cubicBezTo>
                  <a:cubicBezTo>
                    <a:pt x="14081" y="3826"/>
                    <a:pt x="13878" y="3623"/>
                    <a:pt x="13634" y="3623"/>
                  </a:cubicBezTo>
                  <a:close/>
                  <a:moveTo>
                    <a:pt x="14977" y="3623"/>
                  </a:moveTo>
                  <a:cubicBezTo>
                    <a:pt x="14732" y="3623"/>
                    <a:pt x="14529" y="3826"/>
                    <a:pt x="14529" y="4071"/>
                  </a:cubicBezTo>
                  <a:cubicBezTo>
                    <a:pt x="14529" y="4315"/>
                    <a:pt x="14732" y="4518"/>
                    <a:pt x="14977" y="4518"/>
                  </a:cubicBezTo>
                  <a:cubicBezTo>
                    <a:pt x="15221" y="4518"/>
                    <a:pt x="15424" y="4315"/>
                    <a:pt x="15424" y="4071"/>
                  </a:cubicBezTo>
                  <a:cubicBezTo>
                    <a:pt x="15424" y="3826"/>
                    <a:pt x="15221" y="3623"/>
                    <a:pt x="14977" y="3623"/>
                  </a:cubicBezTo>
                  <a:close/>
                  <a:moveTo>
                    <a:pt x="16320" y="3623"/>
                  </a:moveTo>
                  <a:cubicBezTo>
                    <a:pt x="16075" y="3623"/>
                    <a:pt x="15872" y="3826"/>
                    <a:pt x="15872" y="4071"/>
                  </a:cubicBezTo>
                  <a:cubicBezTo>
                    <a:pt x="15872" y="4315"/>
                    <a:pt x="16075" y="4518"/>
                    <a:pt x="16320" y="4518"/>
                  </a:cubicBezTo>
                  <a:cubicBezTo>
                    <a:pt x="16564" y="4518"/>
                    <a:pt x="16767" y="4315"/>
                    <a:pt x="16767" y="4071"/>
                  </a:cubicBezTo>
                  <a:cubicBezTo>
                    <a:pt x="16767" y="3826"/>
                    <a:pt x="16564" y="3623"/>
                    <a:pt x="16320" y="3623"/>
                  </a:cubicBezTo>
                  <a:close/>
                  <a:moveTo>
                    <a:pt x="366" y="5454"/>
                  </a:moveTo>
                  <a:cubicBezTo>
                    <a:pt x="163" y="5454"/>
                    <a:pt x="0" y="5658"/>
                    <a:pt x="0" y="5861"/>
                  </a:cubicBezTo>
                  <a:cubicBezTo>
                    <a:pt x="0" y="6065"/>
                    <a:pt x="163" y="6228"/>
                    <a:pt x="366" y="6228"/>
                  </a:cubicBezTo>
                  <a:lnTo>
                    <a:pt x="1953" y="6228"/>
                  </a:lnTo>
                  <a:cubicBezTo>
                    <a:pt x="2157" y="6228"/>
                    <a:pt x="2320" y="6065"/>
                    <a:pt x="2320" y="5861"/>
                  </a:cubicBezTo>
                  <a:cubicBezTo>
                    <a:pt x="2320" y="5658"/>
                    <a:pt x="2157" y="5454"/>
                    <a:pt x="1953" y="5454"/>
                  </a:cubicBezTo>
                  <a:close/>
                  <a:moveTo>
                    <a:pt x="3703" y="5454"/>
                  </a:moveTo>
                  <a:cubicBezTo>
                    <a:pt x="3500" y="5454"/>
                    <a:pt x="3337" y="5658"/>
                    <a:pt x="3337" y="5861"/>
                  </a:cubicBezTo>
                  <a:cubicBezTo>
                    <a:pt x="3337" y="6065"/>
                    <a:pt x="3500" y="6228"/>
                    <a:pt x="3703" y="6228"/>
                  </a:cubicBezTo>
                  <a:lnTo>
                    <a:pt x="7814" y="6228"/>
                  </a:lnTo>
                  <a:cubicBezTo>
                    <a:pt x="8058" y="6228"/>
                    <a:pt x="8221" y="6065"/>
                    <a:pt x="8221" y="5861"/>
                  </a:cubicBezTo>
                  <a:cubicBezTo>
                    <a:pt x="8221" y="5658"/>
                    <a:pt x="8058" y="5454"/>
                    <a:pt x="7814" y="5454"/>
                  </a:cubicBezTo>
                  <a:close/>
                  <a:moveTo>
                    <a:pt x="366" y="7286"/>
                  </a:moveTo>
                  <a:cubicBezTo>
                    <a:pt x="163" y="7286"/>
                    <a:pt x="0" y="7448"/>
                    <a:pt x="0" y="7652"/>
                  </a:cubicBezTo>
                  <a:cubicBezTo>
                    <a:pt x="0" y="7855"/>
                    <a:pt x="163" y="8059"/>
                    <a:pt x="366" y="8059"/>
                  </a:cubicBezTo>
                  <a:lnTo>
                    <a:pt x="1953" y="8059"/>
                  </a:lnTo>
                  <a:cubicBezTo>
                    <a:pt x="2157" y="8059"/>
                    <a:pt x="2320" y="7855"/>
                    <a:pt x="2320" y="7652"/>
                  </a:cubicBezTo>
                  <a:cubicBezTo>
                    <a:pt x="2320" y="7448"/>
                    <a:pt x="2157" y="7286"/>
                    <a:pt x="1953" y="7286"/>
                  </a:cubicBezTo>
                  <a:close/>
                  <a:moveTo>
                    <a:pt x="3703" y="7286"/>
                  </a:moveTo>
                  <a:cubicBezTo>
                    <a:pt x="3500" y="7286"/>
                    <a:pt x="3337" y="7448"/>
                    <a:pt x="3337" y="7652"/>
                  </a:cubicBezTo>
                  <a:cubicBezTo>
                    <a:pt x="3337" y="7855"/>
                    <a:pt x="3500" y="8059"/>
                    <a:pt x="3703" y="8059"/>
                  </a:cubicBezTo>
                  <a:lnTo>
                    <a:pt x="7814" y="8059"/>
                  </a:lnTo>
                  <a:cubicBezTo>
                    <a:pt x="8058" y="8059"/>
                    <a:pt x="8221" y="7855"/>
                    <a:pt x="8221" y="7652"/>
                  </a:cubicBezTo>
                  <a:cubicBezTo>
                    <a:pt x="8221" y="7448"/>
                    <a:pt x="8058" y="7286"/>
                    <a:pt x="7814" y="7286"/>
                  </a:cubicBezTo>
                  <a:close/>
                  <a:moveTo>
                    <a:pt x="14203" y="8791"/>
                  </a:moveTo>
                  <a:cubicBezTo>
                    <a:pt x="13959" y="8791"/>
                    <a:pt x="13756" y="8995"/>
                    <a:pt x="13756" y="9239"/>
                  </a:cubicBezTo>
                  <a:cubicBezTo>
                    <a:pt x="13756" y="9483"/>
                    <a:pt x="13959" y="9687"/>
                    <a:pt x="14203" y="9687"/>
                  </a:cubicBezTo>
                  <a:cubicBezTo>
                    <a:pt x="14447" y="9687"/>
                    <a:pt x="14651" y="9483"/>
                    <a:pt x="14651" y="9239"/>
                  </a:cubicBezTo>
                  <a:cubicBezTo>
                    <a:pt x="14651" y="8995"/>
                    <a:pt x="14447" y="8791"/>
                    <a:pt x="14203" y="8791"/>
                  </a:cubicBezTo>
                  <a:close/>
                  <a:moveTo>
                    <a:pt x="15546" y="8791"/>
                  </a:moveTo>
                  <a:cubicBezTo>
                    <a:pt x="15302" y="8791"/>
                    <a:pt x="15099" y="8995"/>
                    <a:pt x="15099" y="9239"/>
                  </a:cubicBezTo>
                  <a:cubicBezTo>
                    <a:pt x="15099" y="9483"/>
                    <a:pt x="15302" y="9687"/>
                    <a:pt x="15546" y="9687"/>
                  </a:cubicBezTo>
                  <a:cubicBezTo>
                    <a:pt x="15790" y="9687"/>
                    <a:pt x="15994" y="9483"/>
                    <a:pt x="15994" y="9239"/>
                  </a:cubicBezTo>
                  <a:cubicBezTo>
                    <a:pt x="15994" y="8995"/>
                    <a:pt x="15790" y="8791"/>
                    <a:pt x="15546" y="8791"/>
                  </a:cubicBezTo>
                  <a:close/>
                  <a:moveTo>
                    <a:pt x="16889" y="8791"/>
                  </a:moveTo>
                  <a:cubicBezTo>
                    <a:pt x="16645" y="8791"/>
                    <a:pt x="16442" y="8995"/>
                    <a:pt x="16442" y="9239"/>
                  </a:cubicBezTo>
                  <a:cubicBezTo>
                    <a:pt x="16442" y="9483"/>
                    <a:pt x="16645" y="9687"/>
                    <a:pt x="16889" y="9687"/>
                  </a:cubicBezTo>
                  <a:cubicBezTo>
                    <a:pt x="17133" y="9687"/>
                    <a:pt x="17337" y="9483"/>
                    <a:pt x="17337" y="9239"/>
                  </a:cubicBezTo>
                  <a:cubicBezTo>
                    <a:pt x="17337" y="8995"/>
                    <a:pt x="17133" y="8791"/>
                    <a:pt x="16889" y="8791"/>
                  </a:cubicBezTo>
                  <a:close/>
                  <a:moveTo>
                    <a:pt x="18232" y="8791"/>
                  </a:moveTo>
                  <a:cubicBezTo>
                    <a:pt x="17988" y="8791"/>
                    <a:pt x="17785" y="8995"/>
                    <a:pt x="17785" y="9239"/>
                  </a:cubicBezTo>
                  <a:cubicBezTo>
                    <a:pt x="17785" y="9483"/>
                    <a:pt x="17988" y="9687"/>
                    <a:pt x="18232" y="9687"/>
                  </a:cubicBezTo>
                  <a:cubicBezTo>
                    <a:pt x="18476" y="9687"/>
                    <a:pt x="18680" y="9483"/>
                    <a:pt x="18680" y="9239"/>
                  </a:cubicBezTo>
                  <a:cubicBezTo>
                    <a:pt x="18680" y="8995"/>
                    <a:pt x="18476" y="8791"/>
                    <a:pt x="18232" y="8791"/>
                  </a:cubicBezTo>
                  <a:close/>
                  <a:moveTo>
                    <a:pt x="19575" y="8791"/>
                  </a:moveTo>
                  <a:cubicBezTo>
                    <a:pt x="19331" y="8791"/>
                    <a:pt x="19128" y="8995"/>
                    <a:pt x="19128" y="9239"/>
                  </a:cubicBezTo>
                  <a:cubicBezTo>
                    <a:pt x="19128" y="9483"/>
                    <a:pt x="19331" y="9687"/>
                    <a:pt x="19575" y="9687"/>
                  </a:cubicBezTo>
                  <a:cubicBezTo>
                    <a:pt x="19819" y="9687"/>
                    <a:pt x="20023" y="9483"/>
                    <a:pt x="20023" y="9239"/>
                  </a:cubicBezTo>
                  <a:cubicBezTo>
                    <a:pt x="20023" y="8995"/>
                    <a:pt x="19819" y="8791"/>
                    <a:pt x="19575" y="8791"/>
                  </a:cubicBezTo>
                  <a:close/>
                  <a:moveTo>
                    <a:pt x="20918" y="8791"/>
                  </a:moveTo>
                  <a:cubicBezTo>
                    <a:pt x="20674" y="8791"/>
                    <a:pt x="20471" y="8995"/>
                    <a:pt x="20471" y="9239"/>
                  </a:cubicBezTo>
                  <a:cubicBezTo>
                    <a:pt x="20471" y="9483"/>
                    <a:pt x="20674" y="9687"/>
                    <a:pt x="20918" y="9687"/>
                  </a:cubicBezTo>
                  <a:cubicBezTo>
                    <a:pt x="21162" y="9687"/>
                    <a:pt x="21366" y="9483"/>
                    <a:pt x="21366" y="9239"/>
                  </a:cubicBezTo>
                  <a:cubicBezTo>
                    <a:pt x="21366" y="8995"/>
                    <a:pt x="21162" y="8791"/>
                    <a:pt x="20918" y="8791"/>
                  </a:cubicBezTo>
                  <a:close/>
                  <a:moveTo>
                    <a:pt x="366" y="9076"/>
                  </a:moveTo>
                  <a:cubicBezTo>
                    <a:pt x="163" y="9076"/>
                    <a:pt x="0" y="9239"/>
                    <a:pt x="0" y="9443"/>
                  </a:cubicBezTo>
                  <a:cubicBezTo>
                    <a:pt x="0" y="9646"/>
                    <a:pt x="163" y="9850"/>
                    <a:pt x="366" y="9850"/>
                  </a:cubicBezTo>
                  <a:lnTo>
                    <a:pt x="1953" y="9850"/>
                  </a:lnTo>
                  <a:cubicBezTo>
                    <a:pt x="2157" y="9850"/>
                    <a:pt x="2320" y="9646"/>
                    <a:pt x="2320" y="9443"/>
                  </a:cubicBezTo>
                  <a:cubicBezTo>
                    <a:pt x="2320" y="9239"/>
                    <a:pt x="2157" y="9076"/>
                    <a:pt x="1953" y="9076"/>
                  </a:cubicBezTo>
                  <a:close/>
                  <a:moveTo>
                    <a:pt x="8628" y="9076"/>
                  </a:moveTo>
                  <a:cubicBezTo>
                    <a:pt x="8424" y="9076"/>
                    <a:pt x="8262" y="9239"/>
                    <a:pt x="8262" y="9443"/>
                  </a:cubicBezTo>
                  <a:cubicBezTo>
                    <a:pt x="8262" y="9646"/>
                    <a:pt x="8424" y="9850"/>
                    <a:pt x="8628" y="9850"/>
                  </a:cubicBezTo>
                  <a:lnTo>
                    <a:pt x="12779" y="9850"/>
                  </a:lnTo>
                  <a:cubicBezTo>
                    <a:pt x="12982" y="9850"/>
                    <a:pt x="13145" y="9646"/>
                    <a:pt x="13145" y="9443"/>
                  </a:cubicBezTo>
                  <a:cubicBezTo>
                    <a:pt x="13145" y="9239"/>
                    <a:pt x="12982" y="9076"/>
                    <a:pt x="12779" y="9076"/>
                  </a:cubicBezTo>
                  <a:close/>
                  <a:moveTo>
                    <a:pt x="366" y="10867"/>
                  </a:moveTo>
                  <a:cubicBezTo>
                    <a:pt x="163" y="10867"/>
                    <a:pt x="0" y="11030"/>
                    <a:pt x="0" y="11233"/>
                  </a:cubicBezTo>
                  <a:cubicBezTo>
                    <a:pt x="0" y="11478"/>
                    <a:pt x="163" y="11640"/>
                    <a:pt x="366" y="11640"/>
                  </a:cubicBezTo>
                  <a:lnTo>
                    <a:pt x="1953" y="11640"/>
                  </a:lnTo>
                  <a:cubicBezTo>
                    <a:pt x="2157" y="11640"/>
                    <a:pt x="2320" y="11478"/>
                    <a:pt x="2320" y="11233"/>
                  </a:cubicBezTo>
                  <a:cubicBezTo>
                    <a:pt x="2320" y="11030"/>
                    <a:pt x="2157" y="10867"/>
                    <a:pt x="1953" y="10867"/>
                  </a:cubicBezTo>
                  <a:close/>
                  <a:moveTo>
                    <a:pt x="8628" y="10867"/>
                  </a:moveTo>
                  <a:cubicBezTo>
                    <a:pt x="8424" y="10867"/>
                    <a:pt x="8262" y="11030"/>
                    <a:pt x="8262" y="11233"/>
                  </a:cubicBezTo>
                  <a:cubicBezTo>
                    <a:pt x="8262" y="11478"/>
                    <a:pt x="8424" y="11640"/>
                    <a:pt x="8628" y="11640"/>
                  </a:cubicBezTo>
                  <a:lnTo>
                    <a:pt x="12779" y="11640"/>
                  </a:lnTo>
                  <a:cubicBezTo>
                    <a:pt x="12982" y="11640"/>
                    <a:pt x="13145" y="11478"/>
                    <a:pt x="13145" y="11233"/>
                  </a:cubicBezTo>
                  <a:cubicBezTo>
                    <a:pt x="13145" y="11030"/>
                    <a:pt x="12982" y="10867"/>
                    <a:pt x="12779" y="10867"/>
                  </a:cubicBezTo>
                  <a:close/>
                  <a:moveTo>
                    <a:pt x="14203" y="12495"/>
                  </a:moveTo>
                  <a:cubicBezTo>
                    <a:pt x="13959" y="12495"/>
                    <a:pt x="13756" y="12698"/>
                    <a:pt x="13756" y="12943"/>
                  </a:cubicBezTo>
                  <a:cubicBezTo>
                    <a:pt x="13756" y="13187"/>
                    <a:pt x="13959" y="13390"/>
                    <a:pt x="14203" y="13390"/>
                  </a:cubicBezTo>
                  <a:cubicBezTo>
                    <a:pt x="14447" y="13390"/>
                    <a:pt x="14651" y="13187"/>
                    <a:pt x="14651" y="12943"/>
                  </a:cubicBezTo>
                  <a:cubicBezTo>
                    <a:pt x="14651" y="12698"/>
                    <a:pt x="14447" y="12495"/>
                    <a:pt x="14203" y="12495"/>
                  </a:cubicBezTo>
                  <a:close/>
                  <a:moveTo>
                    <a:pt x="15546" y="12495"/>
                  </a:moveTo>
                  <a:cubicBezTo>
                    <a:pt x="15302" y="12495"/>
                    <a:pt x="15099" y="12698"/>
                    <a:pt x="15099" y="12943"/>
                  </a:cubicBezTo>
                  <a:cubicBezTo>
                    <a:pt x="15099" y="13187"/>
                    <a:pt x="15302" y="13390"/>
                    <a:pt x="15546" y="13390"/>
                  </a:cubicBezTo>
                  <a:cubicBezTo>
                    <a:pt x="15790" y="13390"/>
                    <a:pt x="15994" y="13187"/>
                    <a:pt x="15994" y="12943"/>
                  </a:cubicBezTo>
                  <a:cubicBezTo>
                    <a:pt x="15994" y="12698"/>
                    <a:pt x="15790" y="12495"/>
                    <a:pt x="15546" y="12495"/>
                  </a:cubicBezTo>
                  <a:close/>
                  <a:moveTo>
                    <a:pt x="16889" y="12495"/>
                  </a:moveTo>
                  <a:cubicBezTo>
                    <a:pt x="16645" y="12495"/>
                    <a:pt x="16442" y="12698"/>
                    <a:pt x="16442" y="12943"/>
                  </a:cubicBezTo>
                  <a:cubicBezTo>
                    <a:pt x="16442" y="13187"/>
                    <a:pt x="16645" y="13390"/>
                    <a:pt x="16889" y="13390"/>
                  </a:cubicBezTo>
                  <a:cubicBezTo>
                    <a:pt x="17133" y="13390"/>
                    <a:pt x="17337" y="13187"/>
                    <a:pt x="17337" y="12943"/>
                  </a:cubicBezTo>
                  <a:cubicBezTo>
                    <a:pt x="17337" y="12698"/>
                    <a:pt x="17133" y="12495"/>
                    <a:pt x="16889" y="12495"/>
                  </a:cubicBezTo>
                  <a:close/>
                  <a:moveTo>
                    <a:pt x="18232" y="12495"/>
                  </a:moveTo>
                  <a:cubicBezTo>
                    <a:pt x="17988" y="12495"/>
                    <a:pt x="17785" y="12698"/>
                    <a:pt x="17785" y="12943"/>
                  </a:cubicBezTo>
                  <a:cubicBezTo>
                    <a:pt x="17785" y="13187"/>
                    <a:pt x="17988" y="13390"/>
                    <a:pt x="18232" y="13390"/>
                  </a:cubicBezTo>
                  <a:cubicBezTo>
                    <a:pt x="18476" y="13390"/>
                    <a:pt x="18680" y="13187"/>
                    <a:pt x="18680" y="12943"/>
                  </a:cubicBezTo>
                  <a:cubicBezTo>
                    <a:pt x="18680" y="12698"/>
                    <a:pt x="18476" y="12495"/>
                    <a:pt x="18232" y="12495"/>
                  </a:cubicBezTo>
                  <a:close/>
                  <a:moveTo>
                    <a:pt x="19575" y="12495"/>
                  </a:moveTo>
                  <a:cubicBezTo>
                    <a:pt x="19331" y="12495"/>
                    <a:pt x="19128" y="12698"/>
                    <a:pt x="19128" y="12943"/>
                  </a:cubicBezTo>
                  <a:cubicBezTo>
                    <a:pt x="19128" y="13187"/>
                    <a:pt x="19331" y="13390"/>
                    <a:pt x="19575" y="13390"/>
                  </a:cubicBezTo>
                  <a:cubicBezTo>
                    <a:pt x="19819" y="13390"/>
                    <a:pt x="20023" y="13187"/>
                    <a:pt x="20023" y="12943"/>
                  </a:cubicBezTo>
                  <a:cubicBezTo>
                    <a:pt x="20023" y="12698"/>
                    <a:pt x="19819" y="12495"/>
                    <a:pt x="19575" y="12495"/>
                  </a:cubicBezTo>
                  <a:close/>
                  <a:moveTo>
                    <a:pt x="20918" y="12495"/>
                  </a:moveTo>
                  <a:cubicBezTo>
                    <a:pt x="20674" y="12495"/>
                    <a:pt x="20471" y="12698"/>
                    <a:pt x="20471" y="12943"/>
                  </a:cubicBezTo>
                  <a:cubicBezTo>
                    <a:pt x="20471" y="13187"/>
                    <a:pt x="20674" y="13390"/>
                    <a:pt x="20918" y="13390"/>
                  </a:cubicBezTo>
                  <a:cubicBezTo>
                    <a:pt x="21162" y="13390"/>
                    <a:pt x="21366" y="13187"/>
                    <a:pt x="21366" y="12943"/>
                  </a:cubicBezTo>
                  <a:cubicBezTo>
                    <a:pt x="21366" y="12698"/>
                    <a:pt x="21162" y="12495"/>
                    <a:pt x="20918" y="12495"/>
                  </a:cubicBezTo>
                  <a:close/>
                  <a:moveTo>
                    <a:pt x="366" y="12658"/>
                  </a:moveTo>
                  <a:cubicBezTo>
                    <a:pt x="163" y="12658"/>
                    <a:pt x="0" y="12821"/>
                    <a:pt x="0" y="13065"/>
                  </a:cubicBezTo>
                  <a:cubicBezTo>
                    <a:pt x="0" y="13268"/>
                    <a:pt x="163" y="13431"/>
                    <a:pt x="366" y="13431"/>
                  </a:cubicBezTo>
                  <a:lnTo>
                    <a:pt x="1953" y="13431"/>
                  </a:lnTo>
                  <a:cubicBezTo>
                    <a:pt x="2157" y="13431"/>
                    <a:pt x="2320" y="13268"/>
                    <a:pt x="2320" y="13065"/>
                  </a:cubicBezTo>
                  <a:cubicBezTo>
                    <a:pt x="2320" y="12821"/>
                    <a:pt x="2157" y="12658"/>
                    <a:pt x="1953" y="12658"/>
                  </a:cubicBezTo>
                  <a:close/>
                  <a:moveTo>
                    <a:pt x="8628" y="12658"/>
                  </a:moveTo>
                  <a:cubicBezTo>
                    <a:pt x="8424" y="12658"/>
                    <a:pt x="8262" y="12821"/>
                    <a:pt x="8262" y="13065"/>
                  </a:cubicBezTo>
                  <a:cubicBezTo>
                    <a:pt x="8262" y="13268"/>
                    <a:pt x="8424" y="13431"/>
                    <a:pt x="8628" y="13431"/>
                  </a:cubicBezTo>
                  <a:lnTo>
                    <a:pt x="12779" y="13431"/>
                  </a:lnTo>
                  <a:cubicBezTo>
                    <a:pt x="12982" y="13431"/>
                    <a:pt x="13145" y="13268"/>
                    <a:pt x="13145" y="13065"/>
                  </a:cubicBezTo>
                  <a:cubicBezTo>
                    <a:pt x="13145" y="12821"/>
                    <a:pt x="12982" y="12658"/>
                    <a:pt x="12779" y="1265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26" name="Google Shape;1853;p36"/>
            <p:cNvSpPr/>
            <p:nvPr/>
          </p:nvSpPr>
          <p:spPr>
            <a:xfrm>
              <a:off x="2823120" y="3645360"/>
              <a:ext cx="353160" cy="232560"/>
            </a:xfrm>
            <a:custGeom>
              <a:avLst/>
              <a:gdLst>
                <a:gd name="textAreaLeft" fmla="*/ 0 w 353160"/>
                <a:gd name="textAreaRight" fmla="*/ 353520 w 353160"/>
                <a:gd name="textAreaTop" fmla="*/ 0 h 232560"/>
                <a:gd name="textAreaBottom" fmla="*/ 232920 h 232560"/>
              </a:gdLst>
              <a:ahLst/>
              <a:cxnLst/>
              <a:rect l="textAreaLeft" t="textAreaTop" r="textAreaRight" b="textAreaBottom"/>
              <a:pathLst>
                <a:path w="21366" h="13391">
                  <a:moveTo>
                    <a:pt x="366" y="41"/>
                  </a:moveTo>
                  <a:cubicBezTo>
                    <a:pt x="163" y="41"/>
                    <a:pt x="0" y="204"/>
                    <a:pt x="0" y="448"/>
                  </a:cubicBezTo>
                  <a:cubicBezTo>
                    <a:pt x="0" y="652"/>
                    <a:pt x="163" y="815"/>
                    <a:pt x="366" y="815"/>
                  </a:cubicBezTo>
                  <a:lnTo>
                    <a:pt x="1953" y="815"/>
                  </a:lnTo>
                  <a:cubicBezTo>
                    <a:pt x="2157" y="815"/>
                    <a:pt x="2320" y="652"/>
                    <a:pt x="2320" y="448"/>
                  </a:cubicBezTo>
                  <a:cubicBezTo>
                    <a:pt x="2320" y="204"/>
                    <a:pt x="2157" y="41"/>
                    <a:pt x="1953" y="41"/>
                  </a:cubicBezTo>
                  <a:close/>
                  <a:moveTo>
                    <a:pt x="3703" y="41"/>
                  </a:moveTo>
                  <a:cubicBezTo>
                    <a:pt x="3500" y="41"/>
                    <a:pt x="3337" y="204"/>
                    <a:pt x="3337" y="448"/>
                  </a:cubicBezTo>
                  <a:cubicBezTo>
                    <a:pt x="3337" y="652"/>
                    <a:pt x="3500" y="815"/>
                    <a:pt x="3703" y="815"/>
                  </a:cubicBezTo>
                  <a:lnTo>
                    <a:pt x="7814" y="815"/>
                  </a:lnTo>
                  <a:cubicBezTo>
                    <a:pt x="8058" y="815"/>
                    <a:pt x="8221" y="652"/>
                    <a:pt x="8221" y="448"/>
                  </a:cubicBezTo>
                  <a:cubicBezTo>
                    <a:pt x="8221" y="204"/>
                    <a:pt x="8058" y="41"/>
                    <a:pt x="7814" y="41"/>
                  </a:cubicBezTo>
                  <a:close/>
                  <a:moveTo>
                    <a:pt x="9605" y="1"/>
                  </a:moveTo>
                  <a:cubicBezTo>
                    <a:pt x="9320" y="1"/>
                    <a:pt x="9157" y="204"/>
                    <a:pt x="9157" y="448"/>
                  </a:cubicBezTo>
                  <a:cubicBezTo>
                    <a:pt x="9157" y="693"/>
                    <a:pt x="9320" y="896"/>
                    <a:pt x="9605" y="896"/>
                  </a:cubicBezTo>
                  <a:cubicBezTo>
                    <a:pt x="9849" y="896"/>
                    <a:pt x="10052" y="693"/>
                    <a:pt x="10052" y="448"/>
                  </a:cubicBezTo>
                  <a:cubicBezTo>
                    <a:pt x="10052" y="204"/>
                    <a:pt x="9849" y="1"/>
                    <a:pt x="9605" y="1"/>
                  </a:cubicBezTo>
                  <a:close/>
                  <a:moveTo>
                    <a:pt x="10948" y="1"/>
                  </a:moveTo>
                  <a:cubicBezTo>
                    <a:pt x="10703" y="1"/>
                    <a:pt x="10500" y="204"/>
                    <a:pt x="10500" y="448"/>
                  </a:cubicBezTo>
                  <a:cubicBezTo>
                    <a:pt x="10500" y="693"/>
                    <a:pt x="10703" y="896"/>
                    <a:pt x="10948" y="896"/>
                  </a:cubicBezTo>
                  <a:cubicBezTo>
                    <a:pt x="11192" y="896"/>
                    <a:pt x="11395" y="693"/>
                    <a:pt x="11395" y="448"/>
                  </a:cubicBezTo>
                  <a:cubicBezTo>
                    <a:pt x="11395" y="204"/>
                    <a:pt x="11192" y="1"/>
                    <a:pt x="10948" y="1"/>
                  </a:cubicBezTo>
                  <a:close/>
                  <a:moveTo>
                    <a:pt x="12291" y="1"/>
                  </a:moveTo>
                  <a:cubicBezTo>
                    <a:pt x="12046" y="1"/>
                    <a:pt x="11843" y="204"/>
                    <a:pt x="11843" y="448"/>
                  </a:cubicBezTo>
                  <a:cubicBezTo>
                    <a:pt x="11843" y="693"/>
                    <a:pt x="12046" y="896"/>
                    <a:pt x="12291" y="896"/>
                  </a:cubicBezTo>
                  <a:cubicBezTo>
                    <a:pt x="12535" y="896"/>
                    <a:pt x="12738" y="693"/>
                    <a:pt x="12738" y="448"/>
                  </a:cubicBezTo>
                  <a:cubicBezTo>
                    <a:pt x="12738" y="204"/>
                    <a:pt x="12535" y="1"/>
                    <a:pt x="12291" y="1"/>
                  </a:cubicBezTo>
                  <a:close/>
                  <a:moveTo>
                    <a:pt x="13634" y="1"/>
                  </a:moveTo>
                  <a:cubicBezTo>
                    <a:pt x="13389" y="1"/>
                    <a:pt x="13186" y="204"/>
                    <a:pt x="13186" y="448"/>
                  </a:cubicBezTo>
                  <a:cubicBezTo>
                    <a:pt x="13186" y="693"/>
                    <a:pt x="13389" y="896"/>
                    <a:pt x="13634" y="896"/>
                  </a:cubicBezTo>
                  <a:cubicBezTo>
                    <a:pt x="13878" y="896"/>
                    <a:pt x="14081" y="693"/>
                    <a:pt x="14081" y="448"/>
                  </a:cubicBezTo>
                  <a:cubicBezTo>
                    <a:pt x="14081" y="204"/>
                    <a:pt x="13878" y="1"/>
                    <a:pt x="13634" y="1"/>
                  </a:cubicBezTo>
                  <a:close/>
                  <a:moveTo>
                    <a:pt x="14977" y="1"/>
                  </a:moveTo>
                  <a:cubicBezTo>
                    <a:pt x="14732" y="1"/>
                    <a:pt x="14529" y="204"/>
                    <a:pt x="14529" y="448"/>
                  </a:cubicBezTo>
                  <a:cubicBezTo>
                    <a:pt x="14529" y="693"/>
                    <a:pt x="14732" y="896"/>
                    <a:pt x="14977" y="896"/>
                  </a:cubicBezTo>
                  <a:cubicBezTo>
                    <a:pt x="15221" y="896"/>
                    <a:pt x="15424" y="693"/>
                    <a:pt x="15424" y="448"/>
                  </a:cubicBezTo>
                  <a:cubicBezTo>
                    <a:pt x="15424" y="204"/>
                    <a:pt x="15221" y="1"/>
                    <a:pt x="14977" y="1"/>
                  </a:cubicBezTo>
                  <a:close/>
                  <a:moveTo>
                    <a:pt x="16320" y="1"/>
                  </a:moveTo>
                  <a:cubicBezTo>
                    <a:pt x="16075" y="1"/>
                    <a:pt x="15872" y="204"/>
                    <a:pt x="15872" y="448"/>
                  </a:cubicBezTo>
                  <a:cubicBezTo>
                    <a:pt x="15872" y="693"/>
                    <a:pt x="16075" y="896"/>
                    <a:pt x="16320" y="896"/>
                  </a:cubicBezTo>
                  <a:cubicBezTo>
                    <a:pt x="16564" y="896"/>
                    <a:pt x="16767" y="693"/>
                    <a:pt x="16767" y="448"/>
                  </a:cubicBezTo>
                  <a:cubicBezTo>
                    <a:pt x="16767" y="204"/>
                    <a:pt x="16564" y="1"/>
                    <a:pt x="16320" y="1"/>
                  </a:cubicBezTo>
                  <a:close/>
                  <a:moveTo>
                    <a:pt x="366" y="1832"/>
                  </a:moveTo>
                  <a:cubicBezTo>
                    <a:pt x="163" y="1832"/>
                    <a:pt x="0" y="2036"/>
                    <a:pt x="0" y="2239"/>
                  </a:cubicBezTo>
                  <a:cubicBezTo>
                    <a:pt x="0" y="2443"/>
                    <a:pt x="163" y="2605"/>
                    <a:pt x="366" y="2605"/>
                  </a:cubicBezTo>
                  <a:lnTo>
                    <a:pt x="1953" y="2605"/>
                  </a:lnTo>
                  <a:cubicBezTo>
                    <a:pt x="2157" y="2605"/>
                    <a:pt x="2320" y="2443"/>
                    <a:pt x="2320" y="2239"/>
                  </a:cubicBezTo>
                  <a:cubicBezTo>
                    <a:pt x="2320" y="2036"/>
                    <a:pt x="2157" y="1832"/>
                    <a:pt x="1953" y="1832"/>
                  </a:cubicBezTo>
                  <a:close/>
                  <a:moveTo>
                    <a:pt x="3703" y="1832"/>
                  </a:moveTo>
                  <a:cubicBezTo>
                    <a:pt x="3500" y="1832"/>
                    <a:pt x="3337" y="2036"/>
                    <a:pt x="3337" y="2239"/>
                  </a:cubicBezTo>
                  <a:cubicBezTo>
                    <a:pt x="3337" y="2443"/>
                    <a:pt x="3500" y="2605"/>
                    <a:pt x="3703" y="2605"/>
                  </a:cubicBezTo>
                  <a:lnTo>
                    <a:pt x="7814" y="2605"/>
                  </a:lnTo>
                  <a:cubicBezTo>
                    <a:pt x="8058" y="2605"/>
                    <a:pt x="8221" y="2443"/>
                    <a:pt x="8221" y="2239"/>
                  </a:cubicBezTo>
                  <a:cubicBezTo>
                    <a:pt x="8221" y="2036"/>
                    <a:pt x="8058" y="1832"/>
                    <a:pt x="7814" y="1832"/>
                  </a:cubicBezTo>
                  <a:close/>
                  <a:moveTo>
                    <a:pt x="366" y="3663"/>
                  </a:moveTo>
                  <a:cubicBezTo>
                    <a:pt x="163" y="3663"/>
                    <a:pt x="0" y="3826"/>
                    <a:pt x="0" y="4030"/>
                  </a:cubicBezTo>
                  <a:cubicBezTo>
                    <a:pt x="0" y="4233"/>
                    <a:pt x="163" y="4437"/>
                    <a:pt x="366" y="4437"/>
                  </a:cubicBezTo>
                  <a:lnTo>
                    <a:pt x="1953" y="4437"/>
                  </a:lnTo>
                  <a:cubicBezTo>
                    <a:pt x="2157" y="4437"/>
                    <a:pt x="2320" y="4233"/>
                    <a:pt x="2320" y="4030"/>
                  </a:cubicBezTo>
                  <a:cubicBezTo>
                    <a:pt x="2320" y="3826"/>
                    <a:pt x="2157" y="3663"/>
                    <a:pt x="1953" y="3663"/>
                  </a:cubicBezTo>
                  <a:close/>
                  <a:moveTo>
                    <a:pt x="3703" y="3663"/>
                  </a:moveTo>
                  <a:cubicBezTo>
                    <a:pt x="3500" y="3663"/>
                    <a:pt x="3337" y="3826"/>
                    <a:pt x="3337" y="4030"/>
                  </a:cubicBezTo>
                  <a:cubicBezTo>
                    <a:pt x="3337" y="4233"/>
                    <a:pt x="3500" y="4437"/>
                    <a:pt x="3703" y="4437"/>
                  </a:cubicBezTo>
                  <a:lnTo>
                    <a:pt x="7814" y="4437"/>
                  </a:lnTo>
                  <a:cubicBezTo>
                    <a:pt x="8058" y="4437"/>
                    <a:pt x="8221" y="4233"/>
                    <a:pt x="8221" y="4030"/>
                  </a:cubicBezTo>
                  <a:cubicBezTo>
                    <a:pt x="8221" y="3826"/>
                    <a:pt x="8058" y="3663"/>
                    <a:pt x="7814" y="3663"/>
                  </a:cubicBezTo>
                  <a:close/>
                  <a:moveTo>
                    <a:pt x="9605" y="3582"/>
                  </a:moveTo>
                  <a:cubicBezTo>
                    <a:pt x="9320" y="3582"/>
                    <a:pt x="9157" y="3786"/>
                    <a:pt x="9157" y="4030"/>
                  </a:cubicBezTo>
                  <a:cubicBezTo>
                    <a:pt x="9157" y="4274"/>
                    <a:pt x="9320" y="4477"/>
                    <a:pt x="9605" y="4477"/>
                  </a:cubicBezTo>
                  <a:cubicBezTo>
                    <a:pt x="9849" y="4477"/>
                    <a:pt x="10052" y="4274"/>
                    <a:pt x="10052" y="4030"/>
                  </a:cubicBezTo>
                  <a:cubicBezTo>
                    <a:pt x="10052" y="3786"/>
                    <a:pt x="9849" y="3582"/>
                    <a:pt x="9605" y="3582"/>
                  </a:cubicBezTo>
                  <a:close/>
                  <a:moveTo>
                    <a:pt x="10948" y="3582"/>
                  </a:moveTo>
                  <a:cubicBezTo>
                    <a:pt x="10703" y="3582"/>
                    <a:pt x="10500" y="3786"/>
                    <a:pt x="10500" y="4030"/>
                  </a:cubicBezTo>
                  <a:cubicBezTo>
                    <a:pt x="10500" y="4274"/>
                    <a:pt x="10703" y="4477"/>
                    <a:pt x="10948" y="4477"/>
                  </a:cubicBezTo>
                  <a:cubicBezTo>
                    <a:pt x="11192" y="4477"/>
                    <a:pt x="11395" y="4274"/>
                    <a:pt x="11395" y="4030"/>
                  </a:cubicBezTo>
                  <a:cubicBezTo>
                    <a:pt x="11395" y="3786"/>
                    <a:pt x="11192" y="3582"/>
                    <a:pt x="10948" y="3582"/>
                  </a:cubicBezTo>
                  <a:close/>
                  <a:moveTo>
                    <a:pt x="12291" y="3582"/>
                  </a:moveTo>
                  <a:cubicBezTo>
                    <a:pt x="12046" y="3582"/>
                    <a:pt x="11843" y="3786"/>
                    <a:pt x="11843" y="4030"/>
                  </a:cubicBezTo>
                  <a:cubicBezTo>
                    <a:pt x="11843" y="4274"/>
                    <a:pt x="12046" y="4477"/>
                    <a:pt x="12291" y="4477"/>
                  </a:cubicBezTo>
                  <a:cubicBezTo>
                    <a:pt x="12535" y="4477"/>
                    <a:pt x="12738" y="4274"/>
                    <a:pt x="12738" y="4030"/>
                  </a:cubicBezTo>
                  <a:cubicBezTo>
                    <a:pt x="12738" y="3786"/>
                    <a:pt x="12535" y="3582"/>
                    <a:pt x="12291" y="3582"/>
                  </a:cubicBezTo>
                  <a:close/>
                  <a:moveTo>
                    <a:pt x="13634" y="3582"/>
                  </a:moveTo>
                  <a:cubicBezTo>
                    <a:pt x="13389" y="3582"/>
                    <a:pt x="13186" y="3786"/>
                    <a:pt x="13186" y="4030"/>
                  </a:cubicBezTo>
                  <a:cubicBezTo>
                    <a:pt x="13186" y="4274"/>
                    <a:pt x="13389" y="4477"/>
                    <a:pt x="13634" y="4477"/>
                  </a:cubicBezTo>
                  <a:cubicBezTo>
                    <a:pt x="13878" y="4477"/>
                    <a:pt x="14081" y="4274"/>
                    <a:pt x="14081" y="4030"/>
                  </a:cubicBezTo>
                  <a:cubicBezTo>
                    <a:pt x="14081" y="3786"/>
                    <a:pt x="13878" y="3582"/>
                    <a:pt x="13634" y="3582"/>
                  </a:cubicBezTo>
                  <a:close/>
                  <a:moveTo>
                    <a:pt x="14977" y="3582"/>
                  </a:moveTo>
                  <a:cubicBezTo>
                    <a:pt x="14732" y="3582"/>
                    <a:pt x="14529" y="3786"/>
                    <a:pt x="14529" y="4030"/>
                  </a:cubicBezTo>
                  <a:cubicBezTo>
                    <a:pt x="14529" y="4274"/>
                    <a:pt x="14732" y="4477"/>
                    <a:pt x="14977" y="4477"/>
                  </a:cubicBezTo>
                  <a:cubicBezTo>
                    <a:pt x="15221" y="4477"/>
                    <a:pt x="15424" y="4274"/>
                    <a:pt x="15424" y="4030"/>
                  </a:cubicBezTo>
                  <a:cubicBezTo>
                    <a:pt x="15424" y="3786"/>
                    <a:pt x="15221" y="3582"/>
                    <a:pt x="14977" y="3582"/>
                  </a:cubicBezTo>
                  <a:close/>
                  <a:moveTo>
                    <a:pt x="16320" y="3582"/>
                  </a:moveTo>
                  <a:cubicBezTo>
                    <a:pt x="16075" y="3582"/>
                    <a:pt x="15872" y="3786"/>
                    <a:pt x="15872" y="4030"/>
                  </a:cubicBezTo>
                  <a:cubicBezTo>
                    <a:pt x="15872" y="4274"/>
                    <a:pt x="16075" y="4477"/>
                    <a:pt x="16320" y="4477"/>
                  </a:cubicBezTo>
                  <a:cubicBezTo>
                    <a:pt x="16564" y="4477"/>
                    <a:pt x="16767" y="4274"/>
                    <a:pt x="16767" y="4030"/>
                  </a:cubicBezTo>
                  <a:cubicBezTo>
                    <a:pt x="16767" y="3786"/>
                    <a:pt x="16564" y="3582"/>
                    <a:pt x="16320" y="3582"/>
                  </a:cubicBezTo>
                  <a:close/>
                  <a:moveTo>
                    <a:pt x="366" y="5454"/>
                  </a:moveTo>
                  <a:cubicBezTo>
                    <a:pt x="163" y="5454"/>
                    <a:pt x="0" y="5617"/>
                    <a:pt x="0" y="5820"/>
                  </a:cubicBezTo>
                  <a:cubicBezTo>
                    <a:pt x="0" y="6024"/>
                    <a:pt x="163" y="6227"/>
                    <a:pt x="366" y="6227"/>
                  </a:cubicBezTo>
                  <a:lnTo>
                    <a:pt x="1953" y="6227"/>
                  </a:lnTo>
                  <a:cubicBezTo>
                    <a:pt x="2157" y="6227"/>
                    <a:pt x="2320" y="6024"/>
                    <a:pt x="2320" y="5820"/>
                  </a:cubicBezTo>
                  <a:cubicBezTo>
                    <a:pt x="2320" y="5617"/>
                    <a:pt x="2157" y="5454"/>
                    <a:pt x="1953" y="5454"/>
                  </a:cubicBezTo>
                  <a:close/>
                  <a:moveTo>
                    <a:pt x="3703" y="5454"/>
                  </a:moveTo>
                  <a:cubicBezTo>
                    <a:pt x="3500" y="5454"/>
                    <a:pt x="3337" y="5617"/>
                    <a:pt x="3337" y="5820"/>
                  </a:cubicBezTo>
                  <a:cubicBezTo>
                    <a:pt x="3337" y="6024"/>
                    <a:pt x="3500" y="6227"/>
                    <a:pt x="3703" y="6227"/>
                  </a:cubicBezTo>
                  <a:lnTo>
                    <a:pt x="7814" y="6227"/>
                  </a:lnTo>
                  <a:cubicBezTo>
                    <a:pt x="8058" y="6227"/>
                    <a:pt x="8221" y="6024"/>
                    <a:pt x="8221" y="5820"/>
                  </a:cubicBezTo>
                  <a:cubicBezTo>
                    <a:pt x="8221" y="5617"/>
                    <a:pt x="8058" y="5454"/>
                    <a:pt x="7814" y="5454"/>
                  </a:cubicBezTo>
                  <a:close/>
                  <a:moveTo>
                    <a:pt x="366" y="7245"/>
                  </a:moveTo>
                  <a:cubicBezTo>
                    <a:pt x="163" y="7245"/>
                    <a:pt x="0" y="7408"/>
                    <a:pt x="0" y="7611"/>
                  </a:cubicBezTo>
                  <a:cubicBezTo>
                    <a:pt x="0" y="7855"/>
                    <a:pt x="163" y="8018"/>
                    <a:pt x="366" y="8018"/>
                  </a:cubicBezTo>
                  <a:lnTo>
                    <a:pt x="1953" y="8018"/>
                  </a:lnTo>
                  <a:cubicBezTo>
                    <a:pt x="2157" y="8018"/>
                    <a:pt x="2320" y="7855"/>
                    <a:pt x="2320" y="7611"/>
                  </a:cubicBezTo>
                  <a:cubicBezTo>
                    <a:pt x="2320" y="7408"/>
                    <a:pt x="2157" y="7245"/>
                    <a:pt x="1953" y="7245"/>
                  </a:cubicBezTo>
                  <a:close/>
                  <a:moveTo>
                    <a:pt x="3703" y="7245"/>
                  </a:moveTo>
                  <a:cubicBezTo>
                    <a:pt x="3500" y="7245"/>
                    <a:pt x="3337" y="7408"/>
                    <a:pt x="3337" y="7611"/>
                  </a:cubicBezTo>
                  <a:cubicBezTo>
                    <a:pt x="3337" y="7855"/>
                    <a:pt x="3500" y="8018"/>
                    <a:pt x="3703" y="8018"/>
                  </a:cubicBezTo>
                  <a:lnTo>
                    <a:pt x="7814" y="8018"/>
                  </a:lnTo>
                  <a:cubicBezTo>
                    <a:pt x="8058" y="8018"/>
                    <a:pt x="8221" y="7855"/>
                    <a:pt x="8221" y="7611"/>
                  </a:cubicBezTo>
                  <a:cubicBezTo>
                    <a:pt x="8221" y="7408"/>
                    <a:pt x="8058" y="7245"/>
                    <a:pt x="7814" y="7245"/>
                  </a:cubicBezTo>
                  <a:close/>
                  <a:moveTo>
                    <a:pt x="14203" y="8751"/>
                  </a:moveTo>
                  <a:cubicBezTo>
                    <a:pt x="13959" y="8751"/>
                    <a:pt x="13756" y="8954"/>
                    <a:pt x="13756" y="9198"/>
                  </a:cubicBezTo>
                  <a:cubicBezTo>
                    <a:pt x="13756" y="9442"/>
                    <a:pt x="13959" y="9646"/>
                    <a:pt x="14203" y="9646"/>
                  </a:cubicBezTo>
                  <a:cubicBezTo>
                    <a:pt x="14447" y="9646"/>
                    <a:pt x="14651" y="9442"/>
                    <a:pt x="14651" y="9198"/>
                  </a:cubicBezTo>
                  <a:cubicBezTo>
                    <a:pt x="14651" y="8954"/>
                    <a:pt x="14447" y="8751"/>
                    <a:pt x="14203" y="8751"/>
                  </a:cubicBezTo>
                  <a:close/>
                  <a:moveTo>
                    <a:pt x="15546" y="8751"/>
                  </a:moveTo>
                  <a:cubicBezTo>
                    <a:pt x="15302" y="8751"/>
                    <a:pt x="15099" y="8954"/>
                    <a:pt x="15099" y="9198"/>
                  </a:cubicBezTo>
                  <a:cubicBezTo>
                    <a:pt x="15099" y="9442"/>
                    <a:pt x="15302" y="9646"/>
                    <a:pt x="15546" y="9646"/>
                  </a:cubicBezTo>
                  <a:cubicBezTo>
                    <a:pt x="15790" y="9646"/>
                    <a:pt x="15994" y="9442"/>
                    <a:pt x="15994" y="9198"/>
                  </a:cubicBezTo>
                  <a:cubicBezTo>
                    <a:pt x="15994" y="8954"/>
                    <a:pt x="15790" y="8751"/>
                    <a:pt x="15546" y="8751"/>
                  </a:cubicBezTo>
                  <a:close/>
                  <a:moveTo>
                    <a:pt x="16889" y="8751"/>
                  </a:moveTo>
                  <a:cubicBezTo>
                    <a:pt x="16645" y="8751"/>
                    <a:pt x="16442" y="8954"/>
                    <a:pt x="16442" y="9198"/>
                  </a:cubicBezTo>
                  <a:cubicBezTo>
                    <a:pt x="16442" y="9442"/>
                    <a:pt x="16645" y="9646"/>
                    <a:pt x="16889" y="9646"/>
                  </a:cubicBezTo>
                  <a:cubicBezTo>
                    <a:pt x="17133" y="9646"/>
                    <a:pt x="17337" y="9442"/>
                    <a:pt x="17337" y="9198"/>
                  </a:cubicBezTo>
                  <a:cubicBezTo>
                    <a:pt x="17337" y="8954"/>
                    <a:pt x="17133" y="8751"/>
                    <a:pt x="16889" y="8751"/>
                  </a:cubicBezTo>
                  <a:close/>
                  <a:moveTo>
                    <a:pt x="18232" y="8751"/>
                  </a:moveTo>
                  <a:cubicBezTo>
                    <a:pt x="17988" y="8751"/>
                    <a:pt x="17785" y="8954"/>
                    <a:pt x="17785" y="9198"/>
                  </a:cubicBezTo>
                  <a:cubicBezTo>
                    <a:pt x="17785" y="9442"/>
                    <a:pt x="17988" y="9646"/>
                    <a:pt x="18232" y="9646"/>
                  </a:cubicBezTo>
                  <a:cubicBezTo>
                    <a:pt x="18476" y="9646"/>
                    <a:pt x="18680" y="9442"/>
                    <a:pt x="18680" y="9198"/>
                  </a:cubicBezTo>
                  <a:cubicBezTo>
                    <a:pt x="18680" y="8954"/>
                    <a:pt x="18476" y="8751"/>
                    <a:pt x="18232" y="8751"/>
                  </a:cubicBezTo>
                  <a:close/>
                  <a:moveTo>
                    <a:pt x="19575" y="8751"/>
                  </a:moveTo>
                  <a:cubicBezTo>
                    <a:pt x="19331" y="8751"/>
                    <a:pt x="19128" y="8954"/>
                    <a:pt x="19128" y="9198"/>
                  </a:cubicBezTo>
                  <a:cubicBezTo>
                    <a:pt x="19128" y="9442"/>
                    <a:pt x="19331" y="9646"/>
                    <a:pt x="19575" y="9646"/>
                  </a:cubicBezTo>
                  <a:cubicBezTo>
                    <a:pt x="19819" y="9646"/>
                    <a:pt x="20023" y="9442"/>
                    <a:pt x="20023" y="9198"/>
                  </a:cubicBezTo>
                  <a:cubicBezTo>
                    <a:pt x="20023" y="8954"/>
                    <a:pt x="19819" y="8751"/>
                    <a:pt x="19575" y="8751"/>
                  </a:cubicBezTo>
                  <a:close/>
                  <a:moveTo>
                    <a:pt x="20918" y="8751"/>
                  </a:moveTo>
                  <a:cubicBezTo>
                    <a:pt x="20674" y="8751"/>
                    <a:pt x="20471" y="8954"/>
                    <a:pt x="20471" y="9198"/>
                  </a:cubicBezTo>
                  <a:cubicBezTo>
                    <a:pt x="20471" y="9442"/>
                    <a:pt x="20674" y="9646"/>
                    <a:pt x="20918" y="9646"/>
                  </a:cubicBezTo>
                  <a:cubicBezTo>
                    <a:pt x="21162" y="9646"/>
                    <a:pt x="21366" y="9442"/>
                    <a:pt x="21366" y="9198"/>
                  </a:cubicBezTo>
                  <a:cubicBezTo>
                    <a:pt x="21366" y="8954"/>
                    <a:pt x="21162" y="8751"/>
                    <a:pt x="20918" y="8751"/>
                  </a:cubicBezTo>
                  <a:close/>
                  <a:moveTo>
                    <a:pt x="366" y="9035"/>
                  </a:moveTo>
                  <a:cubicBezTo>
                    <a:pt x="163" y="9035"/>
                    <a:pt x="0" y="9198"/>
                    <a:pt x="0" y="9402"/>
                  </a:cubicBezTo>
                  <a:cubicBezTo>
                    <a:pt x="0" y="9646"/>
                    <a:pt x="163" y="9809"/>
                    <a:pt x="366" y="9809"/>
                  </a:cubicBezTo>
                  <a:lnTo>
                    <a:pt x="1953" y="9809"/>
                  </a:lnTo>
                  <a:cubicBezTo>
                    <a:pt x="2157" y="9809"/>
                    <a:pt x="2320" y="9646"/>
                    <a:pt x="2320" y="9402"/>
                  </a:cubicBezTo>
                  <a:cubicBezTo>
                    <a:pt x="2320" y="9198"/>
                    <a:pt x="2157" y="9035"/>
                    <a:pt x="1953" y="9035"/>
                  </a:cubicBezTo>
                  <a:close/>
                  <a:moveTo>
                    <a:pt x="8628" y="9035"/>
                  </a:moveTo>
                  <a:cubicBezTo>
                    <a:pt x="8424" y="9035"/>
                    <a:pt x="8262" y="9198"/>
                    <a:pt x="8262" y="9402"/>
                  </a:cubicBezTo>
                  <a:cubicBezTo>
                    <a:pt x="8262" y="9646"/>
                    <a:pt x="8424" y="9809"/>
                    <a:pt x="8628" y="9809"/>
                  </a:cubicBezTo>
                  <a:lnTo>
                    <a:pt x="12779" y="9809"/>
                  </a:lnTo>
                  <a:cubicBezTo>
                    <a:pt x="12982" y="9809"/>
                    <a:pt x="13145" y="9646"/>
                    <a:pt x="13145" y="9402"/>
                  </a:cubicBezTo>
                  <a:cubicBezTo>
                    <a:pt x="13145" y="9198"/>
                    <a:pt x="12982" y="9035"/>
                    <a:pt x="12779" y="9035"/>
                  </a:cubicBezTo>
                  <a:close/>
                  <a:moveTo>
                    <a:pt x="366" y="10826"/>
                  </a:moveTo>
                  <a:cubicBezTo>
                    <a:pt x="163" y="10826"/>
                    <a:pt x="0" y="10989"/>
                    <a:pt x="0" y="11233"/>
                  </a:cubicBezTo>
                  <a:cubicBezTo>
                    <a:pt x="0" y="11437"/>
                    <a:pt x="163" y="11599"/>
                    <a:pt x="366" y="11599"/>
                  </a:cubicBezTo>
                  <a:lnTo>
                    <a:pt x="1953" y="11599"/>
                  </a:lnTo>
                  <a:cubicBezTo>
                    <a:pt x="2157" y="11599"/>
                    <a:pt x="2320" y="11437"/>
                    <a:pt x="2320" y="11233"/>
                  </a:cubicBezTo>
                  <a:cubicBezTo>
                    <a:pt x="2320" y="10989"/>
                    <a:pt x="2157" y="10826"/>
                    <a:pt x="1953" y="10826"/>
                  </a:cubicBezTo>
                  <a:close/>
                  <a:moveTo>
                    <a:pt x="8628" y="10826"/>
                  </a:moveTo>
                  <a:cubicBezTo>
                    <a:pt x="8424" y="10826"/>
                    <a:pt x="8262" y="10989"/>
                    <a:pt x="8262" y="11233"/>
                  </a:cubicBezTo>
                  <a:cubicBezTo>
                    <a:pt x="8262" y="11437"/>
                    <a:pt x="8424" y="11599"/>
                    <a:pt x="8628" y="11599"/>
                  </a:cubicBezTo>
                  <a:lnTo>
                    <a:pt x="12779" y="11599"/>
                  </a:lnTo>
                  <a:cubicBezTo>
                    <a:pt x="12982" y="11599"/>
                    <a:pt x="13145" y="11437"/>
                    <a:pt x="13145" y="11233"/>
                  </a:cubicBezTo>
                  <a:cubicBezTo>
                    <a:pt x="13145" y="10989"/>
                    <a:pt x="12982" y="10826"/>
                    <a:pt x="12779" y="10826"/>
                  </a:cubicBezTo>
                  <a:close/>
                  <a:moveTo>
                    <a:pt x="14203" y="12454"/>
                  </a:moveTo>
                  <a:cubicBezTo>
                    <a:pt x="13959" y="12454"/>
                    <a:pt x="13756" y="12658"/>
                    <a:pt x="13756" y="12902"/>
                  </a:cubicBezTo>
                  <a:cubicBezTo>
                    <a:pt x="13756" y="13146"/>
                    <a:pt x="13959" y="13349"/>
                    <a:pt x="14203" y="13349"/>
                  </a:cubicBezTo>
                  <a:cubicBezTo>
                    <a:pt x="14447" y="13349"/>
                    <a:pt x="14651" y="13146"/>
                    <a:pt x="14651" y="12902"/>
                  </a:cubicBezTo>
                  <a:cubicBezTo>
                    <a:pt x="14651" y="12658"/>
                    <a:pt x="14447" y="12454"/>
                    <a:pt x="14203" y="12454"/>
                  </a:cubicBezTo>
                  <a:close/>
                  <a:moveTo>
                    <a:pt x="15546" y="12454"/>
                  </a:moveTo>
                  <a:cubicBezTo>
                    <a:pt x="15302" y="12454"/>
                    <a:pt x="15099" y="12658"/>
                    <a:pt x="15099" y="12902"/>
                  </a:cubicBezTo>
                  <a:cubicBezTo>
                    <a:pt x="15099" y="13146"/>
                    <a:pt x="15302" y="13349"/>
                    <a:pt x="15546" y="13349"/>
                  </a:cubicBezTo>
                  <a:cubicBezTo>
                    <a:pt x="15790" y="13349"/>
                    <a:pt x="15994" y="13146"/>
                    <a:pt x="15994" y="12902"/>
                  </a:cubicBezTo>
                  <a:cubicBezTo>
                    <a:pt x="15994" y="12658"/>
                    <a:pt x="15790" y="12454"/>
                    <a:pt x="15546" y="12454"/>
                  </a:cubicBezTo>
                  <a:close/>
                  <a:moveTo>
                    <a:pt x="16889" y="12454"/>
                  </a:moveTo>
                  <a:cubicBezTo>
                    <a:pt x="16645" y="12454"/>
                    <a:pt x="16442" y="12658"/>
                    <a:pt x="16442" y="12902"/>
                  </a:cubicBezTo>
                  <a:cubicBezTo>
                    <a:pt x="16442" y="13146"/>
                    <a:pt x="16645" y="13349"/>
                    <a:pt x="16889" y="13349"/>
                  </a:cubicBezTo>
                  <a:cubicBezTo>
                    <a:pt x="17133" y="13349"/>
                    <a:pt x="17337" y="13146"/>
                    <a:pt x="17337" y="12902"/>
                  </a:cubicBezTo>
                  <a:cubicBezTo>
                    <a:pt x="17337" y="12658"/>
                    <a:pt x="17133" y="12454"/>
                    <a:pt x="16889" y="12454"/>
                  </a:cubicBezTo>
                  <a:close/>
                  <a:moveTo>
                    <a:pt x="18232" y="12454"/>
                  </a:moveTo>
                  <a:cubicBezTo>
                    <a:pt x="17988" y="12454"/>
                    <a:pt x="17785" y="12658"/>
                    <a:pt x="17785" y="12902"/>
                  </a:cubicBezTo>
                  <a:cubicBezTo>
                    <a:pt x="17785" y="13146"/>
                    <a:pt x="17988" y="13349"/>
                    <a:pt x="18232" y="13349"/>
                  </a:cubicBezTo>
                  <a:cubicBezTo>
                    <a:pt x="18476" y="13349"/>
                    <a:pt x="18680" y="13146"/>
                    <a:pt x="18680" y="12902"/>
                  </a:cubicBezTo>
                  <a:cubicBezTo>
                    <a:pt x="18680" y="12658"/>
                    <a:pt x="18476" y="12454"/>
                    <a:pt x="18232" y="12454"/>
                  </a:cubicBezTo>
                  <a:close/>
                  <a:moveTo>
                    <a:pt x="19575" y="12454"/>
                  </a:moveTo>
                  <a:cubicBezTo>
                    <a:pt x="19331" y="12454"/>
                    <a:pt x="19128" y="12658"/>
                    <a:pt x="19128" y="12902"/>
                  </a:cubicBezTo>
                  <a:cubicBezTo>
                    <a:pt x="19128" y="13146"/>
                    <a:pt x="19331" y="13349"/>
                    <a:pt x="19575" y="13349"/>
                  </a:cubicBezTo>
                  <a:cubicBezTo>
                    <a:pt x="19819" y="13349"/>
                    <a:pt x="20023" y="13146"/>
                    <a:pt x="20023" y="12902"/>
                  </a:cubicBezTo>
                  <a:cubicBezTo>
                    <a:pt x="20023" y="12658"/>
                    <a:pt x="19819" y="12454"/>
                    <a:pt x="19575" y="12454"/>
                  </a:cubicBezTo>
                  <a:close/>
                  <a:moveTo>
                    <a:pt x="20918" y="12454"/>
                  </a:moveTo>
                  <a:cubicBezTo>
                    <a:pt x="20674" y="12454"/>
                    <a:pt x="20471" y="12658"/>
                    <a:pt x="20471" y="12902"/>
                  </a:cubicBezTo>
                  <a:cubicBezTo>
                    <a:pt x="20471" y="13146"/>
                    <a:pt x="20674" y="13349"/>
                    <a:pt x="20918" y="13349"/>
                  </a:cubicBezTo>
                  <a:cubicBezTo>
                    <a:pt x="21162" y="13349"/>
                    <a:pt x="21366" y="13146"/>
                    <a:pt x="21366" y="12902"/>
                  </a:cubicBezTo>
                  <a:cubicBezTo>
                    <a:pt x="21366" y="12658"/>
                    <a:pt x="21162" y="12454"/>
                    <a:pt x="20918" y="12454"/>
                  </a:cubicBezTo>
                  <a:close/>
                  <a:moveTo>
                    <a:pt x="366" y="12617"/>
                  </a:moveTo>
                  <a:cubicBezTo>
                    <a:pt x="163" y="12617"/>
                    <a:pt x="0" y="12780"/>
                    <a:pt x="0" y="13024"/>
                  </a:cubicBezTo>
                  <a:cubicBezTo>
                    <a:pt x="0" y="13227"/>
                    <a:pt x="163" y="13390"/>
                    <a:pt x="366" y="13390"/>
                  </a:cubicBezTo>
                  <a:lnTo>
                    <a:pt x="1953" y="13390"/>
                  </a:lnTo>
                  <a:cubicBezTo>
                    <a:pt x="2157" y="13390"/>
                    <a:pt x="2320" y="13227"/>
                    <a:pt x="2320" y="13024"/>
                  </a:cubicBezTo>
                  <a:cubicBezTo>
                    <a:pt x="2320" y="12780"/>
                    <a:pt x="2157" y="12617"/>
                    <a:pt x="1953" y="12617"/>
                  </a:cubicBezTo>
                  <a:close/>
                  <a:moveTo>
                    <a:pt x="8628" y="12617"/>
                  </a:moveTo>
                  <a:cubicBezTo>
                    <a:pt x="8424" y="12617"/>
                    <a:pt x="8262" y="12780"/>
                    <a:pt x="8262" y="13024"/>
                  </a:cubicBezTo>
                  <a:cubicBezTo>
                    <a:pt x="8262" y="13227"/>
                    <a:pt x="8424" y="13390"/>
                    <a:pt x="8628" y="13390"/>
                  </a:cubicBezTo>
                  <a:lnTo>
                    <a:pt x="12779" y="13390"/>
                  </a:lnTo>
                  <a:cubicBezTo>
                    <a:pt x="12982" y="13390"/>
                    <a:pt x="13145" y="13227"/>
                    <a:pt x="13145" y="13024"/>
                  </a:cubicBezTo>
                  <a:cubicBezTo>
                    <a:pt x="13145" y="12780"/>
                    <a:pt x="12982" y="12617"/>
                    <a:pt x="12779" y="1261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27" name="Google Shape;1854;p36"/>
            <p:cNvSpPr/>
            <p:nvPr/>
          </p:nvSpPr>
          <p:spPr>
            <a:xfrm>
              <a:off x="2823120" y="3900600"/>
              <a:ext cx="353160" cy="233280"/>
            </a:xfrm>
            <a:custGeom>
              <a:avLst/>
              <a:gdLst>
                <a:gd name="textAreaLeft" fmla="*/ 0 w 353160"/>
                <a:gd name="textAreaRight" fmla="*/ 353520 w 353160"/>
                <a:gd name="textAreaTop" fmla="*/ 0 h 233280"/>
                <a:gd name="textAreaBottom" fmla="*/ 233640 h 233280"/>
              </a:gdLst>
              <a:ahLst/>
              <a:cxnLst/>
              <a:rect l="textAreaLeft" t="textAreaTop" r="textAreaRight" b="textAreaBottom"/>
              <a:pathLst>
                <a:path w="21366" h="13431">
                  <a:moveTo>
                    <a:pt x="366" y="82"/>
                  </a:moveTo>
                  <a:cubicBezTo>
                    <a:pt x="163" y="82"/>
                    <a:pt x="0" y="245"/>
                    <a:pt x="0" y="489"/>
                  </a:cubicBezTo>
                  <a:cubicBezTo>
                    <a:pt x="0" y="692"/>
                    <a:pt x="163" y="855"/>
                    <a:pt x="366" y="855"/>
                  </a:cubicBezTo>
                  <a:lnTo>
                    <a:pt x="1953" y="855"/>
                  </a:lnTo>
                  <a:cubicBezTo>
                    <a:pt x="2157" y="855"/>
                    <a:pt x="2320" y="692"/>
                    <a:pt x="2320" y="489"/>
                  </a:cubicBezTo>
                  <a:cubicBezTo>
                    <a:pt x="2320" y="245"/>
                    <a:pt x="2157" y="82"/>
                    <a:pt x="1953" y="82"/>
                  </a:cubicBezTo>
                  <a:close/>
                  <a:moveTo>
                    <a:pt x="3703" y="82"/>
                  </a:moveTo>
                  <a:cubicBezTo>
                    <a:pt x="3500" y="82"/>
                    <a:pt x="3337" y="245"/>
                    <a:pt x="3337" y="489"/>
                  </a:cubicBezTo>
                  <a:cubicBezTo>
                    <a:pt x="3337" y="692"/>
                    <a:pt x="3500" y="855"/>
                    <a:pt x="3703" y="855"/>
                  </a:cubicBezTo>
                  <a:lnTo>
                    <a:pt x="7814" y="855"/>
                  </a:lnTo>
                  <a:cubicBezTo>
                    <a:pt x="8058" y="855"/>
                    <a:pt x="8221" y="692"/>
                    <a:pt x="8221" y="489"/>
                  </a:cubicBezTo>
                  <a:cubicBezTo>
                    <a:pt x="8221" y="245"/>
                    <a:pt x="8058" y="82"/>
                    <a:pt x="7814" y="82"/>
                  </a:cubicBezTo>
                  <a:close/>
                  <a:moveTo>
                    <a:pt x="9605" y="0"/>
                  </a:moveTo>
                  <a:cubicBezTo>
                    <a:pt x="9320" y="0"/>
                    <a:pt x="9157" y="204"/>
                    <a:pt x="9157" y="489"/>
                  </a:cubicBezTo>
                  <a:cubicBezTo>
                    <a:pt x="9157" y="733"/>
                    <a:pt x="9320" y="936"/>
                    <a:pt x="9605" y="936"/>
                  </a:cubicBezTo>
                  <a:cubicBezTo>
                    <a:pt x="9849" y="936"/>
                    <a:pt x="10052" y="733"/>
                    <a:pt x="10052" y="489"/>
                  </a:cubicBezTo>
                  <a:cubicBezTo>
                    <a:pt x="10052" y="204"/>
                    <a:pt x="9849" y="0"/>
                    <a:pt x="9605" y="0"/>
                  </a:cubicBezTo>
                  <a:close/>
                  <a:moveTo>
                    <a:pt x="10948" y="0"/>
                  </a:moveTo>
                  <a:cubicBezTo>
                    <a:pt x="10703" y="0"/>
                    <a:pt x="10500" y="204"/>
                    <a:pt x="10500" y="489"/>
                  </a:cubicBezTo>
                  <a:cubicBezTo>
                    <a:pt x="10500" y="733"/>
                    <a:pt x="10703" y="936"/>
                    <a:pt x="10948" y="936"/>
                  </a:cubicBezTo>
                  <a:cubicBezTo>
                    <a:pt x="11192" y="936"/>
                    <a:pt x="11395" y="733"/>
                    <a:pt x="11395" y="489"/>
                  </a:cubicBezTo>
                  <a:cubicBezTo>
                    <a:pt x="11395" y="204"/>
                    <a:pt x="11192" y="0"/>
                    <a:pt x="10948" y="0"/>
                  </a:cubicBezTo>
                  <a:close/>
                  <a:moveTo>
                    <a:pt x="12291" y="0"/>
                  </a:moveTo>
                  <a:cubicBezTo>
                    <a:pt x="12046" y="0"/>
                    <a:pt x="11843" y="204"/>
                    <a:pt x="11843" y="489"/>
                  </a:cubicBezTo>
                  <a:cubicBezTo>
                    <a:pt x="11843" y="733"/>
                    <a:pt x="12046" y="936"/>
                    <a:pt x="12291" y="936"/>
                  </a:cubicBezTo>
                  <a:cubicBezTo>
                    <a:pt x="12535" y="936"/>
                    <a:pt x="12738" y="733"/>
                    <a:pt x="12738" y="489"/>
                  </a:cubicBezTo>
                  <a:cubicBezTo>
                    <a:pt x="12738" y="204"/>
                    <a:pt x="12535" y="0"/>
                    <a:pt x="12291" y="0"/>
                  </a:cubicBezTo>
                  <a:close/>
                  <a:moveTo>
                    <a:pt x="13634" y="0"/>
                  </a:moveTo>
                  <a:cubicBezTo>
                    <a:pt x="13389" y="0"/>
                    <a:pt x="13186" y="204"/>
                    <a:pt x="13186" y="489"/>
                  </a:cubicBezTo>
                  <a:cubicBezTo>
                    <a:pt x="13186" y="733"/>
                    <a:pt x="13389" y="936"/>
                    <a:pt x="13634" y="936"/>
                  </a:cubicBezTo>
                  <a:cubicBezTo>
                    <a:pt x="13878" y="936"/>
                    <a:pt x="14081" y="733"/>
                    <a:pt x="14081" y="489"/>
                  </a:cubicBezTo>
                  <a:cubicBezTo>
                    <a:pt x="14081" y="204"/>
                    <a:pt x="13878" y="0"/>
                    <a:pt x="13634" y="0"/>
                  </a:cubicBezTo>
                  <a:close/>
                  <a:moveTo>
                    <a:pt x="14977" y="0"/>
                  </a:moveTo>
                  <a:cubicBezTo>
                    <a:pt x="14732" y="0"/>
                    <a:pt x="14529" y="204"/>
                    <a:pt x="14529" y="489"/>
                  </a:cubicBezTo>
                  <a:cubicBezTo>
                    <a:pt x="14529" y="733"/>
                    <a:pt x="14732" y="936"/>
                    <a:pt x="14977" y="936"/>
                  </a:cubicBezTo>
                  <a:cubicBezTo>
                    <a:pt x="15221" y="936"/>
                    <a:pt x="15424" y="733"/>
                    <a:pt x="15424" y="489"/>
                  </a:cubicBezTo>
                  <a:cubicBezTo>
                    <a:pt x="15424" y="204"/>
                    <a:pt x="15221" y="0"/>
                    <a:pt x="14977" y="0"/>
                  </a:cubicBezTo>
                  <a:close/>
                  <a:moveTo>
                    <a:pt x="16320" y="0"/>
                  </a:moveTo>
                  <a:cubicBezTo>
                    <a:pt x="16075" y="0"/>
                    <a:pt x="15872" y="204"/>
                    <a:pt x="15872" y="489"/>
                  </a:cubicBezTo>
                  <a:cubicBezTo>
                    <a:pt x="15872" y="733"/>
                    <a:pt x="16075" y="936"/>
                    <a:pt x="16320" y="936"/>
                  </a:cubicBezTo>
                  <a:cubicBezTo>
                    <a:pt x="16564" y="936"/>
                    <a:pt x="16767" y="733"/>
                    <a:pt x="16767" y="489"/>
                  </a:cubicBezTo>
                  <a:cubicBezTo>
                    <a:pt x="16767" y="204"/>
                    <a:pt x="16564" y="0"/>
                    <a:pt x="16320" y="0"/>
                  </a:cubicBezTo>
                  <a:close/>
                  <a:moveTo>
                    <a:pt x="366" y="1872"/>
                  </a:moveTo>
                  <a:cubicBezTo>
                    <a:pt x="163" y="1872"/>
                    <a:pt x="0" y="2035"/>
                    <a:pt x="0" y="2279"/>
                  </a:cubicBezTo>
                  <a:cubicBezTo>
                    <a:pt x="0" y="2483"/>
                    <a:pt x="163" y="2646"/>
                    <a:pt x="366" y="2646"/>
                  </a:cubicBezTo>
                  <a:lnTo>
                    <a:pt x="1953" y="2646"/>
                  </a:lnTo>
                  <a:cubicBezTo>
                    <a:pt x="2157" y="2646"/>
                    <a:pt x="2320" y="2483"/>
                    <a:pt x="2320" y="2279"/>
                  </a:cubicBezTo>
                  <a:cubicBezTo>
                    <a:pt x="2320" y="2035"/>
                    <a:pt x="2157" y="1872"/>
                    <a:pt x="1953" y="1872"/>
                  </a:cubicBezTo>
                  <a:close/>
                  <a:moveTo>
                    <a:pt x="3703" y="1872"/>
                  </a:moveTo>
                  <a:cubicBezTo>
                    <a:pt x="3500" y="1872"/>
                    <a:pt x="3337" y="2035"/>
                    <a:pt x="3337" y="2279"/>
                  </a:cubicBezTo>
                  <a:cubicBezTo>
                    <a:pt x="3337" y="2483"/>
                    <a:pt x="3500" y="2646"/>
                    <a:pt x="3703" y="2646"/>
                  </a:cubicBezTo>
                  <a:lnTo>
                    <a:pt x="7814" y="2646"/>
                  </a:lnTo>
                  <a:cubicBezTo>
                    <a:pt x="8058" y="2646"/>
                    <a:pt x="8221" y="2483"/>
                    <a:pt x="8221" y="2279"/>
                  </a:cubicBezTo>
                  <a:cubicBezTo>
                    <a:pt x="8221" y="2035"/>
                    <a:pt x="8058" y="1872"/>
                    <a:pt x="7814" y="1872"/>
                  </a:cubicBezTo>
                  <a:close/>
                  <a:moveTo>
                    <a:pt x="366" y="3663"/>
                  </a:moveTo>
                  <a:cubicBezTo>
                    <a:pt x="163" y="3663"/>
                    <a:pt x="0" y="3867"/>
                    <a:pt x="0" y="4070"/>
                  </a:cubicBezTo>
                  <a:cubicBezTo>
                    <a:pt x="0" y="4274"/>
                    <a:pt x="163" y="4436"/>
                    <a:pt x="366" y="4436"/>
                  </a:cubicBezTo>
                  <a:lnTo>
                    <a:pt x="1953" y="4436"/>
                  </a:lnTo>
                  <a:cubicBezTo>
                    <a:pt x="2157" y="4436"/>
                    <a:pt x="2320" y="4274"/>
                    <a:pt x="2320" y="4070"/>
                  </a:cubicBezTo>
                  <a:cubicBezTo>
                    <a:pt x="2320" y="3867"/>
                    <a:pt x="2157" y="3663"/>
                    <a:pt x="1953" y="3663"/>
                  </a:cubicBezTo>
                  <a:close/>
                  <a:moveTo>
                    <a:pt x="3703" y="3663"/>
                  </a:moveTo>
                  <a:cubicBezTo>
                    <a:pt x="3500" y="3663"/>
                    <a:pt x="3337" y="3867"/>
                    <a:pt x="3337" y="4070"/>
                  </a:cubicBezTo>
                  <a:cubicBezTo>
                    <a:pt x="3337" y="4274"/>
                    <a:pt x="3500" y="4436"/>
                    <a:pt x="3703" y="4436"/>
                  </a:cubicBezTo>
                  <a:lnTo>
                    <a:pt x="7814" y="4436"/>
                  </a:lnTo>
                  <a:cubicBezTo>
                    <a:pt x="8058" y="4436"/>
                    <a:pt x="8221" y="4274"/>
                    <a:pt x="8221" y="4070"/>
                  </a:cubicBezTo>
                  <a:cubicBezTo>
                    <a:pt x="8221" y="3867"/>
                    <a:pt x="8058" y="3663"/>
                    <a:pt x="7814" y="3663"/>
                  </a:cubicBezTo>
                  <a:close/>
                  <a:moveTo>
                    <a:pt x="9605" y="3622"/>
                  </a:moveTo>
                  <a:cubicBezTo>
                    <a:pt x="9320" y="3622"/>
                    <a:pt x="9157" y="3826"/>
                    <a:pt x="9157" y="4070"/>
                  </a:cubicBezTo>
                  <a:cubicBezTo>
                    <a:pt x="9157" y="4314"/>
                    <a:pt x="9320" y="4518"/>
                    <a:pt x="9605" y="4518"/>
                  </a:cubicBezTo>
                  <a:cubicBezTo>
                    <a:pt x="9849" y="4518"/>
                    <a:pt x="10052" y="4314"/>
                    <a:pt x="10052" y="4070"/>
                  </a:cubicBezTo>
                  <a:cubicBezTo>
                    <a:pt x="10052" y="3826"/>
                    <a:pt x="9849" y="3622"/>
                    <a:pt x="9605" y="3622"/>
                  </a:cubicBezTo>
                  <a:close/>
                  <a:moveTo>
                    <a:pt x="10948" y="3622"/>
                  </a:moveTo>
                  <a:cubicBezTo>
                    <a:pt x="10703" y="3622"/>
                    <a:pt x="10500" y="3826"/>
                    <a:pt x="10500" y="4070"/>
                  </a:cubicBezTo>
                  <a:cubicBezTo>
                    <a:pt x="10500" y="4314"/>
                    <a:pt x="10703" y="4518"/>
                    <a:pt x="10948" y="4518"/>
                  </a:cubicBezTo>
                  <a:cubicBezTo>
                    <a:pt x="11192" y="4518"/>
                    <a:pt x="11395" y="4314"/>
                    <a:pt x="11395" y="4070"/>
                  </a:cubicBezTo>
                  <a:cubicBezTo>
                    <a:pt x="11395" y="3826"/>
                    <a:pt x="11192" y="3622"/>
                    <a:pt x="10948" y="3622"/>
                  </a:cubicBezTo>
                  <a:close/>
                  <a:moveTo>
                    <a:pt x="12291" y="3622"/>
                  </a:moveTo>
                  <a:cubicBezTo>
                    <a:pt x="12046" y="3622"/>
                    <a:pt x="11843" y="3826"/>
                    <a:pt x="11843" y="4070"/>
                  </a:cubicBezTo>
                  <a:cubicBezTo>
                    <a:pt x="11843" y="4314"/>
                    <a:pt x="12046" y="4518"/>
                    <a:pt x="12291" y="4518"/>
                  </a:cubicBezTo>
                  <a:cubicBezTo>
                    <a:pt x="12535" y="4518"/>
                    <a:pt x="12738" y="4314"/>
                    <a:pt x="12738" y="4070"/>
                  </a:cubicBezTo>
                  <a:cubicBezTo>
                    <a:pt x="12738" y="3826"/>
                    <a:pt x="12535" y="3622"/>
                    <a:pt x="12291" y="3622"/>
                  </a:cubicBezTo>
                  <a:close/>
                  <a:moveTo>
                    <a:pt x="13634" y="3622"/>
                  </a:moveTo>
                  <a:cubicBezTo>
                    <a:pt x="13389" y="3622"/>
                    <a:pt x="13186" y="3826"/>
                    <a:pt x="13186" y="4070"/>
                  </a:cubicBezTo>
                  <a:cubicBezTo>
                    <a:pt x="13186" y="4314"/>
                    <a:pt x="13389" y="4518"/>
                    <a:pt x="13634" y="4518"/>
                  </a:cubicBezTo>
                  <a:cubicBezTo>
                    <a:pt x="13878" y="4518"/>
                    <a:pt x="14081" y="4314"/>
                    <a:pt x="14081" y="4070"/>
                  </a:cubicBezTo>
                  <a:cubicBezTo>
                    <a:pt x="14081" y="3826"/>
                    <a:pt x="13878" y="3622"/>
                    <a:pt x="13634" y="3622"/>
                  </a:cubicBezTo>
                  <a:close/>
                  <a:moveTo>
                    <a:pt x="14977" y="3622"/>
                  </a:moveTo>
                  <a:cubicBezTo>
                    <a:pt x="14732" y="3622"/>
                    <a:pt x="14529" y="3826"/>
                    <a:pt x="14529" y="4070"/>
                  </a:cubicBezTo>
                  <a:cubicBezTo>
                    <a:pt x="14529" y="4314"/>
                    <a:pt x="14732" y="4518"/>
                    <a:pt x="14977" y="4518"/>
                  </a:cubicBezTo>
                  <a:cubicBezTo>
                    <a:pt x="15221" y="4518"/>
                    <a:pt x="15424" y="4314"/>
                    <a:pt x="15424" y="4070"/>
                  </a:cubicBezTo>
                  <a:cubicBezTo>
                    <a:pt x="15424" y="3826"/>
                    <a:pt x="15221" y="3622"/>
                    <a:pt x="14977" y="3622"/>
                  </a:cubicBezTo>
                  <a:close/>
                  <a:moveTo>
                    <a:pt x="16320" y="3622"/>
                  </a:moveTo>
                  <a:cubicBezTo>
                    <a:pt x="16075" y="3622"/>
                    <a:pt x="15872" y="3826"/>
                    <a:pt x="15872" y="4070"/>
                  </a:cubicBezTo>
                  <a:cubicBezTo>
                    <a:pt x="15872" y="4314"/>
                    <a:pt x="16075" y="4518"/>
                    <a:pt x="16320" y="4518"/>
                  </a:cubicBezTo>
                  <a:cubicBezTo>
                    <a:pt x="16564" y="4518"/>
                    <a:pt x="16767" y="4314"/>
                    <a:pt x="16767" y="4070"/>
                  </a:cubicBezTo>
                  <a:cubicBezTo>
                    <a:pt x="16767" y="3826"/>
                    <a:pt x="16564" y="3622"/>
                    <a:pt x="16320" y="3622"/>
                  </a:cubicBezTo>
                  <a:close/>
                  <a:moveTo>
                    <a:pt x="366" y="5454"/>
                  </a:moveTo>
                  <a:cubicBezTo>
                    <a:pt x="163" y="5454"/>
                    <a:pt x="0" y="5657"/>
                    <a:pt x="0" y="5861"/>
                  </a:cubicBezTo>
                  <a:cubicBezTo>
                    <a:pt x="0" y="6064"/>
                    <a:pt x="163" y="6227"/>
                    <a:pt x="366" y="6227"/>
                  </a:cubicBezTo>
                  <a:lnTo>
                    <a:pt x="1953" y="6227"/>
                  </a:lnTo>
                  <a:cubicBezTo>
                    <a:pt x="2157" y="6227"/>
                    <a:pt x="2320" y="6064"/>
                    <a:pt x="2320" y="5861"/>
                  </a:cubicBezTo>
                  <a:cubicBezTo>
                    <a:pt x="2320" y="5657"/>
                    <a:pt x="2157" y="5454"/>
                    <a:pt x="1953" y="5454"/>
                  </a:cubicBezTo>
                  <a:close/>
                  <a:moveTo>
                    <a:pt x="3703" y="5454"/>
                  </a:moveTo>
                  <a:cubicBezTo>
                    <a:pt x="3500" y="5454"/>
                    <a:pt x="3337" y="5657"/>
                    <a:pt x="3337" y="5861"/>
                  </a:cubicBezTo>
                  <a:cubicBezTo>
                    <a:pt x="3337" y="6064"/>
                    <a:pt x="3500" y="6227"/>
                    <a:pt x="3703" y="6227"/>
                  </a:cubicBezTo>
                  <a:lnTo>
                    <a:pt x="7814" y="6227"/>
                  </a:lnTo>
                  <a:cubicBezTo>
                    <a:pt x="8058" y="6227"/>
                    <a:pt x="8221" y="6064"/>
                    <a:pt x="8221" y="5861"/>
                  </a:cubicBezTo>
                  <a:cubicBezTo>
                    <a:pt x="8221" y="5657"/>
                    <a:pt x="8058" y="5454"/>
                    <a:pt x="7814" y="5454"/>
                  </a:cubicBezTo>
                  <a:close/>
                  <a:moveTo>
                    <a:pt x="366" y="7285"/>
                  </a:moveTo>
                  <a:cubicBezTo>
                    <a:pt x="163" y="7285"/>
                    <a:pt x="0" y="7448"/>
                    <a:pt x="0" y="7651"/>
                  </a:cubicBezTo>
                  <a:cubicBezTo>
                    <a:pt x="0" y="7855"/>
                    <a:pt x="163" y="8058"/>
                    <a:pt x="366" y="8058"/>
                  </a:cubicBezTo>
                  <a:lnTo>
                    <a:pt x="1953" y="8058"/>
                  </a:lnTo>
                  <a:cubicBezTo>
                    <a:pt x="2157" y="8058"/>
                    <a:pt x="2320" y="7855"/>
                    <a:pt x="2320" y="7651"/>
                  </a:cubicBezTo>
                  <a:cubicBezTo>
                    <a:pt x="2320" y="7448"/>
                    <a:pt x="2157" y="7285"/>
                    <a:pt x="1953" y="7285"/>
                  </a:cubicBezTo>
                  <a:close/>
                  <a:moveTo>
                    <a:pt x="3703" y="7285"/>
                  </a:moveTo>
                  <a:cubicBezTo>
                    <a:pt x="3500" y="7285"/>
                    <a:pt x="3337" y="7448"/>
                    <a:pt x="3337" y="7651"/>
                  </a:cubicBezTo>
                  <a:cubicBezTo>
                    <a:pt x="3337" y="7855"/>
                    <a:pt x="3500" y="8058"/>
                    <a:pt x="3703" y="8058"/>
                  </a:cubicBezTo>
                  <a:lnTo>
                    <a:pt x="7814" y="8058"/>
                  </a:lnTo>
                  <a:cubicBezTo>
                    <a:pt x="8058" y="8058"/>
                    <a:pt x="8221" y="7855"/>
                    <a:pt x="8221" y="7651"/>
                  </a:cubicBezTo>
                  <a:cubicBezTo>
                    <a:pt x="8221" y="7448"/>
                    <a:pt x="8058" y="7285"/>
                    <a:pt x="7814" y="7285"/>
                  </a:cubicBezTo>
                  <a:close/>
                  <a:moveTo>
                    <a:pt x="14203" y="8791"/>
                  </a:moveTo>
                  <a:cubicBezTo>
                    <a:pt x="13959" y="8791"/>
                    <a:pt x="13756" y="8994"/>
                    <a:pt x="13756" y="9239"/>
                  </a:cubicBezTo>
                  <a:cubicBezTo>
                    <a:pt x="13756" y="9483"/>
                    <a:pt x="13959" y="9686"/>
                    <a:pt x="14203" y="9686"/>
                  </a:cubicBezTo>
                  <a:cubicBezTo>
                    <a:pt x="14447" y="9686"/>
                    <a:pt x="14651" y="9483"/>
                    <a:pt x="14651" y="9239"/>
                  </a:cubicBezTo>
                  <a:cubicBezTo>
                    <a:pt x="14651" y="8994"/>
                    <a:pt x="14447" y="8791"/>
                    <a:pt x="14203" y="8791"/>
                  </a:cubicBezTo>
                  <a:close/>
                  <a:moveTo>
                    <a:pt x="15546" y="8791"/>
                  </a:moveTo>
                  <a:cubicBezTo>
                    <a:pt x="15302" y="8791"/>
                    <a:pt x="15099" y="8994"/>
                    <a:pt x="15099" y="9239"/>
                  </a:cubicBezTo>
                  <a:cubicBezTo>
                    <a:pt x="15099" y="9483"/>
                    <a:pt x="15302" y="9686"/>
                    <a:pt x="15546" y="9686"/>
                  </a:cubicBezTo>
                  <a:cubicBezTo>
                    <a:pt x="15790" y="9686"/>
                    <a:pt x="15994" y="9483"/>
                    <a:pt x="15994" y="9239"/>
                  </a:cubicBezTo>
                  <a:cubicBezTo>
                    <a:pt x="15994" y="8994"/>
                    <a:pt x="15790" y="8791"/>
                    <a:pt x="15546" y="8791"/>
                  </a:cubicBezTo>
                  <a:close/>
                  <a:moveTo>
                    <a:pt x="16889" y="8791"/>
                  </a:moveTo>
                  <a:cubicBezTo>
                    <a:pt x="16645" y="8791"/>
                    <a:pt x="16442" y="8994"/>
                    <a:pt x="16442" y="9239"/>
                  </a:cubicBezTo>
                  <a:cubicBezTo>
                    <a:pt x="16442" y="9483"/>
                    <a:pt x="16645" y="9686"/>
                    <a:pt x="16889" y="9686"/>
                  </a:cubicBezTo>
                  <a:cubicBezTo>
                    <a:pt x="17133" y="9686"/>
                    <a:pt x="17337" y="9483"/>
                    <a:pt x="17337" y="9239"/>
                  </a:cubicBezTo>
                  <a:cubicBezTo>
                    <a:pt x="17337" y="8994"/>
                    <a:pt x="17133" y="8791"/>
                    <a:pt x="16889" y="8791"/>
                  </a:cubicBezTo>
                  <a:close/>
                  <a:moveTo>
                    <a:pt x="18232" y="8791"/>
                  </a:moveTo>
                  <a:cubicBezTo>
                    <a:pt x="17988" y="8791"/>
                    <a:pt x="17785" y="8994"/>
                    <a:pt x="17785" y="9239"/>
                  </a:cubicBezTo>
                  <a:cubicBezTo>
                    <a:pt x="17785" y="9483"/>
                    <a:pt x="17988" y="9686"/>
                    <a:pt x="18232" y="9686"/>
                  </a:cubicBezTo>
                  <a:cubicBezTo>
                    <a:pt x="18476" y="9686"/>
                    <a:pt x="18680" y="9483"/>
                    <a:pt x="18680" y="9239"/>
                  </a:cubicBezTo>
                  <a:cubicBezTo>
                    <a:pt x="18680" y="8994"/>
                    <a:pt x="18476" y="8791"/>
                    <a:pt x="18232" y="8791"/>
                  </a:cubicBezTo>
                  <a:close/>
                  <a:moveTo>
                    <a:pt x="19575" y="8791"/>
                  </a:moveTo>
                  <a:cubicBezTo>
                    <a:pt x="19331" y="8791"/>
                    <a:pt x="19128" y="8994"/>
                    <a:pt x="19128" y="9239"/>
                  </a:cubicBezTo>
                  <a:cubicBezTo>
                    <a:pt x="19128" y="9483"/>
                    <a:pt x="19331" y="9686"/>
                    <a:pt x="19575" y="9686"/>
                  </a:cubicBezTo>
                  <a:cubicBezTo>
                    <a:pt x="19819" y="9686"/>
                    <a:pt x="20023" y="9483"/>
                    <a:pt x="20023" y="9239"/>
                  </a:cubicBezTo>
                  <a:cubicBezTo>
                    <a:pt x="20023" y="8994"/>
                    <a:pt x="19819" y="8791"/>
                    <a:pt x="19575" y="8791"/>
                  </a:cubicBezTo>
                  <a:close/>
                  <a:moveTo>
                    <a:pt x="20918" y="8791"/>
                  </a:moveTo>
                  <a:cubicBezTo>
                    <a:pt x="20674" y="8791"/>
                    <a:pt x="20471" y="8994"/>
                    <a:pt x="20471" y="9239"/>
                  </a:cubicBezTo>
                  <a:cubicBezTo>
                    <a:pt x="20471" y="9483"/>
                    <a:pt x="20674" y="9686"/>
                    <a:pt x="20918" y="9686"/>
                  </a:cubicBezTo>
                  <a:cubicBezTo>
                    <a:pt x="21162" y="9686"/>
                    <a:pt x="21366" y="9483"/>
                    <a:pt x="21366" y="9239"/>
                  </a:cubicBezTo>
                  <a:cubicBezTo>
                    <a:pt x="21366" y="8994"/>
                    <a:pt x="21162" y="8791"/>
                    <a:pt x="20918" y="8791"/>
                  </a:cubicBezTo>
                  <a:close/>
                  <a:moveTo>
                    <a:pt x="366" y="9076"/>
                  </a:moveTo>
                  <a:cubicBezTo>
                    <a:pt x="163" y="9076"/>
                    <a:pt x="0" y="9239"/>
                    <a:pt x="0" y="9442"/>
                  </a:cubicBezTo>
                  <a:cubicBezTo>
                    <a:pt x="0" y="9646"/>
                    <a:pt x="163" y="9849"/>
                    <a:pt x="366" y="9849"/>
                  </a:cubicBezTo>
                  <a:lnTo>
                    <a:pt x="1953" y="9849"/>
                  </a:lnTo>
                  <a:cubicBezTo>
                    <a:pt x="2157" y="9849"/>
                    <a:pt x="2320" y="9646"/>
                    <a:pt x="2320" y="9442"/>
                  </a:cubicBezTo>
                  <a:cubicBezTo>
                    <a:pt x="2320" y="9239"/>
                    <a:pt x="2157" y="9076"/>
                    <a:pt x="1953" y="9076"/>
                  </a:cubicBezTo>
                  <a:close/>
                  <a:moveTo>
                    <a:pt x="8628" y="9076"/>
                  </a:moveTo>
                  <a:cubicBezTo>
                    <a:pt x="8424" y="9076"/>
                    <a:pt x="8262" y="9239"/>
                    <a:pt x="8262" y="9442"/>
                  </a:cubicBezTo>
                  <a:cubicBezTo>
                    <a:pt x="8262" y="9646"/>
                    <a:pt x="8424" y="9849"/>
                    <a:pt x="8628" y="9849"/>
                  </a:cubicBezTo>
                  <a:lnTo>
                    <a:pt x="12779" y="9849"/>
                  </a:lnTo>
                  <a:cubicBezTo>
                    <a:pt x="12982" y="9849"/>
                    <a:pt x="13145" y="9646"/>
                    <a:pt x="13145" y="9442"/>
                  </a:cubicBezTo>
                  <a:cubicBezTo>
                    <a:pt x="13145" y="9239"/>
                    <a:pt x="12982" y="9076"/>
                    <a:pt x="12779" y="9076"/>
                  </a:cubicBezTo>
                  <a:close/>
                  <a:moveTo>
                    <a:pt x="366" y="10867"/>
                  </a:moveTo>
                  <a:cubicBezTo>
                    <a:pt x="163" y="10867"/>
                    <a:pt x="0" y="11029"/>
                    <a:pt x="0" y="11233"/>
                  </a:cubicBezTo>
                  <a:cubicBezTo>
                    <a:pt x="0" y="11477"/>
                    <a:pt x="163" y="11640"/>
                    <a:pt x="366" y="11640"/>
                  </a:cubicBezTo>
                  <a:lnTo>
                    <a:pt x="1953" y="11640"/>
                  </a:lnTo>
                  <a:cubicBezTo>
                    <a:pt x="2157" y="11640"/>
                    <a:pt x="2320" y="11477"/>
                    <a:pt x="2320" y="11233"/>
                  </a:cubicBezTo>
                  <a:cubicBezTo>
                    <a:pt x="2320" y="11029"/>
                    <a:pt x="2157" y="10867"/>
                    <a:pt x="1953" y="10867"/>
                  </a:cubicBezTo>
                  <a:close/>
                  <a:moveTo>
                    <a:pt x="8628" y="10867"/>
                  </a:moveTo>
                  <a:cubicBezTo>
                    <a:pt x="8424" y="10867"/>
                    <a:pt x="8262" y="11029"/>
                    <a:pt x="8262" y="11233"/>
                  </a:cubicBezTo>
                  <a:cubicBezTo>
                    <a:pt x="8262" y="11477"/>
                    <a:pt x="8424" y="11640"/>
                    <a:pt x="8628" y="11640"/>
                  </a:cubicBezTo>
                  <a:lnTo>
                    <a:pt x="12779" y="11640"/>
                  </a:lnTo>
                  <a:cubicBezTo>
                    <a:pt x="12982" y="11640"/>
                    <a:pt x="13145" y="11477"/>
                    <a:pt x="13145" y="11233"/>
                  </a:cubicBezTo>
                  <a:cubicBezTo>
                    <a:pt x="13145" y="11029"/>
                    <a:pt x="12982" y="10867"/>
                    <a:pt x="12779" y="10867"/>
                  </a:cubicBezTo>
                  <a:close/>
                  <a:moveTo>
                    <a:pt x="14203" y="12494"/>
                  </a:moveTo>
                  <a:cubicBezTo>
                    <a:pt x="13959" y="12494"/>
                    <a:pt x="13756" y="12698"/>
                    <a:pt x="13756" y="12942"/>
                  </a:cubicBezTo>
                  <a:cubicBezTo>
                    <a:pt x="13756" y="13186"/>
                    <a:pt x="13959" y="13390"/>
                    <a:pt x="14203" y="13390"/>
                  </a:cubicBezTo>
                  <a:cubicBezTo>
                    <a:pt x="14447" y="13390"/>
                    <a:pt x="14651" y="13186"/>
                    <a:pt x="14651" y="12942"/>
                  </a:cubicBezTo>
                  <a:cubicBezTo>
                    <a:pt x="14651" y="12698"/>
                    <a:pt x="14447" y="12494"/>
                    <a:pt x="14203" y="12494"/>
                  </a:cubicBezTo>
                  <a:close/>
                  <a:moveTo>
                    <a:pt x="15546" y="12494"/>
                  </a:moveTo>
                  <a:cubicBezTo>
                    <a:pt x="15302" y="12494"/>
                    <a:pt x="15099" y="12698"/>
                    <a:pt x="15099" y="12942"/>
                  </a:cubicBezTo>
                  <a:cubicBezTo>
                    <a:pt x="15099" y="13186"/>
                    <a:pt x="15302" y="13390"/>
                    <a:pt x="15546" y="13390"/>
                  </a:cubicBezTo>
                  <a:cubicBezTo>
                    <a:pt x="15790" y="13390"/>
                    <a:pt x="15994" y="13186"/>
                    <a:pt x="15994" y="12942"/>
                  </a:cubicBezTo>
                  <a:cubicBezTo>
                    <a:pt x="15994" y="12698"/>
                    <a:pt x="15790" y="12494"/>
                    <a:pt x="15546" y="12494"/>
                  </a:cubicBezTo>
                  <a:close/>
                  <a:moveTo>
                    <a:pt x="16889" y="12494"/>
                  </a:moveTo>
                  <a:cubicBezTo>
                    <a:pt x="16645" y="12494"/>
                    <a:pt x="16442" y="12698"/>
                    <a:pt x="16442" y="12942"/>
                  </a:cubicBezTo>
                  <a:cubicBezTo>
                    <a:pt x="16442" y="13186"/>
                    <a:pt x="16645" y="13390"/>
                    <a:pt x="16889" y="13390"/>
                  </a:cubicBezTo>
                  <a:cubicBezTo>
                    <a:pt x="17133" y="13390"/>
                    <a:pt x="17337" y="13186"/>
                    <a:pt x="17337" y="12942"/>
                  </a:cubicBezTo>
                  <a:cubicBezTo>
                    <a:pt x="17337" y="12698"/>
                    <a:pt x="17133" y="12494"/>
                    <a:pt x="16889" y="12494"/>
                  </a:cubicBezTo>
                  <a:close/>
                  <a:moveTo>
                    <a:pt x="18232" y="12494"/>
                  </a:moveTo>
                  <a:cubicBezTo>
                    <a:pt x="17988" y="12494"/>
                    <a:pt x="17785" y="12698"/>
                    <a:pt x="17785" y="12942"/>
                  </a:cubicBezTo>
                  <a:cubicBezTo>
                    <a:pt x="17785" y="13186"/>
                    <a:pt x="17988" y="13390"/>
                    <a:pt x="18232" y="13390"/>
                  </a:cubicBezTo>
                  <a:cubicBezTo>
                    <a:pt x="18476" y="13390"/>
                    <a:pt x="18680" y="13186"/>
                    <a:pt x="18680" y="12942"/>
                  </a:cubicBezTo>
                  <a:cubicBezTo>
                    <a:pt x="18680" y="12698"/>
                    <a:pt x="18476" y="12494"/>
                    <a:pt x="18232" y="12494"/>
                  </a:cubicBezTo>
                  <a:close/>
                  <a:moveTo>
                    <a:pt x="19575" y="12494"/>
                  </a:moveTo>
                  <a:cubicBezTo>
                    <a:pt x="19331" y="12494"/>
                    <a:pt x="19128" y="12698"/>
                    <a:pt x="19128" y="12942"/>
                  </a:cubicBezTo>
                  <a:cubicBezTo>
                    <a:pt x="19128" y="13186"/>
                    <a:pt x="19331" y="13390"/>
                    <a:pt x="19575" y="13390"/>
                  </a:cubicBezTo>
                  <a:cubicBezTo>
                    <a:pt x="19819" y="13390"/>
                    <a:pt x="20023" y="13186"/>
                    <a:pt x="20023" y="12942"/>
                  </a:cubicBezTo>
                  <a:cubicBezTo>
                    <a:pt x="20023" y="12698"/>
                    <a:pt x="19819" y="12494"/>
                    <a:pt x="19575" y="12494"/>
                  </a:cubicBezTo>
                  <a:close/>
                  <a:moveTo>
                    <a:pt x="20918" y="12494"/>
                  </a:moveTo>
                  <a:cubicBezTo>
                    <a:pt x="20674" y="12494"/>
                    <a:pt x="20471" y="12698"/>
                    <a:pt x="20471" y="12942"/>
                  </a:cubicBezTo>
                  <a:cubicBezTo>
                    <a:pt x="20471" y="13186"/>
                    <a:pt x="20674" y="13390"/>
                    <a:pt x="20918" y="13390"/>
                  </a:cubicBezTo>
                  <a:cubicBezTo>
                    <a:pt x="21162" y="13390"/>
                    <a:pt x="21366" y="13186"/>
                    <a:pt x="21366" y="12942"/>
                  </a:cubicBezTo>
                  <a:cubicBezTo>
                    <a:pt x="21366" y="12698"/>
                    <a:pt x="21162" y="12494"/>
                    <a:pt x="20918" y="12494"/>
                  </a:cubicBezTo>
                  <a:close/>
                  <a:moveTo>
                    <a:pt x="366" y="12657"/>
                  </a:moveTo>
                  <a:cubicBezTo>
                    <a:pt x="163" y="12657"/>
                    <a:pt x="0" y="12820"/>
                    <a:pt x="0" y="13064"/>
                  </a:cubicBezTo>
                  <a:cubicBezTo>
                    <a:pt x="0" y="13268"/>
                    <a:pt x="163" y="13430"/>
                    <a:pt x="366" y="13430"/>
                  </a:cubicBezTo>
                  <a:lnTo>
                    <a:pt x="1953" y="13430"/>
                  </a:lnTo>
                  <a:cubicBezTo>
                    <a:pt x="2157" y="13430"/>
                    <a:pt x="2320" y="13268"/>
                    <a:pt x="2320" y="13064"/>
                  </a:cubicBezTo>
                  <a:cubicBezTo>
                    <a:pt x="2320" y="12820"/>
                    <a:pt x="2157" y="12657"/>
                    <a:pt x="1953" y="12657"/>
                  </a:cubicBezTo>
                  <a:close/>
                  <a:moveTo>
                    <a:pt x="8628" y="12657"/>
                  </a:moveTo>
                  <a:cubicBezTo>
                    <a:pt x="8424" y="12657"/>
                    <a:pt x="8262" y="12820"/>
                    <a:pt x="8262" y="13064"/>
                  </a:cubicBezTo>
                  <a:cubicBezTo>
                    <a:pt x="8262" y="13268"/>
                    <a:pt x="8424" y="13430"/>
                    <a:pt x="8628" y="13430"/>
                  </a:cubicBezTo>
                  <a:lnTo>
                    <a:pt x="12779" y="13430"/>
                  </a:lnTo>
                  <a:cubicBezTo>
                    <a:pt x="12982" y="13430"/>
                    <a:pt x="13145" y="13268"/>
                    <a:pt x="13145" y="13064"/>
                  </a:cubicBezTo>
                  <a:cubicBezTo>
                    <a:pt x="13145" y="12820"/>
                    <a:pt x="12982" y="12657"/>
                    <a:pt x="12779" y="1265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28" name="Google Shape;1855;p36"/>
            <p:cNvSpPr/>
            <p:nvPr/>
          </p:nvSpPr>
          <p:spPr>
            <a:xfrm>
              <a:off x="3222360" y="3394800"/>
              <a:ext cx="353160" cy="233280"/>
            </a:xfrm>
            <a:custGeom>
              <a:avLst/>
              <a:gdLst>
                <a:gd name="textAreaLeft" fmla="*/ 0 w 353160"/>
                <a:gd name="textAreaRight" fmla="*/ 353520 w 353160"/>
                <a:gd name="textAreaTop" fmla="*/ 0 h 233280"/>
                <a:gd name="textAreaBottom" fmla="*/ 233640 h 233280"/>
              </a:gdLst>
              <a:ahLst/>
              <a:cxnLst/>
              <a:rect l="textAreaLeft" t="textAreaTop" r="textAreaRight" b="textAreaBottom"/>
              <a:pathLst>
                <a:path w="21367" h="13431">
                  <a:moveTo>
                    <a:pt x="367" y="82"/>
                  </a:moveTo>
                  <a:cubicBezTo>
                    <a:pt x="163" y="82"/>
                    <a:pt x="0" y="245"/>
                    <a:pt x="0" y="489"/>
                  </a:cubicBezTo>
                  <a:cubicBezTo>
                    <a:pt x="0" y="693"/>
                    <a:pt x="163" y="856"/>
                    <a:pt x="367" y="856"/>
                  </a:cubicBezTo>
                  <a:lnTo>
                    <a:pt x="1954" y="856"/>
                  </a:lnTo>
                  <a:cubicBezTo>
                    <a:pt x="2157" y="856"/>
                    <a:pt x="2361" y="693"/>
                    <a:pt x="2361" y="489"/>
                  </a:cubicBezTo>
                  <a:cubicBezTo>
                    <a:pt x="2361" y="245"/>
                    <a:pt x="2157" y="82"/>
                    <a:pt x="1954" y="82"/>
                  </a:cubicBezTo>
                  <a:close/>
                  <a:moveTo>
                    <a:pt x="3704" y="82"/>
                  </a:moveTo>
                  <a:cubicBezTo>
                    <a:pt x="3500" y="82"/>
                    <a:pt x="3338" y="245"/>
                    <a:pt x="3338" y="489"/>
                  </a:cubicBezTo>
                  <a:cubicBezTo>
                    <a:pt x="3338" y="693"/>
                    <a:pt x="3500" y="856"/>
                    <a:pt x="3704" y="856"/>
                  </a:cubicBezTo>
                  <a:lnTo>
                    <a:pt x="7814" y="856"/>
                  </a:lnTo>
                  <a:cubicBezTo>
                    <a:pt x="8058" y="856"/>
                    <a:pt x="8221" y="693"/>
                    <a:pt x="8221" y="489"/>
                  </a:cubicBezTo>
                  <a:cubicBezTo>
                    <a:pt x="8221" y="245"/>
                    <a:pt x="8058" y="82"/>
                    <a:pt x="7814" y="82"/>
                  </a:cubicBezTo>
                  <a:close/>
                  <a:moveTo>
                    <a:pt x="9605" y="1"/>
                  </a:moveTo>
                  <a:cubicBezTo>
                    <a:pt x="9361" y="1"/>
                    <a:pt x="9157" y="204"/>
                    <a:pt x="9157" y="489"/>
                  </a:cubicBezTo>
                  <a:cubicBezTo>
                    <a:pt x="9157" y="733"/>
                    <a:pt x="9361" y="937"/>
                    <a:pt x="9605" y="937"/>
                  </a:cubicBezTo>
                  <a:cubicBezTo>
                    <a:pt x="9849" y="937"/>
                    <a:pt x="10053" y="733"/>
                    <a:pt x="10053" y="489"/>
                  </a:cubicBezTo>
                  <a:cubicBezTo>
                    <a:pt x="10053" y="204"/>
                    <a:pt x="9849" y="1"/>
                    <a:pt x="9605" y="1"/>
                  </a:cubicBezTo>
                  <a:close/>
                  <a:moveTo>
                    <a:pt x="10948" y="1"/>
                  </a:moveTo>
                  <a:cubicBezTo>
                    <a:pt x="10704" y="1"/>
                    <a:pt x="10500" y="204"/>
                    <a:pt x="10500" y="489"/>
                  </a:cubicBezTo>
                  <a:cubicBezTo>
                    <a:pt x="10500" y="733"/>
                    <a:pt x="10704" y="937"/>
                    <a:pt x="10948" y="937"/>
                  </a:cubicBezTo>
                  <a:cubicBezTo>
                    <a:pt x="11192" y="937"/>
                    <a:pt x="11396" y="733"/>
                    <a:pt x="11396" y="489"/>
                  </a:cubicBezTo>
                  <a:cubicBezTo>
                    <a:pt x="11396" y="204"/>
                    <a:pt x="11192" y="1"/>
                    <a:pt x="10948" y="1"/>
                  </a:cubicBezTo>
                  <a:close/>
                  <a:moveTo>
                    <a:pt x="12291" y="1"/>
                  </a:moveTo>
                  <a:cubicBezTo>
                    <a:pt x="12047" y="1"/>
                    <a:pt x="11843" y="204"/>
                    <a:pt x="11843" y="489"/>
                  </a:cubicBezTo>
                  <a:cubicBezTo>
                    <a:pt x="11843" y="733"/>
                    <a:pt x="12047" y="937"/>
                    <a:pt x="12291" y="937"/>
                  </a:cubicBezTo>
                  <a:cubicBezTo>
                    <a:pt x="12535" y="937"/>
                    <a:pt x="12739" y="733"/>
                    <a:pt x="12739" y="489"/>
                  </a:cubicBezTo>
                  <a:cubicBezTo>
                    <a:pt x="12739" y="204"/>
                    <a:pt x="12535" y="1"/>
                    <a:pt x="12291" y="1"/>
                  </a:cubicBezTo>
                  <a:close/>
                  <a:moveTo>
                    <a:pt x="13634" y="1"/>
                  </a:moveTo>
                  <a:cubicBezTo>
                    <a:pt x="13390" y="1"/>
                    <a:pt x="13186" y="204"/>
                    <a:pt x="13186" y="489"/>
                  </a:cubicBezTo>
                  <a:cubicBezTo>
                    <a:pt x="13186" y="733"/>
                    <a:pt x="13390" y="937"/>
                    <a:pt x="13634" y="937"/>
                  </a:cubicBezTo>
                  <a:cubicBezTo>
                    <a:pt x="13878" y="937"/>
                    <a:pt x="14082" y="733"/>
                    <a:pt x="14082" y="489"/>
                  </a:cubicBezTo>
                  <a:cubicBezTo>
                    <a:pt x="14082" y="204"/>
                    <a:pt x="13878" y="1"/>
                    <a:pt x="13634" y="1"/>
                  </a:cubicBezTo>
                  <a:close/>
                  <a:moveTo>
                    <a:pt x="14977" y="1"/>
                  </a:moveTo>
                  <a:cubicBezTo>
                    <a:pt x="14733" y="1"/>
                    <a:pt x="14529" y="204"/>
                    <a:pt x="14529" y="489"/>
                  </a:cubicBezTo>
                  <a:cubicBezTo>
                    <a:pt x="14529" y="733"/>
                    <a:pt x="14733" y="937"/>
                    <a:pt x="14977" y="937"/>
                  </a:cubicBezTo>
                  <a:cubicBezTo>
                    <a:pt x="15221" y="937"/>
                    <a:pt x="15425" y="733"/>
                    <a:pt x="15425" y="489"/>
                  </a:cubicBezTo>
                  <a:cubicBezTo>
                    <a:pt x="15425" y="204"/>
                    <a:pt x="15221" y="1"/>
                    <a:pt x="14977" y="1"/>
                  </a:cubicBezTo>
                  <a:close/>
                  <a:moveTo>
                    <a:pt x="16320" y="1"/>
                  </a:moveTo>
                  <a:cubicBezTo>
                    <a:pt x="16076" y="1"/>
                    <a:pt x="15872" y="204"/>
                    <a:pt x="15872" y="489"/>
                  </a:cubicBezTo>
                  <a:cubicBezTo>
                    <a:pt x="15872" y="733"/>
                    <a:pt x="16076" y="937"/>
                    <a:pt x="16320" y="937"/>
                  </a:cubicBezTo>
                  <a:cubicBezTo>
                    <a:pt x="16564" y="937"/>
                    <a:pt x="16768" y="733"/>
                    <a:pt x="16768" y="489"/>
                  </a:cubicBezTo>
                  <a:cubicBezTo>
                    <a:pt x="16768" y="204"/>
                    <a:pt x="16564" y="1"/>
                    <a:pt x="16320" y="1"/>
                  </a:cubicBezTo>
                  <a:close/>
                  <a:moveTo>
                    <a:pt x="367" y="1873"/>
                  </a:moveTo>
                  <a:cubicBezTo>
                    <a:pt x="163" y="1873"/>
                    <a:pt x="0" y="2036"/>
                    <a:pt x="0" y="2280"/>
                  </a:cubicBezTo>
                  <a:cubicBezTo>
                    <a:pt x="0" y="2483"/>
                    <a:pt x="163" y="2646"/>
                    <a:pt x="367" y="2646"/>
                  </a:cubicBezTo>
                  <a:lnTo>
                    <a:pt x="1954" y="2646"/>
                  </a:lnTo>
                  <a:cubicBezTo>
                    <a:pt x="2157" y="2646"/>
                    <a:pt x="2361" y="2483"/>
                    <a:pt x="2361" y="2280"/>
                  </a:cubicBezTo>
                  <a:cubicBezTo>
                    <a:pt x="2361" y="2036"/>
                    <a:pt x="2157" y="1873"/>
                    <a:pt x="1954" y="1873"/>
                  </a:cubicBezTo>
                  <a:close/>
                  <a:moveTo>
                    <a:pt x="3704" y="1873"/>
                  </a:moveTo>
                  <a:cubicBezTo>
                    <a:pt x="3500" y="1873"/>
                    <a:pt x="3338" y="2036"/>
                    <a:pt x="3338" y="2280"/>
                  </a:cubicBezTo>
                  <a:cubicBezTo>
                    <a:pt x="3338" y="2483"/>
                    <a:pt x="3500" y="2646"/>
                    <a:pt x="3704" y="2646"/>
                  </a:cubicBezTo>
                  <a:lnTo>
                    <a:pt x="7814" y="2646"/>
                  </a:lnTo>
                  <a:cubicBezTo>
                    <a:pt x="8058" y="2646"/>
                    <a:pt x="8221" y="2483"/>
                    <a:pt x="8221" y="2280"/>
                  </a:cubicBezTo>
                  <a:cubicBezTo>
                    <a:pt x="8221" y="2036"/>
                    <a:pt x="8058" y="1873"/>
                    <a:pt x="7814" y="1873"/>
                  </a:cubicBezTo>
                  <a:close/>
                  <a:moveTo>
                    <a:pt x="367" y="3664"/>
                  </a:moveTo>
                  <a:cubicBezTo>
                    <a:pt x="163" y="3664"/>
                    <a:pt x="0" y="3867"/>
                    <a:pt x="0" y="4071"/>
                  </a:cubicBezTo>
                  <a:cubicBezTo>
                    <a:pt x="0" y="4274"/>
                    <a:pt x="163" y="4437"/>
                    <a:pt x="367" y="4437"/>
                  </a:cubicBezTo>
                  <a:lnTo>
                    <a:pt x="1954" y="4437"/>
                  </a:lnTo>
                  <a:cubicBezTo>
                    <a:pt x="2157" y="4437"/>
                    <a:pt x="2361" y="4274"/>
                    <a:pt x="2361" y="4071"/>
                  </a:cubicBezTo>
                  <a:cubicBezTo>
                    <a:pt x="2361" y="3867"/>
                    <a:pt x="2157" y="3664"/>
                    <a:pt x="1954" y="3664"/>
                  </a:cubicBezTo>
                  <a:close/>
                  <a:moveTo>
                    <a:pt x="3704" y="3664"/>
                  </a:moveTo>
                  <a:cubicBezTo>
                    <a:pt x="3500" y="3664"/>
                    <a:pt x="3338" y="3867"/>
                    <a:pt x="3338" y="4071"/>
                  </a:cubicBezTo>
                  <a:cubicBezTo>
                    <a:pt x="3338" y="4274"/>
                    <a:pt x="3500" y="4437"/>
                    <a:pt x="3704" y="4437"/>
                  </a:cubicBezTo>
                  <a:lnTo>
                    <a:pt x="7814" y="4437"/>
                  </a:lnTo>
                  <a:cubicBezTo>
                    <a:pt x="8058" y="4437"/>
                    <a:pt x="8221" y="4274"/>
                    <a:pt x="8221" y="4071"/>
                  </a:cubicBezTo>
                  <a:cubicBezTo>
                    <a:pt x="8221" y="3867"/>
                    <a:pt x="8058" y="3664"/>
                    <a:pt x="7814" y="3664"/>
                  </a:cubicBezTo>
                  <a:close/>
                  <a:moveTo>
                    <a:pt x="9605" y="3623"/>
                  </a:moveTo>
                  <a:cubicBezTo>
                    <a:pt x="9361" y="3623"/>
                    <a:pt x="9157" y="3826"/>
                    <a:pt x="9157" y="4071"/>
                  </a:cubicBezTo>
                  <a:cubicBezTo>
                    <a:pt x="9157" y="4315"/>
                    <a:pt x="9361" y="4518"/>
                    <a:pt x="9605" y="4518"/>
                  </a:cubicBezTo>
                  <a:cubicBezTo>
                    <a:pt x="9849" y="4518"/>
                    <a:pt x="10053" y="4315"/>
                    <a:pt x="10053" y="4071"/>
                  </a:cubicBezTo>
                  <a:cubicBezTo>
                    <a:pt x="10053" y="3826"/>
                    <a:pt x="9849" y="3623"/>
                    <a:pt x="9605" y="3623"/>
                  </a:cubicBezTo>
                  <a:close/>
                  <a:moveTo>
                    <a:pt x="10948" y="3623"/>
                  </a:moveTo>
                  <a:cubicBezTo>
                    <a:pt x="10704" y="3623"/>
                    <a:pt x="10500" y="3826"/>
                    <a:pt x="10500" y="4071"/>
                  </a:cubicBezTo>
                  <a:cubicBezTo>
                    <a:pt x="10500" y="4315"/>
                    <a:pt x="10704" y="4518"/>
                    <a:pt x="10948" y="4518"/>
                  </a:cubicBezTo>
                  <a:cubicBezTo>
                    <a:pt x="11192" y="4518"/>
                    <a:pt x="11396" y="4315"/>
                    <a:pt x="11396" y="4071"/>
                  </a:cubicBezTo>
                  <a:cubicBezTo>
                    <a:pt x="11396" y="3826"/>
                    <a:pt x="11192" y="3623"/>
                    <a:pt x="10948" y="3623"/>
                  </a:cubicBezTo>
                  <a:close/>
                  <a:moveTo>
                    <a:pt x="12291" y="3623"/>
                  </a:moveTo>
                  <a:cubicBezTo>
                    <a:pt x="12047" y="3623"/>
                    <a:pt x="11843" y="3826"/>
                    <a:pt x="11843" y="4071"/>
                  </a:cubicBezTo>
                  <a:cubicBezTo>
                    <a:pt x="11843" y="4315"/>
                    <a:pt x="12047" y="4518"/>
                    <a:pt x="12291" y="4518"/>
                  </a:cubicBezTo>
                  <a:cubicBezTo>
                    <a:pt x="12535" y="4518"/>
                    <a:pt x="12739" y="4315"/>
                    <a:pt x="12739" y="4071"/>
                  </a:cubicBezTo>
                  <a:cubicBezTo>
                    <a:pt x="12739" y="3826"/>
                    <a:pt x="12535" y="3623"/>
                    <a:pt x="12291" y="3623"/>
                  </a:cubicBezTo>
                  <a:close/>
                  <a:moveTo>
                    <a:pt x="13634" y="3623"/>
                  </a:moveTo>
                  <a:cubicBezTo>
                    <a:pt x="13390" y="3623"/>
                    <a:pt x="13186" y="3826"/>
                    <a:pt x="13186" y="4071"/>
                  </a:cubicBezTo>
                  <a:cubicBezTo>
                    <a:pt x="13186" y="4315"/>
                    <a:pt x="13390" y="4518"/>
                    <a:pt x="13634" y="4518"/>
                  </a:cubicBezTo>
                  <a:cubicBezTo>
                    <a:pt x="13878" y="4518"/>
                    <a:pt x="14082" y="4315"/>
                    <a:pt x="14082" y="4071"/>
                  </a:cubicBezTo>
                  <a:cubicBezTo>
                    <a:pt x="14082" y="3826"/>
                    <a:pt x="13878" y="3623"/>
                    <a:pt x="13634" y="3623"/>
                  </a:cubicBezTo>
                  <a:close/>
                  <a:moveTo>
                    <a:pt x="14977" y="3623"/>
                  </a:moveTo>
                  <a:cubicBezTo>
                    <a:pt x="14733" y="3623"/>
                    <a:pt x="14529" y="3826"/>
                    <a:pt x="14529" y="4071"/>
                  </a:cubicBezTo>
                  <a:cubicBezTo>
                    <a:pt x="14529" y="4315"/>
                    <a:pt x="14733" y="4518"/>
                    <a:pt x="14977" y="4518"/>
                  </a:cubicBezTo>
                  <a:cubicBezTo>
                    <a:pt x="15221" y="4518"/>
                    <a:pt x="15425" y="4315"/>
                    <a:pt x="15425" y="4071"/>
                  </a:cubicBezTo>
                  <a:cubicBezTo>
                    <a:pt x="15425" y="3826"/>
                    <a:pt x="15221" y="3623"/>
                    <a:pt x="14977" y="3623"/>
                  </a:cubicBezTo>
                  <a:close/>
                  <a:moveTo>
                    <a:pt x="16320" y="3623"/>
                  </a:moveTo>
                  <a:cubicBezTo>
                    <a:pt x="16076" y="3623"/>
                    <a:pt x="15872" y="3826"/>
                    <a:pt x="15872" y="4071"/>
                  </a:cubicBezTo>
                  <a:cubicBezTo>
                    <a:pt x="15872" y="4315"/>
                    <a:pt x="16076" y="4518"/>
                    <a:pt x="16320" y="4518"/>
                  </a:cubicBezTo>
                  <a:cubicBezTo>
                    <a:pt x="16564" y="4518"/>
                    <a:pt x="16768" y="4315"/>
                    <a:pt x="16768" y="4071"/>
                  </a:cubicBezTo>
                  <a:cubicBezTo>
                    <a:pt x="16768" y="3826"/>
                    <a:pt x="16564" y="3623"/>
                    <a:pt x="16320" y="3623"/>
                  </a:cubicBezTo>
                  <a:close/>
                  <a:moveTo>
                    <a:pt x="367" y="5454"/>
                  </a:moveTo>
                  <a:cubicBezTo>
                    <a:pt x="163" y="5454"/>
                    <a:pt x="0" y="5658"/>
                    <a:pt x="0" y="5861"/>
                  </a:cubicBezTo>
                  <a:cubicBezTo>
                    <a:pt x="0" y="6065"/>
                    <a:pt x="163" y="6228"/>
                    <a:pt x="367" y="6228"/>
                  </a:cubicBezTo>
                  <a:lnTo>
                    <a:pt x="1954" y="6228"/>
                  </a:lnTo>
                  <a:cubicBezTo>
                    <a:pt x="2157" y="6228"/>
                    <a:pt x="2361" y="6065"/>
                    <a:pt x="2361" y="5861"/>
                  </a:cubicBezTo>
                  <a:cubicBezTo>
                    <a:pt x="2361" y="5658"/>
                    <a:pt x="2157" y="5454"/>
                    <a:pt x="1954" y="5454"/>
                  </a:cubicBezTo>
                  <a:close/>
                  <a:moveTo>
                    <a:pt x="3704" y="5454"/>
                  </a:moveTo>
                  <a:cubicBezTo>
                    <a:pt x="3500" y="5454"/>
                    <a:pt x="3338" y="5658"/>
                    <a:pt x="3338" y="5861"/>
                  </a:cubicBezTo>
                  <a:cubicBezTo>
                    <a:pt x="3338" y="6065"/>
                    <a:pt x="3500" y="6228"/>
                    <a:pt x="3704" y="6228"/>
                  </a:cubicBezTo>
                  <a:lnTo>
                    <a:pt x="7814" y="6228"/>
                  </a:lnTo>
                  <a:cubicBezTo>
                    <a:pt x="8058" y="6228"/>
                    <a:pt x="8221" y="6065"/>
                    <a:pt x="8221" y="5861"/>
                  </a:cubicBezTo>
                  <a:cubicBezTo>
                    <a:pt x="8221" y="5658"/>
                    <a:pt x="8058" y="5454"/>
                    <a:pt x="7814" y="5454"/>
                  </a:cubicBezTo>
                  <a:close/>
                  <a:moveTo>
                    <a:pt x="367" y="7286"/>
                  </a:moveTo>
                  <a:cubicBezTo>
                    <a:pt x="163" y="7286"/>
                    <a:pt x="0" y="7448"/>
                    <a:pt x="0" y="7652"/>
                  </a:cubicBezTo>
                  <a:cubicBezTo>
                    <a:pt x="0" y="7855"/>
                    <a:pt x="163" y="8059"/>
                    <a:pt x="367" y="8059"/>
                  </a:cubicBezTo>
                  <a:lnTo>
                    <a:pt x="1954" y="8059"/>
                  </a:lnTo>
                  <a:cubicBezTo>
                    <a:pt x="2157" y="8059"/>
                    <a:pt x="2361" y="7855"/>
                    <a:pt x="2361" y="7652"/>
                  </a:cubicBezTo>
                  <a:cubicBezTo>
                    <a:pt x="2361" y="7448"/>
                    <a:pt x="2157" y="7286"/>
                    <a:pt x="1954" y="7286"/>
                  </a:cubicBezTo>
                  <a:close/>
                  <a:moveTo>
                    <a:pt x="3704" y="7286"/>
                  </a:moveTo>
                  <a:cubicBezTo>
                    <a:pt x="3500" y="7286"/>
                    <a:pt x="3338" y="7448"/>
                    <a:pt x="3338" y="7652"/>
                  </a:cubicBezTo>
                  <a:cubicBezTo>
                    <a:pt x="3338" y="7855"/>
                    <a:pt x="3500" y="8059"/>
                    <a:pt x="3704" y="8059"/>
                  </a:cubicBezTo>
                  <a:lnTo>
                    <a:pt x="7814" y="8059"/>
                  </a:lnTo>
                  <a:cubicBezTo>
                    <a:pt x="8058" y="8059"/>
                    <a:pt x="8221" y="7855"/>
                    <a:pt x="8221" y="7652"/>
                  </a:cubicBezTo>
                  <a:cubicBezTo>
                    <a:pt x="8221" y="7448"/>
                    <a:pt x="8058" y="7286"/>
                    <a:pt x="7814" y="7286"/>
                  </a:cubicBezTo>
                  <a:close/>
                  <a:moveTo>
                    <a:pt x="14204" y="8791"/>
                  </a:moveTo>
                  <a:cubicBezTo>
                    <a:pt x="13959" y="8791"/>
                    <a:pt x="13756" y="8995"/>
                    <a:pt x="13756" y="9239"/>
                  </a:cubicBezTo>
                  <a:cubicBezTo>
                    <a:pt x="13756" y="9483"/>
                    <a:pt x="13959" y="9687"/>
                    <a:pt x="14204" y="9687"/>
                  </a:cubicBezTo>
                  <a:cubicBezTo>
                    <a:pt x="14448" y="9687"/>
                    <a:pt x="14651" y="9483"/>
                    <a:pt x="14651" y="9239"/>
                  </a:cubicBezTo>
                  <a:cubicBezTo>
                    <a:pt x="14651" y="8995"/>
                    <a:pt x="14448" y="8791"/>
                    <a:pt x="14204" y="8791"/>
                  </a:cubicBezTo>
                  <a:close/>
                  <a:moveTo>
                    <a:pt x="15547" y="8791"/>
                  </a:moveTo>
                  <a:cubicBezTo>
                    <a:pt x="15302" y="8791"/>
                    <a:pt x="15099" y="8995"/>
                    <a:pt x="15099" y="9239"/>
                  </a:cubicBezTo>
                  <a:cubicBezTo>
                    <a:pt x="15099" y="9483"/>
                    <a:pt x="15302" y="9687"/>
                    <a:pt x="15547" y="9687"/>
                  </a:cubicBezTo>
                  <a:cubicBezTo>
                    <a:pt x="15791" y="9687"/>
                    <a:pt x="15994" y="9483"/>
                    <a:pt x="15994" y="9239"/>
                  </a:cubicBezTo>
                  <a:cubicBezTo>
                    <a:pt x="15994" y="8995"/>
                    <a:pt x="15791" y="8791"/>
                    <a:pt x="15547" y="8791"/>
                  </a:cubicBezTo>
                  <a:close/>
                  <a:moveTo>
                    <a:pt x="16890" y="8791"/>
                  </a:moveTo>
                  <a:cubicBezTo>
                    <a:pt x="16645" y="8791"/>
                    <a:pt x="16442" y="8995"/>
                    <a:pt x="16442" y="9239"/>
                  </a:cubicBezTo>
                  <a:cubicBezTo>
                    <a:pt x="16442" y="9483"/>
                    <a:pt x="16645" y="9687"/>
                    <a:pt x="16890" y="9687"/>
                  </a:cubicBezTo>
                  <a:cubicBezTo>
                    <a:pt x="17134" y="9687"/>
                    <a:pt x="17337" y="9483"/>
                    <a:pt x="17337" y="9239"/>
                  </a:cubicBezTo>
                  <a:cubicBezTo>
                    <a:pt x="17337" y="8995"/>
                    <a:pt x="17134" y="8791"/>
                    <a:pt x="16890" y="8791"/>
                  </a:cubicBezTo>
                  <a:close/>
                  <a:moveTo>
                    <a:pt x="18233" y="8791"/>
                  </a:moveTo>
                  <a:cubicBezTo>
                    <a:pt x="17988" y="8791"/>
                    <a:pt x="17785" y="8995"/>
                    <a:pt x="17785" y="9239"/>
                  </a:cubicBezTo>
                  <a:cubicBezTo>
                    <a:pt x="17785" y="9483"/>
                    <a:pt x="17988" y="9687"/>
                    <a:pt x="18233" y="9687"/>
                  </a:cubicBezTo>
                  <a:cubicBezTo>
                    <a:pt x="18477" y="9687"/>
                    <a:pt x="18680" y="9483"/>
                    <a:pt x="18680" y="9239"/>
                  </a:cubicBezTo>
                  <a:cubicBezTo>
                    <a:pt x="18680" y="8995"/>
                    <a:pt x="18477" y="8791"/>
                    <a:pt x="18233" y="8791"/>
                  </a:cubicBezTo>
                  <a:close/>
                  <a:moveTo>
                    <a:pt x="19576" y="8791"/>
                  </a:moveTo>
                  <a:cubicBezTo>
                    <a:pt x="19331" y="8791"/>
                    <a:pt x="19128" y="8995"/>
                    <a:pt x="19128" y="9239"/>
                  </a:cubicBezTo>
                  <a:cubicBezTo>
                    <a:pt x="19128" y="9483"/>
                    <a:pt x="19331" y="9687"/>
                    <a:pt x="19576" y="9687"/>
                  </a:cubicBezTo>
                  <a:cubicBezTo>
                    <a:pt x="19820" y="9687"/>
                    <a:pt x="20023" y="9483"/>
                    <a:pt x="20023" y="9239"/>
                  </a:cubicBezTo>
                  <a:cubicBezTo>
                    <a:pt x="20023" y="8995"/>
                    <a:pt x="19820" y="8791"/>
                    <a:pt x="19576" y="8791"/>
                  </a:cubicBezTo>
                  <a:close/>
                  <a:moveTo>
                    <a:pt x="20919" y="8791"/>
                  </a:moveTo>
                  <a:cubicBezTo>
                    <a:pt x="20674" y="8791"/>
                    <a:pt x="20471" y="8995"/>
                    <a:pt x="20471" y="9239"/>
                  </a:cubicBezTo>
                  <a:cubicBezTo>
                    <a:pt x="20471" y="9483"/>
                    <a:pt x="20674" y="9687"/>
                    <a:pt x="20919" y="9687"/>
                  </a:cubicBezTo>
                  <a:cubicBezTo>
                    <a:pt x="21163" y="9687"/>
                    <a:pt x="21366" y="9483"/>
                    <a:pt x="21366" y="9239"/>
                  </a:cubicBezTo>
                  <a:cubicBezTo>
                    <a:pt x="21366" y="8995"/>
                    <a:pt x="21163" y="8791"/>
                    <a:pt x="20919" y="8791"/>
                  </a:cubicBezTo>
                  <a:close/>
                  <a:moveTo>
                    <a:pt x="367" y="9076"/>
                  </a:moveTo>
                  <a:cubicBezTo>
                    <a:pt x="163" y="9076"/>
                    <a:pt x="0" y="9239"/>
                    <a:pt x="0" y="9443"/>
                  </a:cubicBezTo>
                  <a:cubicBezTo>
                    <a:pt x="0" y="9646"/>
                    <a:pt x="163" y="9850"/>
                    <a:pt x="367" y="9850"/>
                  </a:cubicBezTo>
                  <a:lnTo>
                    <a:pt x="1954" y="9850"/>
                  </a:lnTo>
                  <a:cubicBezTo>
                    <a:pt x="2157" y="9850"/>
                    <a:pt x="2361" y="9646"/>
                    <a:pt x="2361" y="9443"/>
                  </a:cubicBezTo>
                  <a:cubicBezTo>
                    <a:pt x="2361" y="9239"/>
                    <a:pt x="2157" y="9076"/>
                    <a:pt x="1954" y="9076"/>
                  </a:cubicBezTo>
                  <a:close/>
                  <a:moveTo>
                    <a:pt x="8628" y="9076"/>
                  </a:moveTo>
                  <a:cubicBezTo>
                    <a:pt x="8425" y="9076"/>
                    <a:pt x="8262" y="9239"/>
                    <a:pt x="8262" y="9443"/>
                  </a:cubicBezTo>
                  <a:cubicBezTo>
                    <a:pt x="8262" y="9646"/>
                    <a:pt x="8425" y="9850"/>
                    <a:pt x="8628" y="9850"/>
                  </a:cubicBezTo>
                  <a:lnTo>
                    <a:pt x="12779" y="9850"/>
                  </a:lnTo>
                  <a:cubicBezTo>
                    <a:pt x="12983" y="9850"/>
                    <a:pt x="13146" y="9646"/>
                    <a:pt x="13146" y="9443"/>
                  </a:cubicBezTo>
                  <a:cubicBezTo>
                    <a:pt x="13146" y="9239"/>
                    <a:pt x="12983" y="9076"/>
                    <a:pt x="12779" y="9076"/>
                  </a:cubicBezTo>
                  <a:close/>
                  <a:moveTo>
                    <a:pt x="367" y="10867"/>
                  </a:moveTo>
                  <a:cubicBezTo>
                    <a:pt x="163" y="10867"/>
                    <a:pt x="0" y="11030"/>
                    <a:pt x="0" y="11233"/>
                  </a:cubicBezTo>
                  <a:cubicBezTo>
                    <a:pt x="0" y="11478"/>
                    <a:pt x="163" y="11640"/>
                    <a:pt x="367" y="11640"/>
                  </a:cubicBezTo>
                  <a:lnTo>
                    <a:pt x="1954" y="11640"/>
                  </a:lnTo>
                  <a:cubicBezTo>
                    <a:pt x="2157" y="11640"/>
                    <a:pt x="2361" y="11478"/>
                    <a:pt x="2361" y="11233"/>
                  </a:cubicBezTo>
                  <a:cubicBezTo>
                    <a:pt x="2361" y="11030"/>
                    <a:pt x="2157" y="10867"/>
                    <a:pt x="1954" y="10867"/>
                  </a:cubicBezTo>
                  <a:close/>
                  <a:moveTo>
                    <a:pt x="8628" y="10867"/>
                  </a:moveTo>
                  <a:cubicBezTo>
                    <a:pt x="8425" y="10867"/>
                    <a:pt x="8262" y="11030"/>
                    <a:pt x="8262" y="11233"/>
                  </a:cubicBezTo>
                  <a:cubicBezTo>
                    <a:pt x="8262" y="11478"/>
                    <a:pt x="8425" y="11640"/>
                    <a:pt x="8628" y="11640"/>
                  </a:cubicBezTo>
                  <a:lnTo>
                    <a:pt x="12779" y="11640"/>
                  </a:lnTo>
                  <a:cubicBezTo>
                    <a:pt x="12983" y="11640"/>
                    <a:pt x="13146" y="11478"/>
                    <a:pt x="13146" y="11233"/>
                  </a:cubicBezTo>
                  <a:cubicBezTo>
                    <a:pt x="13146" y="11030"/>
                    <a:pt x="12983" y="10867"/>
                    <a:pt x="12779" y="10867"/>
                  </a:cubicBezTo>
                  <a:close/>
                  <a:moveTo>
                    <a:pt x="14204" y="12495"/>
                  </a:moveTo>
                  <a:cubicBezTo>
                    <a:pt x="13959" y="12495"/>
                    <a:pt x="13756" y="12698"/>
                    <a:pt x="13756" y="12943"/>
                  </a:cubicBezTo>
                  <a:cubicBezTo>
                    <a:pt x="13756" y="13187"/>
                    <a:pt x="13959" y="13390"/>
                    <a:pt x="14204" y="13390"/>
                  </a:cubicBezTo>
                  <a:cubicBezTo>
                    <a:pt x="14448" y="13390"/>
                    <a:pt x="14651" y="13187"/>
                    <a:pt x="14651" y="12943"/>
                  </a:cubicBezTo>
                  <a:cubicBezTo>
                    <a:pt x="14651" y="12698"/>
                    <a:pt x="14448" y="12495"/>
                    <a:pt x="14204" y="12495"/>
                  </a:cubicBezTo>
                  <a:close/>
                  <a:moveTo>
                    <a:pt x="15547" y="12495"/>
                  </a:moveTo>
                  <a:cubicBezTo>
                    <a:pt x="15302" y="12495"/>
                    <a:pt x="15099" y="12698"/>
                    <a:pt x="15099" y="12943"/>
                  </a:cubicBezTo>
                  <a:cubicBezTo>
                    <a:pt x="15099" y="13187"/>
                    <a:pt x="15302" y="13390"/>
                    <a:pt x="15547" y="13390"/>
                  </a:cubicBezTo>
                  <a:cubicBezTo>
                    <a:pt x="15791" y="13390"/>
                    <a:pt x="15994" y="13187"/>
                    <a:pt x="15994" y="12943"/>
                  </a:cubicBezTo>
                  <a:cubicBezTo>
                    <a:pt x="15994" y="12698"/>
                    <a:pt x="15791" y="12495"/>
                    <a:pt x="15547" y="12495"/>
                  </a:cubicBezTo>
                  <a:close/>
                  <a:moveTo>
                    <a:pt x="16890" y="12495"/>
                  </a:moveTo>
                  <a:cubicBezTo>
                    <a:pt x="16645" y="12495"/>
                    <a:pt x="16442" y="12698"/>
                    <a:pt x="16442" y="12943"/>
                  </a:cubicBezTo>
                  <a:cubicBezTo>
                    <a:pt x="16442" y="13187"/>
                    <a:pt x="16645" y="13390"/>
                    <a:pt x="16890" y="13390"/>
                  </a:cubicBezTo>
                  <a:cubicBezTo>
                    <a:pt x="17134" y="13390"/>
                    <a:pt x="17337" y="13187"/>
                    <a:pt x="17337" y="12943"/>
                  </a:cubicBezTo>
                  <a:cubicBezTo>
                    <a:pt x="17337" y="12698"/>
                    <a:pt x="17134" y="12495"/>
                    <a:pt x="16890" y="12495"/>
                  </a:cubicBezTo>
                  <a:close/>
                  <a:moveTo>
                    <a:pt x="18233" y="12495"/>
                  </a:moveTo>
                  <a:cubicBezTo>
                    <a:pt x="17988" y="12495"/>
                    <a:pt x="17785" y="12698"/>
                    <a:pt x="17785" y="12943"/>
                  </a:cubicBezTo>
                  <a:cubicBezTo>
                    <a:pt x="17785" y="13187"/>
                    <a:pt x="17988" y="13390"/>
                    <a:pt x="18233" y="13390"/>
                  </a:cubicBezTo>
                  <a:cubicBezTo>
                    <a:pt x="18477" y="13390"/>
                    <a:pt x="18680" y="13187"/>
                    <a:pt x="18680" y="12943"/>
                  </a:cubicBezTo>
                  <a:cubicBezTo>
                    <a:pt x="18680" y="12698"/>
                    <a:pt x="18477" y="12495"/>
                    <a:pt x="18233" y="12495"/>
                  </a:cubicBezTo>
                  <a:close/>
                  <a:moveTo>
                    <a:pt x="19576" y="12495"/>
                  </a:moveTo>
                  <a:cubicBezTo>
                    <a:pt x="19331" y="12495"/>
                    <a:pt x="19128" y="12698"/>
                    <a:pt x="19128" y="12943"/>
                  </a:cubicBezTo>
                  <a:cubicBezTo>
                    <a:pt x="19128" y="13187"/>
                    <a:pt x="19331" y="13390"/>
                    <a:pt x="19576" y="13390"/>
                  </a:cubicBezTo>
                  <a:cubicBezTo>
                    <a:pt x="19820" y="13390"/>
                    <a:pt x="20023" y="13187"/>
                    <a:pt x="20023" y="12943"/>
                  </a:cubicBezTo>
                  <a:cubicBezTo>
                    <a:pt x="20023" y="12698"/>
                    <a:pt x="19820" y="12495"/>
                    <a:pt x="19576" y="12495"/>
                  </a:cubicBezTo>
                  <a:close/>
                  <a:moveTo>
                    <a:pt x="20919" y="12495"/>
                  </a:moveTo>
                  <a:cubicBezTo>
                    <a:pt x="20674" y="12495"/>
                    <a:pt x="20471" y="12698"/>
                    <a:pt x="20471" y="12943"/>
                  </a:cubicBezTo>
                  <a:cubicBezTo>
                    <a:pt x="20471" y="13187"/>
                    <a:pt x="20674" y="13390"/>
                    <a:pt x="20919" y="13390"/>
                  </a:cubicBezTo>
                  <a:cubicBezTo>
                    <a:pt x="21163" y="13390"/>
                    <a:pt x="21366" y="13187"/>
                    <a:pt x="21366" y="12943"/>
                  </a:cubicBezTo>
                  <a:cubicBezTo>
                    <a:pt x="21366" y="12698"/>
                    <a:pt x="21163" y="12495"/>
                    <a:pt x="20919" y="12495"/>
                  </a:cubicBezTo>
                  <a:close/>
                  <a:moveTo>
                    <a:pt x="367" y="12658"/>
                  </a:moveTo>
                  <a:cubicBezTo>
                    <a:pt x="163" y="12658"/>
                    <a:pt x="0" y="12821"/>
                    <a:pt x="0" y="13065"/>
                  </a:cubicBezTo>
                  <a:cubicBezTo>
                    <a:pt x="0" y="13268"/>
                    <a:pt x="163" y="13431"/>
                    <a:pt x="367" y="13431"/>
                  </a:cubicBezTo>
                  <a:lnTo>
                    <a:pt x="1954" y="13431"/>
                  </a:lnTo>
                  <a:cubicBezTo>
                    <a:pt x="2157" y="13431"/>
                    <a:pt x="2361" y="13268"/>
                    <a:pt x="2361" y="13065"/>
                  </a:cubicBezTo>
                  <a:cubicBezTo>
                    <a:pt x="2361" y="12821"/>
                    <a:pt x="2157" y="12658"/>
                    <a:pt x="1954" y="12658"/>
                  </a:cubicBezTo>
                  <a:close/>
                  <a:moveTo>
                    <a:pt x="8628" y="12658"/>
                  </a:moveTo>
                  <a:cubicBezTo>
                    <a:pt x="8425" y="12658"/>
                    <a:pt x="8262" y="12821"/>
                    <a:pt x="8262" y="13065"/>
                  </a:cubicBezTo>
                  <a:cubicBezTo>
                    <a:pt x="8262" y="13268"/>
                    <a:pt x="8425" y="13431"/>
                    <a:pt x="8628" y="13431"/>
                  </a:cubicBezTo>
                  <a:lnTo>
                    <a:pt x="12779" y="13431"/>
                  </a:lnTo>
                  <a:cubicBezTo>
                    <a:pt x="12983" y="13431"/>
                    <a:pt x="13146" y="13268"/>
                    <a:pt x="13146" y="13065"/>
                  </a:cubicBezTo>
                  <a:cubicBezTo>
                    <a:pt x="13146" y="12821"/>
                    <a:pt x="12983" y="12658"/>
                    <a:pt x="12779" y="1265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29" name="Google Shape;1856;p36"/>
            <p:cNvSpPr/>
            <p:nvPr/>
          </p:nvSpPr>
          <p:spPr>
            <a:xfrm>
              <a:off x="3222360" y="3651120"/>
              <a:ext cx="353160" cy="233280"/>
            </a:xfrm>
            <a:custGeom>
              <a:avLst/>
              <a:gdLst>
                <a:gd name="textAreaLeft" fmla="*/ 0 w 353160"/>
                <a:gd name="textAreaRight" fmla="*/ 353520 w 353160"/>
                <a:gd name="textAreaTop" fmla="*/ 0 h 233280"/>
                <a:gd name="textAreaBottom" fmla="*/ 233640 h 233280"/>
              </a:gdLst>
              <a:ahLst/>
              <a:cxnLst/>
              <a:rect l="textAreaLeft" t="textAreaTop" r="textAreaRight" b="textAreaBottom"/>
              <a:pathLst>
                <a:path w="21367" h="13431">
                  <a:moveTo>
                    <a:pt x="367" y="82"/>
                  </a:moveTo>
                  <a:cubicBezTo>
                    <a:pt x="163" y="82"/>
                    <a:pt x="0" y="244"/>
                    <a:pt x="0" y="448"/>
                  </a:cubicBezTo>
                  <a:cubicBezTo>
                    <a:pt x="0" y="692"/>
                    <a:pt x="163" y="855"/>
                    <a:pt x="367" y="855"/>
                  </a:cubicBezTo>
                  <a:lnTo>
                    <a:pt x="1954" y="855"/>
                  </a:lnTo>
                  <a:cubicBezTo>
                    <a:pt x="2157" y="855"/>
                    <a:pt x="2361" y="692"/>
                    <a:pt x="2361" y="448"/>
                  </a:cubicBezTo>
                  <a:cubicBezTo>
                    <a:pt x="2361" y="244"/>
                    <a:pt x="2157" y="82"/>
                    <a:pt x="1954" y="82"/>
                  </a:cubicBezTo>
                  <a:close/>
                  <a:moveTo>
                    <a:pt x="3704" y="82"/>
                  </a:moveTo>
                  <a:cubicBezTo>
                    <a:pt x="3500" y="82"/>
                    <a:pt x="3338" y="244"/>
                    <a:pt x="3338" y="448"/>
                  </a:cubicBezTo>
                  <a:cubicBezTo>
                    <a:pt x="3338" y="692"/>
                    <a:pt x="3500" y="855"/>
                    <a:pt x="3704" y="855"/>
                  </a:cubicBezTo>
                  <a:lnTo>
                    <a:pt x="7814" y="855"/>
                  </a:lnTo>
                  <a:cubicBezTo>
                    <a:pt x="8058" y="855"/>
                    <a:pt x="8221" y="692"/>
                    <a:pt x="8221" y="448"/>
                  </a:cubicBezTo>
                  <a:cubicBezTo>
                    <a:pt x="8221" y="244"/>
                    <a:pt x="8058" y="82"/>
                    <a:pt x="7814" y="82"/>
                  </a:cubicBezTo>
                  <a:close/>
                  <a:moveTo>
                    <a:pt x="9605" y="0"/>
                  </a:moveTo>
                  <a:cubicBezTo>
                    <a:pt x="9361" y="0"/>
                    <a:pt x="9157" y="204"/>
                    <a:pt x="9157" y="448"/>
                  </a:cubicBezTo>
                  <a:cubicBezTo>
                    <a:pt x="9157" y="692"/>
                    <a:pt x="9361" y="896"/>
                    <a:pt x="9605" y="896"/>
                  </a:cubicBezTo>
                  <a:cubicBezTo>
                    <a:pt x="9849" y="896"/>
                    <a:pt x="10053" y="692"/>
                    <a:pt x="10053" y="448"/>
                  </a:cubicBezTo>
                  <a:cubicBezTo>
                    <a:pt x="10053" y="204"/>
                    <a:pt x="9849" y="0"/>
                    <a:pt x="9605" y="0"/>
                  </a:cubicBezTo>
                  <a:close/>
                  <a:moveTo>
                    <a:pt x="10948" y="0"/>
                  </a:moveTo>
                  <a:cubicBezTo>
                    <a:pt x="10704" y="0"/>
                    <a:pt x="10500" y="204"/>
                    <a:pt x="10500" y="448"/>
                  </a:cubicBezTo>
                  <a:cubicBezTo>
                    <a:pt x="10500" y="692"/>
                    <a:pt x="10704" y="896"/>
                    <a:pt x="10948" y="896"/>
                  </a:cubicBezTo>
                  <a:cubicBezTo>
                    <a:pt x="11192" y="896"/>
                    <a:pt x="11396" y="692"/>
                    <a:pt x="11396" y="448"/>
                  </a:cubicBezTo>
                  <a:cubicBezTo>
                    <a:pt x="11396" y="204"/>
                    <a:pt x="11192" y="0"/>
                    <a:pt x="10948" y="0"/>
                  </a:cubicBezTo>
                  <a:close/>
                  <a:moveTo>
                    <a:pt x="12291" y="0"/>
                  </a:moveTo>
                  <a:cubicBezTo>
                    <a:pt x="12047" y="0"/>
                    <a:pt x="11843" y="204"/>
                    <a:pt x="11843" y="448"/>
                  </a:cubicBezTo>
                  <a:cubicBezTo>
                    <a:pt x="11843" y="692"/>
                    <a:pt x="12047" y="896"/>
                    <a:pt x="12291" y="896"/>
                  </a:cubicBezTo>
                  <a:cubicBezTo>
                    <a:pt x="12535" y="896"/>
                    <a:pt x="12739" y="692"/>
                    <a:pt x="12739" y="448"/>
                  </a:cubicBezTo>
                  <a:cubicBezTo>
                    <a:pt x="12739" y="204"/>
                    <a:pt x="12535" y="0"/>
                    <a:pt x="12291" y="0"/>
                  </a:cubicBezTo>
                  <a:close/>
                  <a:moveTo>
                    <a:pt x="13634" y="0"/>
                  </a:moveTo>
                  <a:cubicBezTo>
                    <a:pt x="13390" y="0"/>
                    <a:pt x="13186" y="204"/>
                    <a:pt x="13186" y="448"/>
                  </a:cubicBezTo>
                  <a:cubicBezTo>
                    <a:pt x="13186" y="692"/>
                    <a:pt x="13390" y="896"/>
                    <a:pt x="13634" y="896"/>
                  </a:cubicBezTo>
                  <a:cubicBezTo>
                    <a:pt x="13878" y="896"/>
                    <a:pt x="14082" y="692"/>
                    <a:pt x="14082" y="448"/>
                  </a:cubicBezTo>
                  <a:cubicBezTo>
                    <a:pt x="14082" y="204"/>
                    <a:pt x="13878" y="0"/>
                    <a:pt x="13634" y="0"/>
                  </a:cubicBezTo>
                  <a:close/>
                  <a:moveTo>
                    <a:pt x="14977" y="0"/>
                  </a:moveTo>
                  <a:cubicBezTo>
                    <a:pt x="14733" y="0"/>
                    <a:pt x="14529" y="204"/>
                    <a:pt x="14529" y="448"/>
                  </a:cubicBezTo>
                  <a:cubicBezTo>
                    <a:pt x="14529" y="692"/>
                    <a:pt x="14733" y="896"/>
                    <a:pt x="14977" y="896"/>
                  </a:cubicBezTo>
                  <a:cubicBezTo>
                    <a:pt x="15221" y="896"/>
                    <a:pt x="15425" y="692"/>
                    <a:pt x="15425" y="448"/>
                  </a:cubicBezTo>
                  <a:cubicBezTo>
                    <a:pt x="15425" y="204"/>
                    <a:pt x="15221" y="0"/>
                    <a:pt x="14977" y="0"/>
                  </a:cubicBezTo>
                  <a:close/>
                  <a:moveTo>
                    <a:pt x="16320" y="0"/>
                  </a:moveTo>
                  <a:cubicBezTo>
                    <a:pt x="16076" y="0"/>
                    <a:pt x="15872" y="204"/>
                    <a:pt x="15872" y="448"/>
                  </a:cubicBezTo>
                  <a:cubicBezTo>
                    <a:pt x="15872" y="692"/>
                    <a:pt x="16076" y="896"/>
                    <a:pt x="16320" y="896"/>
                  </a:cubicBezTo>
                  <a:cubicBezTo>
                    <a:pt x="16564" y="896"/>
                    <a:pt x="16768" y="692"/>
                    <a:pt x="16768" y="448"/>
                  </a:cubicBezTo>
                  <a:cubicBezTo>
                    <a:pt x="16768" y="204"/>
                    <a:pt x="16564" y="0"/>
                    <a:pt x="16320" y="0"/>
                  </a:cubicBezTo>
                  <a:close/>
                  <a:moveTo>
                    <a:pt x="367" y="1872"/>
                  </a:moveTo>
                  <a:cubicBezTo>
                    <a:pt x="163" y="1872"/>
                    <a:pt x="0" y="2035"/>
                    <a:pt x="0" y="2239"/>
                  </a:cubicBezTo>
                  <a:cubicBezTo>
                    <a:pt x="0" y="2483"/>
                    <a:pt x="163" y="2646"/>
                    <a:pt x="367" y="2646"/>
                  </a:cubicBezTo>
                  <a:lnTo>
                    <a:pt x="1954" y="2646"/>
                  </a:lnTo>
                  <a:cubicBezTo>
                    <a:pt x="2157" y="2646"/>
                    <a:pt x="2361" y="2483"/>
                    <a:pt x="2361" y="2239"/>
                  </a:cubicBezTo>
                  <a:cubicBezTo>
                    <a:pt x="2361" y="2035"/>
                    <a:pt x="2157" y="1872"/>
                    <a:pt x="1954" y="1872"/>
                  </a:cubicBezTo>
                  <a:close/>
                  <a:moveTo>
                    <a:pt x="3704" y="1872"/>
                  </a:moveTo>
                  <a:cubicBezTo>
                    <a:pt x="3500" y="1872"/>
                    <a:pt x="3338" y="2035"/>
                    <a:pt x="3338" y="2239"/>
                  </a:cubicBezTo>
                  <a:cubicBezTo>
                    <a:pt x="3338" y="2483"/>
                    <a:pt x="3500" y="2646"/>
                    <a:pt x="3704" y="2646"/>
                  </a:cubicBezTo>
                  <a:lnTo>
                    <a:pt x="7814" y="2646"/>
                  </a:lnTo>
                  <a:cubicBezTo>
                    <a:pt x="8058" y="2646"/>
                    <a:pt x="8221" y="2483"/>
                    <a:pt x="8221" y="2239"/>
                  </a:cubicBezTo>
                  <a:cubicBezTo>
                    <a:pt x="8221" y="2035"/>
                    <a:pt x="8058" y="1872"/>
                    <a:pt x="7814" y="1872"/>
                  </a:cubicBezTo>
                  <a:close/>
                  <a:moveTo>
                    <a:pt x="367" y="3663"/>
                  </a:moveTo>
                  <a:cubicBezTo>
                    <a:pt x="163" y="3663"/>
                    <a:pt x="0" y="3826"/>
                    <a:pt x="0" y="4070"/>
                  </a:cubicBezTo>
                  <a:cubicBezTo>
                    <a:pt x="0" y="4273"/>
                    <a:pt x="163" y="4436"/>
                    <a:pt x="367" y="4436"/>
                  </a:cubicBezTo>
                  <a:lnTo>
                    <a:pt x="1954" y="4436"/>
                  </a:lnTo>
                  <a:cubicBezTo>
                    <a:pt x="2157" y="4436"/>
                    <a:pt x="2361" y="4273"/>
                    <a:pt x="2361" y="4070"/>
                  </a:cubicBezTo>
                  <a:cubicBezTo>
                    <a:pt x="2361" y="3826"/>
                    <a:pt x="2157" y="3663"/>
                    <a:pt x="1954" y="3663"/>
                  </a:cubicBezTo>
                  <a:close/>
                  <a:moveTo>
                    <a:pt x="3704" y="3663"/>
                  </a:moveTo>
                  <a:cubicBezTo>
                    <a:pt x="3500" y="3663"/>
                    <a:pt x="3338" y="3826"/>
                    <a:pt x="3338" y="4070"/>
                  </a:cubicBezTo>
                  <a:cubicBezTo>
                    <a:pt x="3338" y="4273"/>
                    <a:pt x="3500" y="4436"/>
                    <a:pt x="3704" y="4436"/>
                  </a:cubicBezTo>
                  <a:lnTo>
                    <a:pt x="7814" y="4436"/>
                  </a:lnTo>
                  <a:cubicBezTo>
                    <a:pt x="8058" y="4436"/>
                    <a:pt x="8221" y="4273"/>
                    <a:pt x="8221" y="4070"/>
                  </a:cubicBezTo>
                  <a:cubicBezTo>
                    <a:pt x="8221" y="3826"/>
                    <a:pt x="8058" y="3663"/>
                    <a:pt x="7814" y="3663"/>
                  </a:cubicBezTo>
                  <a:close/>
                  <a:moveTo>
                    <a:pt x="9605" y="3622"/>
                  </a:moveTo>
                  <a:cubicBezTo>
                    <a:pt x="9361" y="3622"/>
                    <a:pt x="9157" y="3785"/>
                    <a:pt x="9157" y="4070"/>
                  </a:cubicBezTo>
                  <a:cubicBezTo>
                    <a:pt x="9157" y="4314"/>
                    <a:pt x="9361" y="4518"/>
                    <a:pt x="9605" y="4518"/>
                  </a:cubicBezTo>
                  <a:cubicBezTo>
                    <a:pt x="9849" y="4518"/>
                    <a:pt x="10053" y="4314"/>
                    <a:pt x="10053" y="4070"/>
                  </a:cubicBezTo>
                  <a:cubicBezTo>
                    <a:pt x="10053" y="3785"/>
                    <a:pt x="9849" y="3622"/>
                    <a:pt x="9605" y="3622"/>
                  </a:cubicBezTo>
                  <a:close/>
                  <a:moveTo>
                    <a:pt x="10948" y="3622"/>
                  </a:moveTo>
                  <a:cubicBezTo>
                    <a:pt x="10704" y="3622"/>
                    <a:pt x="10500" y="3785"/>
                    <a:pt x="10500" y="4070"/>
                  </a:cubicBezTo>
                  <a:cubicBezTo>
                    <a:pt x="10500" y="4314"/>
                    <a:pt x="10704" y="4518"/>
                    <a:pt x="10948" y="4518"/>
                  </a:cubicBezTo>
                  <a:cubicBezTo>
                    <a:pt x="11192" y="4518"/>
                    <a:pt x="11396" y="4314"/>
                    <a:pt x="11396" y="4070"/>
                  </a:cubicBezTo>
                  <a:cubicBezTo>
                    <a:pt x="11396" y="3785"/>
                    <a:pt x="11192" y="3622"/>
                    <a:pt x="10948" y="3622"/>
                  </a:cubicBezTo>
                  <a:close/>
                  <a:moveTo>
                    <a:pt x="12291" y="3622"/>
                  </a:moveTo>
                  <a:cubicBezTo>
                    <a:pt x="12047" y="3622"/>
                    <a:pt x="11843" y="3785"/>
                    <a:pt x="11843" y="4070"/>
                  </a:cubicBezTo>
                  <a:cubicBezTo>
                    <a:pt x="11843" y="4314"/>
                    <a:pt x="12047" y="4518"/>
                    <a:pt x="12291" y="4518"/>
                  </a:cubicBezTo>
                  <a:cubicBezTo>
                    <a:pt x="12535" y="4518"/>
                    <a:pt x="12739" y="4314"/>
                    <a:pt x="12739" y="4070"/>
                  </a:cubicBezTo>
                  <a:cubicBezTo>
                    <a:pt x="12739" y="3785"/>
                    <a:pt x="12535" y="3622"/>
                    <a:pt x="12291" y="3622"/>
                  </a:cubicBezTo>
                  <a:close/>
                  <a:moveTo>
                    <a:pt x="13634" y="3622"/>
                  </a:moveTo>
                  <a:cubicBezTo>
                    <a:pt x="13390" y="3622"/>
                    <a:pt x="13186" y="3785"/>
                    <a:pt x="13186" y="4070"/>
                  </a:cubicBezTo>
                  <a:cubicBezTo>
                    <a:pt x="13186" y="4314"/>
                    <a:pt x="13390" y="4518"/>
                    <a:pt x="13634" y="4518"/>
                  </a:cubicBezTo>
                  <a:cubicBezTo>
                    <a:pt x="13878" y="4518"/>
                    <a:pt x="14082" y="4314"/>
                    <a:pt x="14082" y="4070"/>
                  </a:cubicBezTo>
                  <a:cubicBezTo>
                    <a:pt x="14082" y="3785"/>
                    <a:pt x="13878" y="3622"/>
                    <a:pt x="13634" y="3622"/>
                  </a:cubicBezTo>
                  <a:close/>
                  <a:moveTo>
                    <a:pt x="14977" y="3622"/>
                  </a:moveTo>
                  <a:cubicBezTo>
                    <a:pt x="14733" y="3622"/>
                    <a:pt x="14529" y="3785"/>
                    <a:pt x="14529" y="4070"/>
                  </a:cubicBezTo>
                  <a:cubicBezTo>
                    <a:pt x="14529" y="4314"/>
                    <a:pt x="14733" y="4518"/>
                    <a:pt x="14977" y="4518"/>
                  </a:cubicBezTo>
                  <a:cubicBezTo>
                    <a:pt x="15221" y="4518"/>
                    <a:pt x="15425" y="4314"/>
                    <a:pt x="15425" y="4070"/>
                  </a:cubicBezTo>
                  <a:cubicBezTo>
                    <a:pt x="15425" y="3785"/>
                    <a:pt x="15221" y="3622"/>
                    <a:pt x="14977" y="3622"/>
                  </a:cubicBezTo>
                  <a:close/>
                  <a:moveTo>
                    <a:pt x="16320" y="3622"/>
                  </a:moveTo>
                  <a:cubicBezTo>
                    <a:pt x="16076" y="3622"/>
                    <a:pt x="15872" y="3785"/>
                    <a:pt x="15872" y="4070"/>
                  </a:cubicBezTo>
                  <a:cubicBezTo>
                    <a:pt x="15872" y="4314"/>
                    <a:pt x="16076" y="4518"/>
                    <a:pt x="16320" y="4518"/>
                  </a:cubicBezTo>
                  <a:cubicBezTo>
                    <a:pt x="16564" y="4518"/>
                    <a:pt x="16768" y="4314"/>
                    <a:pt x="16768" y="4070"/>
                  </a:cubicBezTo>
                  <a:cubicBezTo>
                    <a:pt x="16768" y="3785"/>
                    <a:pt x="16564" y="3622"/>
                    <a:pt x="16320" y="3622"/>
                  </a:cubicBezTo>
                  <a:close/>
                  <a:moveTo>
                    <a:pt x="367" y="5454"/>
                  </a:moveTo>
                  <a:cubicBezTo>
                    <a:pt x="163" y="5454"/>
                    <a:pt x="0" y="5617"/>
                    <a:pt x="0" y="5861"/>
                  </a:cubicBezTo>
                  <a:cubicBezTo>
                    <a:pt x="0" y="6064"/>
                    <a:pt x="163" y="6227"/>
                    <a:pt x="367" y="6227"/>
                  </a:cubicBezTo>
                  <a:lnTo>
                    <a:pt x="1954" y="6227"/>
                  </a:lnTo>
                  <a:cubicBezTo>
                    <a:pt x="2157" y="6227"/>
                    <a:pt x="2361" y="6064"/>
                    <a:pt x="2361" y="5861"/>
                  </a:cubicBezTo>
                  <a:cubicBezTo>
                    <a:pt x="2361" y="5617"/>
                    <a:pt x="2157" y="5454"/>
                    <a:pt x="1954" y="5454"/>
                  </a:cubicBezTo>
                  <a:close/>
                  <a:moveTo>
                    <a:pt x="3704" y="5454"/>
                  </a:moveTo>
                  <a:cubicBezTo>
                    <a:pt x="3500" y="5454"/>
                    <a:pt x="3338" y="5617"/>
                    <a:pt x="3338" y="5861"/>
                  </a:cubicBezTo>
                  <a:cubicBezTo>
                    <a:pt x="3338" y="6064"/>
                    <a:pt x="3500" y="6227"/>
                    <a:pt x="3704" y="6227"/>
                  </a:cubicBezTo>
                  <a:lnTo>
                    <a:pt x="7814" y="6227"/>
                  </a:lnTo>
                  <a:cubicBezTo>
                    <a:pt x="8058" y="6227"/>
                    <a:pt x="8221" y="6064"/>
                    <a:pt x="8221" y="5861"/>
                  </a:cubicBezTo>
                  <a:cubicBezTo>
                    <a:pt x="8221" y="5617"/>
                    <a:pt x="8058" y="5454"/>
                    <a:pt x="7814" y="5454"/>
                  </a:cubicBezTo>
                  <a:close/>
                  <a:moveTo>
                    <a:pt x="367" y="7244"/>
                  </a:moveTo>
                  <a:cubicBezTo>
                    <a:pt x="163" y="7244"/>
                    <a:pt x="0" y="7448"/>
                    <a:pt x="0" y="7651"/>
                  </a:cubicBezTo>
                  <a:cubicBezTo>
                    <a:pt x="0" y="7855"/>
                    <a:pt x="163" y="8018"/>
                    <a:pt x="367" y="8018"/>
                  </a:cubicBezTo>
                  <a:lnTo>
                    <a:pt x="1954" y="8018"/>
                  </a:lnTo>
                  <a:cubicBezTo>
                    <a:pt x="2157" y="8018"/>
                    <a:pt x="2361" y="7855"/>
                    <a:pt x="2361" y="7651"/>
                  </a:cubicBezTo>
                  <a:cubicBezTo>
                    <a:pt x="2361" y="7448"/>
                    <a:pt x="2157" y="7244"/>
                    <a:pt x="1954" y="7244"/>
                  </a:cubicBezTo>
                  <a:close/>
                  <a:moveTo>
                    <a:pt x="3704" y="7244"/>
                  </a:moveTo>
                  <a:cubicBezTo>
                    <a:pt x="3500" y="7244"/>
                    <a:pt x="3338" y="7448"/>
                    <a:pt x="3338" y="7651"/>
                  </a:cubicBezTo>
                  <a:cubicBezTo>
                    <a:pt x="3338" y="7855"/>
                    <a:pt x="3500" y="8018"/>
                    <a:pt x="3704" y="8018"/>
                  </a:cubicBezTo>
                  <a:lnTo>
                    <a:pt x="7814" y="8018"/>
                  </a:lnTo>
                  <a:cubicBezTo>
                    <a:pt x="8058" y="8018"/>
                    <a:pt x="8221" y="7855"/>
                    <a:pt x="8221" y="7651"/>
                  </a:cubicBezTo>
                  <a:cubicBezTo>
                    <a:pt x="8221" y="7448"/>
                    <a:pt x="8058" y="7244"/>
                    <a:pt x="7814" y="7244"/>
                  </a:cubicBezTo>
                  <a:close/>
                  <a:moveTo>
                    <a:pt x="14204" y="8750"/>
                  </a:moveTo>
                  <a:cubicBezTo>
                    <a:pt x="13959" y="8750"/>
                    <a:pt x="13756" y="8954"/>
                    <a:pt x="13756" y="9198"/>
                  </a:cubicBezTo>
                  <a:cubicBezTo>
                    <a:pt x="13756" y="9483"/>
                    <a:pt x="13959" y="9686"/>
                    <a:pt x="14204" y="9686"/>
                  </a:cubicBezTo>
                  <a:cubicBezTo>
                    <a:pt x="14448" y="9686"/>
                    <a:pt x="14651" y="9483"/>
                    <a:pt x="14651" y="9198"/>
                  </a:cubicBezTo>
                  <a:cubicBezTo>
                    <a:pt x="14651" y="8954"/>
                    <a:pt x="14448" y="8750"/>
                    <a:pt x="14204" y="8750"/>
                  </a:cubicBezTo>
                  <a:close/>
                  <a:moveTo>
                    <a:pt x="15547" y="8750"/>
                  </a:moveTo>
                  <a:cubicBezTo>
                    <a:pt x="15302" y="8750"/>
                    <a:pt x="15099" y="8954"/>
                    <a:pt x="15099" y="9198"/>
                  </a:cubicBezTo>
                  <a:cubicBezTo>
                    <a:pt x="15099" y="9483"/>
                    <a:pt x="15302" y="9686"/>
                    <a:pt x="15547" y="9686"/>
                  </a:cubicBezTo>
                  <a:cubicBezTo>
                    <a:pt x="15791" y="9686"/>
                    <a:pt x="15994" y="9483"/>
                    <a:pt x="15994" y="9198"/>
                  </a:cubicBezTo>
                  <a:cubicBezTo>
                    <a:pt x="15994" y="8954"/>
                    <a:pt x="15791" y="8750"/>
                    <a:pt x="15547" y="8750"/>
                  </a:cubicBezTo>
                  <a:close/>
                  <a:moveTo>
                    <a:pt x="16890" y="8750"/>
                  </a:moveTo>
                  <a:cubicBezTo>
                    <a:pt x="16645" y="8750"/>
                    <a:pt x="16442" y="8954"/>
                    <a:pt x="16442" y="9198"/>
                  </a:cubicBezTo>
                  <a:cubicBezTo>
                    <a:pt x="16442" y="9483"/>
                    <a:pt x="16645" y="9686"/>
                    <a:pt x="16890" y="9686"/>
                  </a:cubicBezTo>
                  <a:cubicBezTo>
                    <a:pt x="17134" y="9686"/>
                    <a:pt x="17337" y="9483"/>
                    <a:pt x="17337" y="9198"/>
                  </a:cubicBezTo>
                  <a:cubicBezTo>
                    <a:pt x="17337" y="8954"/>
                    <a:pt x="17134" y="8750"/>
                    <a:pt x="16890" y="8750"/>
                  </a:cubicBezTo>
                  <a:close/>
                  <a:moveTo>
                    <a:pt x="18233" y="8750"/>
                  </a:moveTo>
                  <a:cubicBezTo>
                    <a:pt x="17988" y="8750"/>
                    <a:pt x="17785" y="8954"/>
                    <a:pt x="17785" y="9198"/>
                  </a:cubicBezTo>
                  <a:cubicBezTo>
                    <a:pt x="17785" y="9483"/>
                    <a:pt x="17988" y="9686"/>
                    <a:pt x="18233" y="9686"/>
                  </a:cubicBezTo>
                  <a:cubicBezTo>
                    <a:pt x="18477" y="9686"/>
                    <a:pt x="18680" y="9483"/>
                    <a:pt x="18680" y="9198"/>
                  </a:cubicBezTo>
                  <a:cubicBezTo>
                    <a:pt x="18680" y="8954"/>
                    <a:pt x="18477" y="8750"/>
                    <a:pt x="18233" y="8750"/>
                  </a:cubicBezTo>
                  <a:close/>
                  <a:moveTo>
                    <a:pt x="19576" y="8750"/>
                  </a:moveTo>
                  <a:cubicBezTo>
                    <a:pt x="19331" y="8750"/>
                    <a:pt x="19128" y="8954"/>
                    <a:pt x="19128" y="9198"/>
                  </a:cubicBezTo>
                  <a:cubicBezTo>
                    <a:pt x="19128" y="9483"/>
                    <a:pt x="19331" y="9686"/>
                    <a:pt x="19576" y="9686"/>
                  </a:cubicBezTo>
                  <a:cubicBezTo>
                    <a:pt x="19820" y="9686"/>
                    <a:pt x="20023" y="9483"/>
                    <a:pt x="20023" y="9198"/>
                  </a:cubicBezTo>
                  <a:cubicBezTo>
                    <a:pt x="20023" y="8954"/>
                    <a:pt x="19820" y="8750"/>
                    <a:pt x="19576" y="8750"/>
                  </a:cubicBezTo>
                  <a:close/>
                  <a:moveTo>
                    <a:pt x="20919" y="8750"/>
                  </a:moveTo>
                  <a:cubicBezTo>
                    <a:pt x="20674" y="8750"/>
                    <a:pt x="20471" y="8954"/>
                    <a:pt x="20471" y="9198"/>
                  </a:cubicBezTo>
                  <a:cubicBezTo>
                    <a:pt x="20471" y="9483"/>
                    <a:pt x="20674" y="9686"/>
                    <a:pt x="20919" y="9686"/>
                  </a:cubicBezTo>
                  <a:cubicBezTo>
                    <a:pt x="21163" y="9686"/>
                    <a:pt x="21366" y="9483"/>
                    <a:pt x="21366" y="9198"/>
                  </a:cubicBezTo>
                  <a:cubicBezTo>
                    <a:pt x="21366" y="8954"/>
                    <a:pt x="21163" y="8750"/>
                    <a:pt x="20919" y="8750"/>
                  </a:cubicBezTo>
                  <a:close/>
                  <a:moveTo>
                    <a:pt x="367" y="9035"/>
                  </a:moveTo>
                  <a:cubicBezTo>
                    <a:pt x="163" y="9035"/>
                    <a:pt x="0" y="9239"/>
                    <a:pt x="0" y="9442"/>
                  </a:cubicBezTo>
                  <a:cubicBezTo>
                    <a:pt x="0" y="9646"/>
                    <a:pt x="163" y="9849"/>
                    <a:pt x="367" y="9849"/>
                  </a:cubicBezTo>
                  <a:lnTo>
                    <a:pt x="1954" y="9849"/>
                  </a:lnTo>
                  <a:cubicBezTo>
                    <a:pt x="2157" y="9849"/>
                    <a:pt x="2361" y="9646"/>
                    <a:pt x="2361" y="9442"/>
                  </a:cubicBezTo>
                  <a:cubicBezTo>
                    <a:pt x="2361" y="9239"/>
                    <a:pt x="2157" y="9035"/>
                    <a:pt x="1954" y="9035"/>
                  </a:cubicBezTo>
                  <a:close/>
                  <a:moveTo>
                    <a:pt x="8628" y="9035"/>
                  </a:moveTo>
                  <a:cubicBezTo>
                    <a:pt x="8425" y="9035"/>
                    <a:pt x="8262" y="9239"/>
                    <a:pt x="8262" y="9442"/>
                  </a:cubicBezTo>
                  <a:cubicBezTo>
                    <a:pt x="8262" y="9646"/>
                    <a:pt x="8425" y="9849"/>
                    <a:pt x="8628" y="9849"/>
                  </a:cubicBezTo>
                  <a:lnTo>
                    <a:pt x="12779" y="9849"/>
                  </a:lnTo>
                  <a:cubicBezTo>
                    <a:pt x="12983" y="9849"/>
                    <a:pt x="13146" y="9646"/>
                    <a:pt x="13146" y="9442"/>
                  </a:cubicBezTo>
                  <a:cubicBezTo>
                    <a:pt x="13146" y="9239"/>
                    <a:pt x="12983" y="9035"/>
                    <a:pt x="12779" y="9035"/>
                  </a:cubicBezTo>
                  <a:close/>
                  <a:moveTo>
                    <a:pt x="367" y="10866"/>
                  </a:moveTo>
                  <a:cubicBezTo>
                    <a:pt x="163" y="10866"/>
                    <a:pt x="0" y="11029"/>
                    <a:pt x="0" y="11233"/>
                  </a:cubicBezTo>
                  <a:cubicBezTo>
                    <a:pt x="0" y="11436"/>
                    <a:pt x="163" y="11640"/>
                    <a:pt x="367" y="11640"/>
                  </a:cubicBezTo>
                  <a:lnTo>
                    <a:pt x="1954" y="11640"/>
                  </a:lnTo>
                  <a:cubicBezTo>
                    <a:pt x="2157" y="11640"/>
                    <a:pt x="2361" y="11436"/>
                    <a:pt x="2361" y="11233"/>
                  </a:cubicBezTo>
                  <a:cubicBezTo>
                    <a:pt x="2361" y="11029"/>
                    <a:pt x="2157" y="10866"/>
                    <a:pt x="1954" y="10866"/>
                  </a:cubicBezTo>
                  <a:close/>
                  <a:moveTo>
                    <a:pt x="8628" y="10866"/>
                  </a:moveTo>
                  <a:cubicBezTo>
                    <a:pt x="8425" y="10866"/>
                    <a:pt x="8262" y="11029"/>
                    <a:pt x="8262" y="11233"/>
                  </a:cubicBezTo>
                  <a:cubicBezTo>
                    <a:pt x="8262" y="11436"/>
                    <a:pt x="8425" y="11640"/>
                    <a:pt x="8628" y="11640"/>
                  </a:cubicBezTo>
                  <a:lnTo>
                    <a:pt x="12779" y="11640"/>
                  </a:lnTo>
                  <a:cubicBezTo>
                    <a:pt x="12983" y="11640"/>
                    <a:pt x="13146" y="11436"/>
                    <a:pt x="13146" y="11233"/>
                  </a:cubicBezTo>
                  <a:cubicBezTo>
                    <a:pt x="13146" y="11029"/>
                    <a:pt x="12983" y="10866"/>
                    <a:pt x="12779" y="10866"/>
                  </a:cubicBezTo>
                  <a:close/>
                  <a:moveTo>
                    <a:pt x="14204" y="12454"/>
                  </a:moveTo>
                  <a:cubicBezTo>
                    <a:pt x="13959" y="12454"/>
                    <a:pt x="13756" y="12657"/>
                    <a:pt x="13756" y="12942"/>
                  </a:cubicBezTo>
                  <a:cubicBezTo>
                    <a:pt x="13756" y="13186"/>
                    <a:pt x="13959" y="13390"/>
                    <a:pt x="14204" y="13390"/>
                  </a:cubicBezTo>
                  <a:cubicBezTo>
                    <a:pt x="14448" y="13390"/>
                    <a:pt x="14651" y="13186"/>
                    <a:pt x="14651" y="12942"/>
                  </a:cubicBezTo>
                  <a:cubicBezTo>
                    <a:pt x="14651" y="12657"/>
                    <a:pt x="14448" y="12454"/>
                    <a:pt x="14204" y="12454"/>
                  </a:cubicBezTo>
                  <a:close/>
                  <a:moveTo>
                    <a:pt x="15547" y="12454"/>
                  </a:moveTo>
                  <a:cubicBezTo>
                    <a:pt x="15302" y="12454"/>
                    <a:pt x="15099" y="12657"/>
                    <a:pt x="15099" y="12942"/>
                  </a:cubicBezTo>
                  <a:cubicBezTo>
                    <a:pt x="15099" y="13186"/>
                    <a:pt x="15302" y="13390"/>
                    <a:pt x="15547" y="13390"/>
                  </a:cubicBezTo>
                  <a:cubicBezTo>
                    <a:pt x="15791" y="13390"/>
                    <a:pt x="15994" y="13186"/>
                    <a:pt x="15994" y="12942"/>
                  </a:cubicBezTo>
                  <a:cubicBezTo>
                    <a:pt x="15994" y="12657"/>
                    <a:pt x="15791" y="12454"/>
                    <a:pt x="15547" y="12454"/>
                  </a:cubicBezTo>
                  <a:close/>
                  <a:moveTo>
                    <a:pt x="16890" y="12454"/>
                  </a:moveTo>
                  <a:cubicBezTo>
                    <a:pt x="16645" y="12454"/>
                    <a:pt x="16442" y="12657"/>
                    <a:pt x="16442" y="12942"/>
                  </a:cubicBezTo>
                  <a:cubicBezTo>
                    <a:pt x="16442" y="13186"/>
                    <a:pt x="16645" y="13390"/>
                    <a:pt x="16890" y="13390"/>
                  </a:cubicBezTo>
                  <a:cubicBezTo>
                    <a:pt x="17134" y="13390"/>
                    <a:pt x="17337" y="13186"/>
                    <a:pt x="17337" y="12942"/>
                  </a:cubicBezTo>
                  <a:cubicBezTo>
                    <a:pt x="17337" y="12657"/>
                    <a:pt x="17134" y="12454"/>
                    <a:pt x="16890" y="12454"/>
                  </a:cubicBezTo>
                  <a:close/>
                  <a:moveTo>
                    <a:pt x="18233" y="12454"/>
                  </a:moveTo>
                  <a:cubicBezTo>
                    <a:pt x="17988" y="12454"/>
                    <a:pt x="17785" y="12657"/>
                    <a:pt x="17785" y="12942"/>
                  </a:cubicBezTo>
                  <a:cubicBezTo>
                    <a:pt x="17785" y="13186"/>
                    <a:pt x="17988" y="13390"/>
                    <a:pt x="18233" y="13390"/>
                  </a:cubicBezTo>
                  <a:cubicBezTo>
                    <a:pt x="18477" y="13390"/>
                    <a:pt x="18680" y="13186"/>
                    <a:pt x="18680" y="12942"/>
                  </a:cubicBezTo>
                  <a:cubicBezTo>
                    <a:pt x="18680" y="12657"/>
                    <a:pt x="18477" y="12454"/>
                    <a:pt x="18233" y="12454"/>
                  </a:cubicBezTo>
                  <a:close/>
                  <a:moveTo>
                    <a:pt x="19576" y="12454"/>
                  </a:moveTo>
                  <a:cubicBezTo>
                    <a:pt x="19331" y="12454"/>
                    <a:pt x="19128" y="12657"/>
                    <a:pt x="19128" y="12942"/>
                  </a:cubicBezTo>
                  <a:cubicBezTo>
                    <a:pt x="19128" y="13186"/>
                    <a:pt x="19331" y="13390"/>
                    <a:pt x="19576" y="13390"/>
                  </a:cubicBezTo>
                  <a:cubicBezTo>
                    <a:pt x="19820" y="13390"/>
                    <a:pt x="20023" y="13186"/>
                    <a:pt x="20023" y="12942"/>
                  </a:cubicBezTo>
                  <a:cubicBezTo>
                    <a:pt x="20023" y="12657"/>
                    <a:pt x="19820" y="12454"/>
                    <a:pt x="19576" y="12454"/>
                  </a:cubicBezTo>
                  <a:close/>
                  <a:moveTo>
                    <a:pt x="20919" y="12454"/>
                  </a:moveTo>
                  <a:cubicBezTo>
                    <a:pt x="20674" y="12454"/>
                    <a:pt x="20471" y="12657"/>
                    <a:pt x="20471" y="12942"/>
                  </a:cubicBezTo>
                  <a:cubicBezTo>
                    <a:pt x="20471" y="13186"/>
                    <a:pt x="20674" y="13390"/>
                    <a:pt x="20919" y="13390"/>
                  </a:cubicBezTo>
                  <a:cubicBezTo>
                    <a:pt x="21163" y="13390"/>
                    <a:pt x="21366" y="13186"/>
                    <a:pt x="21366" y="12942"/>
                  </a:cubicBezTo>
                  <a:cubicBezTo>
                    <a:pt x="21366" y="12657"/>
                    <a:pt x="21163" y="12454"/>
                    <a:pt x="20919" y="12454"/>
                  </a:cubicBezTo>
                  <a:close/>
                  <a:moveTo>
                    <a:pt x="367" y="12657"/>
                  </a:moveTo>
                  <a:cubicBezTo>
                    <a:pt x="163" y="12657"/>
                    <a:pt x="0" y="12820"/>
                    <a:pt x="0" y="13023"/>
                  </a:cubicBezTo>
                  <a:cubicBezTo>
                    <a:pt x="0" y="13268"/>
                    <a:pt x="163" y="13430"/>
                    <a:pt x="367" y="13430"/>
                  </a:cubicBezTo>
                  <a:lnTo>
                    <a:pt x="1954" y="13430"/>
                  </a:lnTo>
                  <a:cubicBezTo>
                    <a:pt x="2157" y="13430"/>
                    <a:pt x="2361" y="13268"/>
                    <a:pt x="2361" y="13023"/>
                  </a:cubicBezTo>
                  <a:cubicBezTo>
                    <a:pt x="2361" y="12820"/>
                    <a:pt x="2157" y="12657"/>
                    <a:pt x="1954" y="12657"/>
                  </a:cubicBezTo>
                  <a:close/>
                  <a:moveTo>
                    <a:pt x="8628" y="12657"/>
                  </a:moveTo>
                  <a:cubicBezTo>
                    <a:pt x="8425" y="12657"/>
                    <a:pt x="8262" y="12820"/>
                    <a:pt x="8262" y="13023"/>
                  </a:cubicBezTo>
                  <a:cubicBezTo>
                    <a:pt x="8262" y="13268"/>
                    <a:pt x="8425" y="13430"/>
                    <a:pt x="8628" y="13430"/>
                  </a:cubicBezTo>
                  <a:lnTo>
                    <a:pt x="12779" y="13430"/>
                  </a:lnTo>
                  <a:cubicBezTo>
                    <a:pt x="12983" y="13430"/>
                    <a:pt x="13146" y="13268"/>
                    <a:pt x="13146" y="13023"/>
                  </a:cubicBezTo>
                  <a:cubicBezTo>
                    <a:pt x="13146" y="12820"/>
                    <a:pt x="12983" y="12657"/>
                    <a:pt x="12779" y="1265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30" name="Google Shape;1857;p36"/>
            <p:cNvSpPr/>
            <p:nvPr/>
          </p:nvSpPr>
          <p:spPr>
            <a:xfrm>
              <a:off x="2448360" y="3101400"/>
              <a:ext cx="434520" cy="50760"/>
            </a:xfrm>
            <a:custGeom>
              <a:avLst/>
              <a:gdLst>
                <a:gd name="textAreaLeft" fmla="*/ 0 w 434520"/>
                <a:gd name="textAreaRight" fmla="*/ 434880 w 434520"/>
                <a:gd name="textAreaTop" fmla="*/ 0 h 50760"/>
                <a:gd name="textAreaBottom" fmla="*/ 51120 h 50760"/>
              </a:gdLst>
              <a:ahLst/>
              <a:cxnLst/>
              <a:rect l="textAreaLeft" t="textAreaTop" r="textAreaRight" b="textAreaBottom"/>
              <a:pathLst>
                <a:path w="26291" h="2931">
                  <a:moveTo>
                    <a:pt x="5088" y="1"/>
                  </a:moveTo>
                  <a:lnTo>
                    <a:pt x="4965" y="41"/>
                  </a:lnTo>
                  <a:lnTo>
                    <a:pt x="326" y="2239"/>
                  </a:lnTo>
                  <a:cubicBezTo>
                    <a:pt x="0" y="2442"/>
                    <a:pt x="123" y="2931"/>
                    <a:pt x="489" y="2931"/>
                  </a:cubicBezTo>
                  <a:lnTo>
                    <a:pt x="22913" y="2931"/>
                  </a:lnTo>
                  <a:cubicBezTo>
                    <a:pt x="22994" y="2931"/>
                    <a:pt x="23076" y="2890"/>
                    <a:pt x="23157" y="2849"/>
                  </a:cubicBezTo>
                  <a:lnTo>
                    <a:pt x="26047" y="652"/>
                  </a:lnTo>
                  <a:cubicBezTo>
                    <a:pt x="26291" y="448"/>
                    <a:pt x="26169" y="1"/>
                    <a:pt x="25802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5560" bIns="2556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31" name="Google Shape;1858;p36"/>
            <p:cNvSpPr/>
            <p:nvPr/>
          </p:nvSpPr>
          <p:spPr>
            <a:xfrm>
              <a:off x="2445120" y="3095640"/>
              <a:ext cx="442080" cy="61920"/>
            </a:xfrm>
            <a:custGeom>
              <a:avLst/>
              <a:gdLst>
                <a:gd name="textAreaLeft" fmla="*/ 0 w 442080"/>
                <a:gd name="textAreaRight" fmla="*/ 442440 w 442080"/>
                <a:gd name="textAreaTop" fmla="*/ 0 h 61920"/>
                <a:gd name="textAreaBottom" fmla="*/ 62280 h 61920"/>
              </a:gdLst>
              <a:ahLst/>
              <a:cxnLst/>
              <a:rect l="textAreaLeft" t="textAreaTop" r="textAreaRight" b="textAreaBottom"/>
              <a:pathLst>
                <a:path w="26739" h="3583">
                  <a:moveTo>
                    <a:pt x="26047" y="652"/>
                  </a:moveTo>
                  <a:lnTo>
                    <a:pt x="26047" y="693"/>
                  </a:lnTo>
                  <a:lnTo>
                    <a:pt x="23158" y="2931"/>
                  </a:lnTo>
                  <a:lnTo>
                    <a:pt x="693" y="2931"/>
                  </a:lnTo>
                  <a:lnTo>
                    <a:pt x="693" y="2890"/>
                  </a:lnTo>
                  <a:lnTo>
                    <a:pt x="5251" y="693"/>
                  </a:lnTo>
                  <a:lnTo>
                    <a:pt x="5332" y="652"/>
                  </a:lnTo>
                  <a:close/>
                  <a:moveTo>
                    <a:pt x="5251" y="1"/>
                  </a:moveTo>
                  <a:lnTo>
                    <a:pt x="5088" y="42"/>
                  </a:lnTo>
                  <a:lnTo>
                    <a:pt x="5007" y="42"/>
                  </a:lnTo>
                  <a:lnTo>
                    <a:pt x="408" y="2280"/>
                  </a:lnTo>
                  <a:cubicBezTo>
                    <a:pt x="123" y="2402"/>
                    <a:pt x="1" y="2646"/>
                    <a:pt x="1" y="2890"/>
                  </a:cubicBezTo>
                  <a:cubicBezTo>
                    <a:pt x="1" y="3053"/>
                    <a:pt x="82" y="3257"/>
                    <a:pt x="164" y="3379"/>
                  </a:cubicBezTo>
                  <a:cubicBezTo>
                    <a:pt x="286" y="3501"/>
                    <a:pt x="489" y="3582"/>
                    <a:pt x="693" y="3582"/>
                  </a:cubicBezTo>
                  <a:lnTo>
                    <a:pt x="23117" y="3582"/>
                  </a:lnTo>
                  <a:cubicBezTo>
                    <a:pt x="23280" y="3582"/>
                    <a:pt x="23442" y="3542"/>
                    <a:pt x="23565" y="3460"/>
                  </a:cubicBezTo>
                  <a:lnTo>
                    <a:pt x="26454" y="1222"/>
                  </a:lnTo>
                  <a:cubicBezTo>
                    <a:pt x="26617" y="1100"/>
                    <a:pt x="26739" y="896"/>
                    <a:pt x="26698" y="693"/>
                  </a:cubicBezTo>
                  <a:cubicBezTo>
                    <a:pt x="26698" y="489"/>
                    <a:pt x="26658" y="327"/>
                    <a:pt x="26535" y="204"/>
                  </a:cubicBezTo>
                  <a:cubicBezTo>
                    <a:pt x="26413" y="82"/>
                    <a:pt x="26210" y="1"/>
                    <a:pt x="26006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30960" bIns="3096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32" name="Google Shape;1859;p36"/>
            <p:cNvSpPr/>
            <p:nvPr/>
          </p:nvSpPr>
          <p:spPr>
            <a:xfrm>
              <a:off x="2650680" y="2857680"/>
              <a:ext cx="68400" cy="272880"/>
            </a:xfrm>
            <a:custGeom>
              <a:avLst/>
              <a:gdLst>
                <a:gd name="textAreaLeft" fmla="*/ 0 w 68400"/>
                <a:gd name="textAreaRight" fmla="*/ 68760 w 68400"/>
                <a:gd name="textAreaTop" fmla="*/ 0 h 272880"/>
                <a:gd name="textAreaBottom" fmla="*/ 273240 h 272880"/>
              </a:gdLst>
              <a:ahLst/>
              <a:cxnLst/>
              <a:rect l="textAreaLeft" t="textAreaTop" r="textAreaRight" b="textAreaBottom"/>
              <a:pathLst>
                <a:path w="4152" h="15710">
                  <a:moveTo>
                    <a:pt x="1" y="1"/>
                  </a:moveTo>
                  <a:lnTo>
                    <a:pt x="1" y="15710"/>
                  </a:lnTo>
                  <a:lnTo>
                    <a:pt x="4152" y="15710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chemeClr val="lt1"/>
            </a:solidFill>
            <a:ln w="9525">
              <a:solidFill>
                <a:srgbClr val="494949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33" name="Google Shape;1860;p36"/>
            <p:cNvSpPr/>
            <p:nvPr/>
          </p:nvSpPr>
          <p:spPr>
            <a:xfrm>
              <a:off x="2645280" y="2851560"/>
              <a:ext cx="79200" cy="284760"/>
            </a:xfrm>
            <a:custGeom>
              <a:avLst/>
              <a:gdLst>
                <a:gd name="textAreaLeft" fmla="*/ 0 w 79200"/>
                <a:gd name="textAreaRight" fmla="*/ 79560 w 79200"/>
                <a:gd name="textAreaTop" fmla="*/ 0 h 284760"/>
                <a:gd name="textAreaBottom" fmla="*/ 285120 h 284760"/>
              </a:gdLst>
              <a:ahLst/>
              <a:cxnLst/>
              <a:rect l="textAreaLeft" t="textAreaTop" r="textAreaRight" b="textAreaBottom"/>
              <a:pathLst>
                <a:path w="4804" h="16402">
                  <a:moveTo>
                    <a:pt x="4111" y="692"/>
                  </a:moveTo>
                  <a:lnTo>
                    <a:pt x="4111" y="15750"/>
                  </a:lnTo>
                  <a:lnTo>
                    <a:pt x="693" y="15750"/>
                  </a:lnTo>
                  <a:lnTo>
                    <a:pt x="693" y="692"/>
                  </a:lnTo>
                  <a:close/>
                  <a:moveTo>
                    <a:pt x="327" y="0"/>
                  </a:moveTo>
                  <a:cubicBezTo>
                    <a:pt x="245" y="0"/>
                    <a:pt x="164" y="41"/>
                    <a:pt x="82" y="123"/>
                  </a:cubicBezTo>
                  <a:cubicBezTo>
                    <a:pt x="42" y="163"/>
                    <a:pt x="1" y="285"/>
                    <a:pt x="1" y="367"/>
                  </a:cubicBezTo>
                  <a:lnTo>
                    <a:pt x="1" y="16076"/>
                  </a:lnTo>
                  <a:cubicBezTo>
                    <a:pt x="1" y="16157"/>
                    <a:pt x="42" y="16239"/>
                    <a:pt x="82" y="16320"/>
                  </a:cubicBezTo>
                  <a:cubicBezTo>
                    <a:pt x="164" y="16361"/>
                    <a:pt x="245" y="16401"/>
                    <a:pt x="327" y="16401"/>
                  </a:cubicBezTo>
                  <a:lnTo>
                    <a:pt x="4478" y="16401"/>
                  </a:lnTo>
                  <a:cubicBezTo>
                    <a:pt x="4559" y="16401"/>
                    <a:pt x="4640" y="16361"/>
                    <a:pt x="4722" y="16320"/>
                  </a:cubicBezTo>
                  <a:cubicBezTo>
                    <a:pt x="4763" y="16239"/>
                    <a:pt x="4803" y="16157"/>
                    <a:pt x="4803" y="16076"/>
                  </a:cubicBezTo>
                  <a:lnTo>
                    <a:pt x="4803" y="367"/>
                  </a:lnTo>
                  <a:cubicBezTo>
                    <a:pt x="4803" y="285"/>
                    <a:pt x="4763" y="163"/>
                    <a:pt x="4722" y="123"/>
                  </a:cubicBezTo>
                  <a:cubicBezTo>
                    <a:pt x="4640" y="41"/>
                    <a:pt x="4559" y="0"/>
                    <a:pt x="4478" y="0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34" name="Google Shape;1861;p36"/>
            <p:cNvSpPr/>
            <p:nvPr/>
          </p:nvSpPr>
          <p:spPr>
            <a:xfrm>
              <a:off x="2639880" y="2857680"/>
              <a:ext cx="90000" cy="197640"/>
            </a:xfrm>
            <a:custGeom>
              <a:avLst/>
              <a:gdLst>
                <a:gd name="textAreaLeft" fmla="*/ 0 w 90000"/>
                <a:gd name="textAreaRight" fmla="*/ 90360 w 90000"/>
                <a:gd name="textAreaTop" fmla="*/ 0 h 197640"/>
                <a:gd name="textAreaBottom" fmla="*/ 198000 h 197640"/>
              </a:gdLst>
              <a:ahLst/>
              <a:cxnLst/>
              <a:rect l="textAreaLeft" t="textAreaTop" r="textAreaRight" b="textAreaBottom"/>
              <a:pathLst>
                <a:path w="5454" h="11396">
                  <a:moveTo>
                    <a:pt x="0" y="1"/>
                  </a:moveTo>
                  <a:lnTo>
                    <a:pt x="0" y="11396"/>
                  </a:lnTo>
                  <a:lnTo>
                    <a:pt x="5454" y="11396"/>
                  </a:lnTo>
                  <a:lnTo>
                    <a:pt x="5454" y="1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35" name="Google Shape;1862;p36"/>
            <p:cNvSpPr/>
            <p:nvPr/>
          </p:nvSpPr>
          <p:spPr>
            <a:xfrm>
              <a:off x="2634480" y="2851560"/>
              <a:ext cx="100800" cy="210600"/>
            </a:xfrm>
            <a:custGeom>
              <a:avLst/>
              <a:gdLst>
                <a:gd name="textAreaLeft" fmla="*/ 0 w 100800"/>
                <a:gd name="textAreaRight" fmla="*/ 101160 w 100800"/>
                <a:gd name="textAreaTop" fmla="*/ 0 h 210600"/>
                <a:gd name="textAreaBottom" fmla="*/ 210960 h 210600"/>
              </a:gdLst>
              <a:ahLst/>
              <a:cxnLst/>
              <a:rect l="textAreaLeft" t="textAreaTop" r="textAreaRight" b="textAreaBottom"/>
              <a:pathLst>
                <a:path w="6106" h="12129">
                  <a:moveTo>
                    <a:pt x="5414" y="692"/>
                  </a:moveTo>
                  <a:lnTo>
                    <a:pt x="5414" y="11436"/>
                  </a:lnTo>
                  <a:lnTo>
                    <a:pt x="693" y="11436"/>
                  </a:lnTo>
                  <a:lnTo>
                    <a:pt x="693" y="692"/>
                  </a:lnTo>
                  <a:close/>
                  <a:moveTo>
                    <a:pt x="326" y="0"/>
                  </a:moveTo>
                  <a:cubicBezTo>
                    <a:pt x="245" y="0"/>
                    <a:pt x="164" y="41"/>
                    <a:pt x="123" y="123"/>
                  </a:cubicBezTo>
                  <a:cubicBezTo>
                    <a:pt x="42" y="163"/>
                    <a:pt x="1" y="285"/>
                    <a:pt x="1" y="367"/>
                  </a:cubicBezTo>
                  <a:lnTo>
                    <a:pt x="1" y="11762"/>
                  </a:lnTo>
                  <a:cubicBezTo>
                    <a:pt x="1" y="11843"/>
                    <a:pt x="42" y="11965"/>
                    <a:pt x="123" y="12006"/>
                  </a:cubicBezTo>
                  <a:cubicBezTo>
                    <a:pt x="164" y="12087"/>
                    <a:pt x="245" y="12128"/>
                    <a:pt x="326" y="12128"/>
                  </a:cubicBezTo>
                  <a:lnTo>
                    <a:pt x="5780" y="12128"/>
                  </a:lnTo>
                  <a:cubicBezTo>
                    <a:pt x="5861" y="12128"/>
                    <a:pt x="5943" y="12087"/>
                    <a:pt x="5983" y="12006"/>
                  </a:cubicBezTo>
                  <a:cubicBezTo>
                    <a:pt x="6065" y="11925"/>
                    <a:pt x="6105" y="11843"/>
                    <a:pt x="6105" y="11762"/>
                  </a:cubicBezTo>
                  <a:lnTo>
                    <a:pt x="6105" y="367"/>
                  </a:lnTo>
                  <a:cubicBezTo>
                    <a:pt x="6105" y="285"/>
                    <a:pt x="6065" y="163"/>
                    <a:pt x="5983" y="123"/>
                  </a:cubicBezTo>
                  <a:cubicBezTo>
                    <a:pt x="5943" y="41"/>
                    <a:pt x="5861" y="0"/>
                    <a:pt x="5780" y="0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36" name="Google Shape;1863;p36"/>
            <p:cNvSpPr/>
            <p:nvPr/>
          </p:nvSpPr>
          <p:spPr>
            <a:xfrm>
              <a:off x="2135880" y="1948680"/>
              <a:ext cx="1129680" cy="928800"/>
            </a:xfrm>
            <a:custGeom>
              <a:avLst/>
              <a:gdLst>
                <a:gd name="textAreaLeft" fmla="*/ 0 w 1129680"/>
                <a:gd name="textAreaRight" fmla="*/ 1130040 w 1129680"/>
                <a:gd name="textAreaTop" fmla="*/ 0 h 928800"/>
                <a:gd name="textAreaBottom" fmla="*/ 929160 h 928800"/>
              </a:gdLst>
              <a:ahLst/>
              <a:cxnLst/>
              <a:rect l="textAreaLeft" t="textAreaTop" r="textAreaRight" b="textAreaBottom"/>
              <a:pathLst>
                <a:path w="68291" h="53437">
                  <a:moveTo>
                    <a:pt x="1" y="1"/>
                  </a:moveTo>
                  <a:lnTo>
                    <a:pt x="1" y="53436"/>
                  </a:lnTo>
                  <a:lnTo>
                    <a:pt x="68291" y="53436"/>
                  </a:lnTo>
                  <a:lnTo>
                    <a:pt x="68291" y="1"/>
                  </a:lnTo>
                  <a:close/>
                </a:path>
              </a:pathLst>
            </a:custGeom>
            <a:solidFill>
              <a:schemeClr val="l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37" name="Google Shape;1864;p36"/>
            <p:cNvSpPr/>
            <p:nvPr/>
          </p:nvSpPr>
          <p:spPr>
            <a:xfrm>
              <a:off x="2130840" y="1942920"/>
              <a:ext cx="1140480" cy="939960"/>
            </a:xfrm>
            <a:custGeom>
              <a:avLst/>
              <a:gdLst>
                <a:gd name="textAreaLeft" fmla="*/ 0 w 1140480"/>
                <a:gd name="textAreaRight" fmla="*/ 1140840 w 1140480"/>
                <a:gd name="textAreaTop" fmla="*/ 0 h 939960"/>
                <a:gd name="textAreaBottom" fmla="*/ 940320 h 939960"/>
              </a:gdLst>
              <a:ahLst/>
              <a:cxnLst/>
              <a:rect l="textAreaLeft" t="textAreaTop" r="textAreaRight" b="textAreaBottom"/>
              <a:pathLst>
                <a:path w="68942" h="54087">
                  <a:moveTo>
                    <a:pt x="68290" y="692"/>
                  </a:moveTo>
                  <a:lnTo>
                    <a:pt x="68290" y="53395"/>
                  </a:lnTo>
                  <a:lnTo>
                    <a:pt x="652" y="53395"/>
                  </a:lnTo>
                  <a:lnTo>
                    <a:pt x="652" y="692"/>
                  </a:lnTo>
                  <a:close/>
                  <a:moveTo>
                    <a:pt x="326" y="0"/>
                  </a:moveTo>
                  <a:cubicBezTo>
                    <a:pt x="245" y="0"/>
                    <a:pt x="163" y="41"/>
                    <a:pt x="82" y="82"/>
                  </a:cubicBezTo>
                  <a:cubicBezTo>
                    <a:pt x="0" y="163"/>
                    <a:pt x="0" y="244"/>
                    <a:pt x="0" y="326"/>
                  </a:cubicBezTo>
                  <a:lnTo>
                    <a:pt x="0" y="53761"/>
                  </a:lnTo>
                  <a:cubicBezTo>
                    <a:pt x="0" y="53843"/>
                    <a:pt x="0" y="53924"/>
                    <a:pt x="82" y="54005"/>
                  </a:cubicBezTo>
                  <a:cubicBezTo>
                    <a:pt x="163" y="54046"/>
                    <a:pt x="245" y="54087"/>
                    <a:pt x="326" y="54087"/>
                  </a:cubicBezTo>
                  <a:lnTo>
                    <a:pt x="68616" y="54087"/>
                  </a:lnTo>
                  <a:cubicBezTo>
                    <a:pt x="68697" y="54087"/>
                    <a:pt x="68778" y="54046"/>
                    <a:pt x="68860" y="54005"/>
                  </a:cubicBezTo>
                  <a:cubicBezTo>
                    <a:pt x="68901" y="53924"/>
                    <a:pt x="68941" y="53843"/>
                    <a:pt x="68941" y="53761"/>
                  </a:cubicBezTo>
                  <a:lnTo>
                    <a:pt x="68941" y="326"/>
                  </a:lnTo>
                  <a:cubicBezTo>
                    <a:pt x="68941" y="244"/>
                    <a:pt x="68901" y="163"/>
                    <a:pt x="68860" y="82"/>
                  </a:cubicBezTo>
                  <a:cubicBezTo>
                    <a:pt x="68778" y="41"/>
                    <a:pt x="68697" y="0"/>
                    <a:pt x="68616" y="0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38" name="Google Shape;1865;p36"/>
            <p:cNvSpPr/>
            <p:nvPr/>
          </p:nvSpPr>
          <p:spPr>
            <a:xfrm>
              <a:off x="2196720" y="1998360"/>
              <a:ext cx="1008360" cy="829440"/>
            </a:xfrm>
            <a:custGeom>
              <a:avLst/>
              <a:gdLst>
                <a:gd name="textAreaLeft" fmla="*/ 0 w 1008360"/>
                <a:gd name="textAreaRight" fmla="*/ 1008720 w 1008360"/>
                <a:gd name="textAreaTop" fmla="*/ 0 h 829440"/>
                <a:gd name="textAreaBottom" fmla="*/ 829800 h 829440"/>
              </a:gdLst>
              <a:ahLst/>
              <a:cxnLst/>
              <a:rect l="textAreaLeft" t="textAreaTop" r="textAreaRight" b="textAreaBottom"/>
              <a:pathLst>
                <a:path w="60965" h="47739">
                  <a:moveTo>
                    <a:pt x="1" y="1"/>
                  </a:moveTo>
                  <a:lnTo>
                    <a:pt x="1" y="47738"/>
                  </a:lnTo>
                  <a:lnTo>
                    <a:pt x="60965" y="47738"/>
                  </a:lnTo>
                  <a:lnTo>
                    <a:pt x="60965" y="1"/>
                  </a:ln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39" name="Google Shape;1866;p36"/>
            <p:cNvSpPr/>
            <p:nvPr/>
          </p:nvSpPr>
          <p:spPr>
            <a:xfrm>
              <a:off x="2190600" y="1992600"/>
              <a:ext cx="1020600" cy="840960"/>
            </a:xfrm>
            <a:custGeom>
              <a:avLst/>
              <a:gdLst>
                <a:gd name="textAreaLeft" fmla="*/ 0 w 1020600"/>
                <a:gd name="textAreaRight" fmla="*/ 1020960 w 1020600"/>
                <a:gd name="textAreaTop" fmla="*/ 0 h 840960"/>
                <a:gd name="textAreaBottom" fmla="*/ 841320 h 840960"/>
              </a:gdLst>
              <a:ahLst/>
              <a:cxnLst/>
              <a:rect l="textAreaLeft" t="textAreaTop" r="textAreaRight" b="textAreaBottom"/>
              <a:pathLst>
                <a:path w="61698" h="48390">
                  <a:moveTo>
                    <a:pt x="61005" y="693"/>
                  </a:moveTo>
                  <a:lnTo>
                    <a:pt x="61005" y="47698"/>
                  </a:lnTo>
                  <a:lnTo>
                    <a:pt x="692" y="47698"/>
                  </a:lnTo>
                  <a:lnTo>
                    <a:pt x="692" y="693"/>
                  </a:lnTo>
                  <a:close/>
                  <a:moveTo>
                    <a:pt x="367" y="1"/>
                  </a:moveTo>
                  <a:cubicBezTo>
                    <a:pt x="245" y="1"/>
                    <a:pt x="163" y="42"/>
                    <a:pt x="123" y="123"/>
                  </a:cubicBezTo>
                  <a:cubicBezTo>
                    <a:pt x="41" y="164"/>
                    <a:pt x="0" y="245"/>
                    <a:pt x="0" y="327"/>
                  </a:cubicBezTo>
                  <a:lnTo>
                    <a:pt x="0" y="48064"/>
                  </a:lnTo>
                  <a:cubicBezTo>
                    <a:pt x="0" y="48146"/>
                    <a:pt x="41" y="48227"/>
                    <a:pt x="123" y="48268"/>
                  </a:cubicBezTo>
                  <a:cubicBezTo>
                    <a:pt x="163" y="48349"/>
                    <a:pt x="245" y="48390"/>
                    <a:pt x="367" y="48390"/>
                  </a:cubicBezTo>
                  <a:lnTo>
                    <a:pt x="61331" y="48390"/>
                  </a:lnTo>
                  <a:cubicBezTo>
                    <a:pt x="61412" y="48390"/>
                    <a:pt x="61494" y="48349"/>
                    <a:pt x="61575" y="48268"/>
                  </a:cubicBezTo>
                  <a:cubicBezTo>
                    <a:pt x="61657" y="48227"/>
                    <a:pt x="61697" y="48146"/>
                    <a:pt x="61697" y="48064"/>
                  </a:cubicBezTo>
                  <a:lnTo>
                    <a:pt x="61697" y="327"/>
                  </a:lnTo>
                  <a:cubicBezTo>
                    <a:pt x="61697" y="245"/>
                    <a:pt x="61657" y="164"/>
                    <a:pt x="61575" y="123"/>
                  </a:cubicBezTo>
                  <a:cubicBezTo>
                    <a:pt x="61494" y="42"/>
                    <a:pt x="61412" y="1"/>
                    <a:pt x="61331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40" name="Google Shape;1867;p36"/>
            <p:cNvSpPr/>
            <p:nvPr/>
          </p:nvSpPr>
          <p:spPr>
            <a:xfrm>
              <a:off x="2270160" y="2085120"/>
              <a:ext cx="421920" cy="203400"/>
            </a:xfrm>
            <a:custGeom>
              <a:avLst/>
              <a:gdLst>
                <a:gd name="textAreaLeft" fmla="*/ 0 w 421920"/>
                <a:gd name="textAreaRight" fmla="*/ 422280 w 421920"/>
                <a:gd name="textAreaTop" fmla="*/ 0 h 203400"/>
                <a:gd name="textAreaBottom" fmla="*/ 203760 h 203400"/>
              </a:gdLst>
              <a:ahLst/>
              <a:cxnLst/>
              <a:rect l="textAreaLeft" t="textAreaTop" r="textAreaRight" b="textAreaBottom"/>
              <a:pathLst>
                <a:path w="25518" h="11722">
                  <a:moveTo>
                    <a:pt x="24826" y="692"/>
                  </a:moveTo>
                  <a:lnTo>
                    <a:pt x="24826" y="11070"/>
                  </a:lnTo>
                  <a:lnTo>
                    <a:pt x="652" y="11070"/>
                  </a:lnTo>
                  <a:lnTo>
                    <a:pt x="652" y="692"/>
                  </a:lnTo>
                  <a:close/>
                  <a:moveTo>
                    <a:pt x="1" y="0"/>
                  </a:moveTo>
                  <a:lnTo>
                    <a:pt x="1" y="11721"/>
                  </a:lnTo>
                  <a:lnTo>
                    <a:pt x="25518" y="11721"/>
                  </a:lnTo>
                  <a:lnTo>
                    <a:pt x="25518" y="11396"/>
                  </a:lnTo>
                  <a:lnTo>
                    <a:pt x="25518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41" name="Google Shape;1868;p36"/>
            <p:cNvSpPr/>
            <p:nvPr/>
          </p:nvSpPr>
          <p:spPr>
            <a:xfrm>
              <a:off x="2328840" y="2410560"/>
              <a:ext cx="693360" cy="80280"/>
            </a:xfrm>
            <a:custGeom>
              <a:avLst/>
              <a:gdLst>
                <a:gd name="textAreaLeft" fmla="*/ 0 w 693360"/>
                <a:gd name="textAreaRight" fmla="*/ 693720 w 693360"/>
                <a:gd name="textAreaTop" fmla="*/ 0 h 80280"/>
                <a:gd name="textAreaBottom" fmla="*/ 80640 h 80280"/>
              </a:gdLst>
              <a:ahLst/>
              <a:cxnLst/>
              <a:rect l="textAreaLeft" t="textAreaTop" r="textAreaRight" b="textAreaBottom"/>
              <a:pathLst>
                <a:path w="41919" h="4640">
                  <a:moveTo>
                    <a:pt x="0" y="0"/>
                  </a:moveTo>
                  <a:lnTo>
                    <a:pt x="0" y="692"/>
                  </a:lnTo>
                  <a:lnTo>
                    <a:pt x="5820" y="692"/>
                  </a:lnTo>
                  <a:cubicBezTo>
                    <a:pt x="8384" y="692"/>
                    <a:pt x="10907" y="1221"/>
                    <a:pt x="13227" y="2320"/>
                  </a:cubicBezTo>
                  <a:lnTo>
                    <a:pt x="15913" y="3581"/>
                  </a:lnTo>
                  <a:cubicBezTo>
                    <a:pt x="17419" y="4273"/>
                    <a:pt x="19006" y="4640"/>
                    <a:pt x="20593" y="4640"/>
                  </a:cubicBezTo>
                  <a:cubicBezTo>
                    <a:pt x="22384" y="4640"/>
                    <a:pt x="24215" y="4151"/>
                    <a:pt x="25843" y="3256"/>
                  </a:cubicBezTo>
                  <a:lnTo>
                    <a:pt x="26616" y="2849"/>
                  </a:lnTo>
                  <a:cubicBezTo>
                    <a:pt x="29221" y="1424"/>
                    <a:pt x="32110" y="692"/>
                    <a:pt x="35081" y="692"/>
                  </a:cubicBezTo>
                  <a:lnTo>
                    <a:pt x="41918" y="692"/>
                  </a:lnTo>
                  <a:lnTo>
                    <a:pt x="41918" y="0"/>
                  </a:lnTo>
                  <a:lnTo>
                    <a:pt x="35081" y="0"/>
                  </a:lnTo>
                  <a:cubicBezTo>
                    <a:pt x="31988" y="0"/>
                    <a:pt x="28977" y="773"/>
                    <a:pt x="26291" y="2238"/>
                  </a:cubicBezTo>
                  <a:lnTo>
                    <a:pt x="25517" y="2686"/>
                  </a:lnTo>
                  <a:cubicBezTo>
                    <a:pt x="23971" y="3500"/>
                    <a:pt x="22302" y="3948"/>
                    <a:pt x="20593" y="3948"/>
                  </a:cubicBezTo>
                  <a:cubicBezTo>
                    <a:pt x="19087" y="3948"/>
                    <a:pt x="17581" y="3622"/>
                    <a:pt x="16198" y="2971"/>
                  </a:cubicBezTo>
                  <a:lnTo>
                    <a:pt x="13512" y="1709"/>
                  </a:lnTo>
                  <a:cubicBezTo>
                    <a:pt x="11111" y="570"/>
                    <a:pt x="8465" y="0"/>
                    <a:pt x="582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40320" bIns="403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42" name="Google Shape;1869;p36"/>
            <p:cNvSpPr/>
            <p:nvPr/>
          </p:nvSpPr>
          <p:spPr>
            <a:xfrm>
              <a:off x="2328840" y="2480760"/>
              <a:ext cx="693360" cy="80280"/>
            </a:xfrm>
            <a:custGeom>
              <a:avLst/>
              <a:gdLst>
                <a:gd name="textAreaLeft" fmla="*/ 0 w 693360"/>
                <a:gd name="textAreaRight" fmla="*/ 693720 w 693360"/>
                <a:gd name="textAreaTop" fmla="*/ 0 h 80280"/>
                <a:gd name="textAreaBottom" fmla="*/ 80640 h 80280"/>
              </a:gdLst>
              <a:ahLst/>
              <a:cxnLst/>
              <a:rect l="textAreaLeft" t="textAreaTop" r="textAreaRight" b="textAreaBottom"/>
              <a:pathLst>
                <a:path w="41919" h="4640">
                  <a:moveTo>
                    <a:pt x="0" y="0"/>
                  </a:moveTo>
                  <a:lnTo>
                    <a:pt x="0" y="692"/>
                  </a:lnTo>
                  <a:lnTo>
                    <a:pt x="5820" y="692"/>
                  </a:lnTo>
                  <a:cubicBezTo>
                    <a:pt x="8384" y="692"/>
                    <a:pt x="10907" y="1262"/>
                    <a:pt x="13227" y="2320"/>
                  </a:cubicBezTo>
                  <a:lnTo>
                    <a:pt x="15913" y="3622"/>
                  </a:lnTo>
                  <a:cubicBezTo>
                    <a:pt x="17419" y="4314"/>
                    <a:pt x="19006" y="4640"/>
                    <a:pt x="20593" y="4640"/>
                  </a:cubicBezTo>
                  <a:cubicBezTo>
                    <a:pt x="22384" y="4640"/>
                    <a:pt x="24215" y="4192"/>
                    <a:pt x="25843" y="3297"/>
                  </a:cubicBezTo>
                  <a:lnTo>
                    <a:pt x="26616" y="2849"/>
                  </a:lnTo>
                  <a:cubicBezTo>
                    <a:pt x="29221" y="1424"/>
                    <a:pt x="32110" y="692"/>
                    <a:pt x="35081" y="692"/>
                  </a:cubicBezTo>
                  <a:lnTo>
                    <a:pt x="41918" y="692"/>
                  </a:lnTo>
                  <a:lnTo>
                    <a:pt x="41918" y="0"/>
                  </a:lnTo>
                  <a:lnTo>
                    <a:pt x="35081" y="0"/>
                  </a:lnTo>
                  <a:cubicBezTo>
                    <a:pt x="31988" y="0"/>
                    <a:pt x="28977" y="773"/>
                    <a:pt x="26291" y="2279"/>
                  </a:cubicBezTo>
                  <a:lnTo>
                    <a:pt x="25517" y="2686"/>
                  </a:lnTo>
                  <a:cubicBezTo>
                    <a:pt x="24012" y="3541"/>
                    <a:pt x="22302" y="3948"/>
                    <a:pt x="20593" y="3948"/>
                  </a:cubicBezTo>
                  <a:cubicBezTo>
                    <a:pt x="19087" y="3948"/>
                    <a:pt x="17581" y="3622"/>
                    <a:pt x="16198" y="2971"/>
                  </a:cubicBezTo>
                  <a:lnTo>
                    <a:pt x="13512" y="1709"/>
                  </a:lnTo>
                  <a:cubicBezTo>
                    <a:pt x="11111" y="611"/>
                    <a:pt x="8465" y="0"/>
                    <a:pt x="582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40320" bIns="403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43" name="Google Shape;1870;p36"/>
            <p:cNvSpPr/>
            <p:nvPr/>
          </p:nvSpPr>
          <p:spPr>
            <a:xfrm>
              <a:off x="2328840" y="2638440"/>
              <a:ext cx="693360" cy="79560"/>
            </a:xfrm>
            <a:custGeom>
              <a:avLst/>
              <a:gdLst>
                <a:gd name="textAreaLeft" fmla="*/ 0 w 693360"/>
                <a:gd name="textAreaRight" fmla="*/ 693720 w 693360"/>
                <a:gd name="textAreaTop" fmla="*/ 0 h 79560"/>
                <a:gd name="textAreaBottom" fmla="*/ 79920 h 79560"/>
              </a:gdLst>
              <a:ahLst/>
              <a:cxnLst/>
              <a:rect l="textAreaLeft" t="textAreaTop" r="textAreaRight" b="textAreaBottom"/>
              <a:pathLst>
                <a:path w="41919" h="4600">
                  <a:moveTo>
                    <a:pt x="20593" y="1"/>
                  </a:moveTo>
                  <a:cubicBezTo>
                    <a:pt x="19006" y="1"/>
                    <a:pt x="17419" y="326"/>
                    <a:pt x="15913" y="1018"/>
                  </a:cubicBezTo>
                  <a:lnTo>
                    <a:pt x="13227" y="2280"/>
                  </a:lnTo>
                  <a:cubicBezTo>
                    <a:pt x="10907" y="3378"/>
                    <a:pt x="8384" y="3948"/>
                    <a:pt x="5820" y="3948"/>
                  </a:cubicBezTo>
                  <a:lnTo>
                    <a:pt x="0" y="3948"/>
                  </a:lnTo>
                  <a:lnTo>
                    <a:pt x="0" y="4599"/>
                  </a:lnTo>
                  <a:lnTo>
                    <a:pt x="5820" y="4599"/>
                  </a:lnTo>
                  <a:cubicBezTo>
                    <a:pt x="8465" y="4599"/>
                    <a:pt x="11111" y="4030"/>
                    <a:pt x="13512" y="2890"/>
                  </a:cubicBezTo>
                  <a:lnTo>
                    <a:pt x="16198" y="1628"/>
                  </a:lnTo>
                  <a:cubicBezTo>
                    <a:pt x="17581" y="977"/>
                    <a:pt x="19087" y="652"/>
                    <a:pt x="20593" y="652"/>
                  </a:cubicBezTo>
                  <a:cubicBezTo>
                    <a:pt x="22302" y="652"/>
                    <a:pt x="23971" y="1099"/>
                    <a:pt x="25517" y="1913"/>
                  </a:cubicBezTo>
                  <a:lnTo>
                    <a:pt x="26291" y="2361"/>
                  </a:lnTo>
                  <a:cubicBezTo>
                    <a:pt x="28977" y="3826"/>
                    <a:pt x="31988" y="4599"/>
                    <a:pt x="35081" y="4599"/>
                  </a:cubicBezTo>
                  <a:lnTo>
                    <a:pt x="41918" y="4599"/>
                  </a:lnTo>
                  <a:lnTo>
                    <a:pt x="41918" y="3948"/>
                  </a:lnTo>
                  <a:lnTo>
                    <a:pt x="35081" y="3948"/>
                  </a:lnTo>
                  <a:cubicBezTo>
                    <a:pt x="32110" y="3948"/>
                    <a:pt x="29221" y="3175"/>
                    <a:pt x="26616" y="1751"/>
                  </a:cubicBezTo>
                  <a:lnTo>
                    <a:pt x="25843" y="1344"/>
                  </a:lnTo>
                  <a:cubicBezTo>
                    <a:pt x="24215" y="448"/>
                    <a:pt x="22384" y="1"/>
                    <a:pt x="2059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39960" bIns="3996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44" name="Google Shape;1871;p36"/>
            <p:cNvSpPr/>
            <p:nvPr/>
          </p:nvSpPr>
          <p:spPr>
            <a:xfrm>
              <a:off x="2328840" y="2567880"/>
              <a:ext cx="693360" cy="80280"/>
            </a:xfrm>
            <a:custGeom>
              <a:avLst/>
              <a:gdLst>
                <a:gd name="textAreaLeft" fmla="*/ 0 w 693360"/>
                <a:gd name="textAreaRight" fmla="*/ 693720 w 693360"/>
                <a:gd name="textAreaTop" fmla="*/ 0 h 80280"/>
                <a:gd name="textAreaBottom" fmla="*/ 80640 h 80280"/>
              </a:gdLst>
              <a:ahLst/>
              <a:cxnLst/>
              <a:rect l="textAreaLeft" t="textAreaTop" r="textAreaRight" b="textAreaBottom"/>
              <a:pathLst>
                <a:path w="41919" h="4641">
                  <a:moveTo>
                    <a:pt x="20593" y="1"/>
                  </a:moveTo>
                  <a:cubicBezTo>
                    <a:pt x="19006" y="1"/>
                    <a:pt x="17419" y="367"/>
                    <a:pt x="15913" y="1059"/>
                  </a:cubicBezTo>
                  <a:lnTo>
                    <a:pt x="13227" y="2321"/>
                  </a:lnTo>
                  <a:cubicBezTo>
                    <a:pt x="10907" y="3379"/>
                    <a:pt x="8384" y="3948"/>
                    <a:pt x="5820" y="3948"/>
                  </a:cubicBezTo>
                  <a:lnTo>
                    <a:pt x="0" y="3948"/>
                  </a:lnTo>
                  <a:lnTo>
                    <a:pt x="0" y="4640"/>
                  </a:lnTo>
                  <a:lnTo>
                    <a:pt x="5820" y="4640"/>
                  </a:lnTo>
                  <a:cubicBezTo>
                    <a:pt x="8465" y="4640"/>
                    <a:pt x="11111" y="4030"/>
                    <a:pt x="13512" y="2931"/>
                  </a:cubicBezTo>
                  <a:lnTo>
                    <a:pt x="16198" y="1669"/>
                  </a:lnTo>
                  <a:cubicBezTo>
                    <a:pt x="17581" y="1018"/>
                    <a:pt x="19087" y="693"/>
                    <a:pt x="20593" y="693"/>
                  </a:cubicBezTo>
                  <a:cubicBezTo>
                    <a:pt x="22302" y="693"/>
                    <a:pt x="24012" y="1100"/>
                    <a:pt x="25517" y="1954"/>
                  </a:cubicBezTo>
                  <a:lnTo>
                    <a:pt x="26291" y="2402"/>
                  </a:lnTo>
                  <a:cubicBezTo>
                    <a:pt x="28977" y="3867"/>
                    <a:pt x="31988" y="4640"/>
                    <a:pt x="35081" y="4640"/>
                  </a:cubicBezTo>
                  <a:lnTo>
                    <a:pt x="41918" y="4640"/>
                  </a:lnTo>
                  <a:lnTo>
                    <a:pt x="41918" y="3948"/>
                  </a:lnTo>
                  <a:lnTo>
                    <a:pt x="35081" y="3948"/>
                  </a:lnTo>
                  <a:cubicBezTo>
                    <a:pt x="32110" y="3948"/>
                    <a:pt x="29221" y="3216"/>
                    <a:pt x="26616" y="1792"/>
                  </a:cubicBezTo>
                  <a:lnTo>
                    <a:pt x="25843" y="1344"/>
                  </a:lnTo>
                  <a:cubicBezTo>
                    <a:pt x="24215" y="449"/>
                    <a:pt x="22384" y="1"/>
                    <a:pt x="2059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40320" bIns="403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45" name="Google Shape;1872;p36"/>
            <p:cNvSpPr/>
            <p:nvPr/>
          </p:nvSpPr>
          <p:spPr>
            <a:xfrm>
              <a:off x="3033720" y="2369520"/>
              <a:ext cx="63720" cy="67680"/>
            </a:xfrm>
            <a:custGeom>
              <a:avLst/>
              <a:gdLst>
                <a:gd name="textAreaLeft" fmla="*/ 0 w 63720"/>
                <a:gd name="textAreaRight" fmla="*/ 64080 w 63720"/>
                <a:gd name="textAreaTop" fmla="*/ 0 h 67680"/>
                <a:gd name="textAreaBottom" fmla="*/ 68040 h 67680"/>
              </a:gdLst>
              <a:ahLst/>
              <a:cxnLst/>
              <a:rect l="textAreaLeft" t="textAreaTop" r="textAreaRight" b="textAreaBottom"/>
              <a:pathLst>
                <a:path w="3867" h="3908">
                  <a:moveTo>
                    <a:pt x="0" y="1"/>
                  </a:moveTo>
                  <a:lnTo>
                    <a:pt x="0" y="3908"/>
                  </a:lnTo>
                  <a:lnTo>
                    <a:pt x="3866" y="3908"/>
                  </a:lnTo>
                  <a:lnTo>
                    <a:pt x="386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33840" bIns="338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46" name="Google Shape;1873;p36"/>
            <p:cNvSpPr/>
            <p:nvPr/>
          </p:nvSpPr>
          <p:spPr>
            <a:xfrm>
              <a:off x="3033720" y="2453040"/>
              <a:ext cx="63720" cy="66960"/>
            </a:xfrm>
            <a:custGeom>
              <a:avLst/>
              <a:gdLst>
                <a:gd name="textAreaLeft" fmla="*/ 0 w 63720"/>
                <a:gd name="textAreaRight" fmla="*/ 64080 w 63720"/>
                <a:gd name="textAreaTop" fmla="*/ 0 h 66960"/>
                <a:gd name="textAreaBottom" fmla="*/ 67320 h 66960"/>
              </a:gdLst>
              <a:ahLst/>
              <a:cxnLst/>
              <a:rect l="textAreaLeft" t="textAreaTop" r="textAreaRight" b="textAreaBottom"/>
              <a:pathLst>
                <a:path w="3867" h="3868">
                  <a:moveTo>
                    <a:pt x="0" y="1"/>
                  </a:moveTo>
                  <a:lnTo>
                    <a:pt x="0" y="3867"/>
                  </a:lnTo>
                  <a:lnTo>
                    <a:pt x="3866" y="3867"/>
                  </a:lnTo>
                  <a:lnTo>
                    <a:pt x="386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33480" bIns="3348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47" name="Google Shape;1874;p36"/>
            <p:cNvSpPr/>
            <p:nvPr/>
          </p:nvSpPr>
          <p:spPr>
            <a:xfrm>
              <a:off x="3033720" y="2595960"/>
              <a:ext cx="63720" cy="66960"/>
            </a:xfrm>
            <a:custGeom>
              <a:avLst/>
              <a:gdLst>
                <a:gd name="textAreaLeft" fmla="*/ 0 w 63720"/>
                <a:gd name="textAreaRight" fmla="*/ 64080 w 63720"/>
                <a:gd name="textAreaTop" fmla="*/ 0 h 66960"/>
                <a:gd name="textAreaBottom" fmla="*/ 67320 h 66960"/>
              </a:gdLst>
              <a:ahLst/>
              <a:cxnLst/>
              <a:rect l="textAreaLeft" t="textAreaTop" r="textAreaRight" b="textAreaBottom"/>
              <a:pathLst>
                <a:path w="3867" h="3867">
                  <a:moveTo>
                    <a:pt x="0" y="1"/>
                  </a:moveTo>
                  <a:lnTo>
                    <a:pt x="0" y="3867"/>
                  </a:lnTo>
                  <a:lnTo>
                    <a:pt x="3866" y="3867"/>
                  </a:lnTo>
                  <a:lnTo>
                    <a:pt x="386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33480" bIns="3348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48" name="Google Shape;1875;p36"/>
            <p:cNvSpPr/>
            <p:nvPr/>
          </p:nvSpPr>
          <p:spPr>
            <a:xfrm>
              <a:off x="3033720" y="2678760"/>
              <a:ext cx="63720" cy="67680"/>
            </a:xfrm>
            <a:custGeom>
              <a:avLst/>
              <a:gdLst>
                <a:gd name="textAreaLeft" fmla="*/ 0 w 63720"/>
                <a:gd name="textAreaRight" fmla="*/ 64080 w 63720"/>
                <a:gd name="textAreaTop" fmla="*/ 0 h 67680"/>
                <a:gd name="textAreaBottom" fmla="*/ 68040 h 67680"/>
              </a:gdLst>
              <a:ahLst/>
              <a:cxnLst/>
              <a:rect l="textAreaLeft" t="textAreaTop" r="textAreaRight" b="textAreaBottom"/>
              <a:pathLst>
                <a:path w="3867" h="3908">
                  <a:moveTo>
                    <a:pt x="0" y="0"/>
                  </a:moveTo>
                  <a:lnTo>
                    <a:pt x="0" y="3907"/>
                  </a:lnTo>
                  <a:lnTo>
                    <a:pt x="3866" y="3907"/>
                  </a:lnTo>
                  <a:lnTo>
                    <a:pt x="3866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33840" bIns="338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49" name="Google Shape;1876;p36"/>
            <p:cNvSpPr/>
            <p:nvPr/>
          </p:nvSpPr>
          <p:spPr>
            <a:xfrm>
              <a:off x="2251800" y="2369520"/>
              <a:ext cx="63720" cy="67680"/>
            </a:xfrm>
            <a:custGeom>
              <a:avLst/>
              <a:gdLst>
                <a:gd name="textAreaLeft" fmla="*/ 0 w 63720"/>
                <a:gd name="textAreaRight" fmla="*/ 64080 w 63720"/>
                <a:gd name="textAreaTop" fmla="*/ 0 h 67680"/>
                <a:gd name="textAreaBottom" fmla="*/ 68040 h 67680"/>
              </a:gdLst>
              <a:ahLst/>
              <a:cxnLst/>
              <a:rect l="textAreaLeft" t="textAreaTop" r="textAreaRight" b="textAreaBottom"/>
              <a:pathLst>
                <a:path w="3868" h="3908">
                  <a:moveTo>
                    <a:pt x="1" y="1"/>
                  </a:moveTo>
                  <a:lnTo>
                    <a:pt x="1" y="3908"/>
                  </a:lnTo>
                  <a:lnTo>
                    <a:pt x="3867" y="3908"/>
                  </a:lnTo>
                  <a:lnTo>
                    <a:pt x="386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33840" bIns="338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50" name="Google Shape;1877;p36"/>
            <p:cNvSpPr/>
            <p:nvPr/>
          </p:nvSpPr>
          <p:spPr>
            <a:xfrm>
              <a:off x="2251800" y="2453040"/>
              <a:ext cx="63720" cy="66960"/>
            </a:xfrm>
            <a:custGeom>
              <a:avLst/>
              <a:gdLst>
                <a:gd name="textAreaLeft" fmla="*/ 0 w 63720"/>
                <a:gd name="textAreaRight" fmla="*/ 64080 w 63720"/>
                <a:gd name="textAreaTop" fmla="*/ 0 h 66960"/>
                <a:gd name="textAreaBottom" fmla="*/ 67320 h 66960"/>
              </a:gdLst>
              <a:ahLst/>
              <a:cxnLst/>
              <a:rect l="textAreaLeft" t="textAreaTop" r="textAreaRight" b="textAreaBottom"/>
              <a:pathLst>
                <a:path w="3868" h="3868">
                  <a:moveTo>
                    <a:pt x="1" y="1"/>
                  </a:moveTo>
                  <a:lnTo>
                    <a:pt x="1" y="3867"/>
                  </a:lnTo>
                  <a:lnTo>
                    <a:pt x="3867" y="3867"/>
                  </a:lnTo>
                  <a:lnTo>
                    <a:pt x="386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33480" bIns="3348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51" name="Google Shape;1878;p36"/>
            <p:cNvSpPr/>
            <p:nvPr/>
          </p:nvSpPr>
          <p:spPr>
            <a:xfrm>
              <a:off x="2251800" y="2595960"/>
              <a:ext cx="63720" cy="66960"/>
            </a:xfrm>
            <a:custGeom>
              <a:avLst/>
              <a:gdLst>
                <a:gd name="textAreaLeft" fmla="*/ 0 w 63720"/>
                <a:gd name="textAreaRight" fmla="*/ 64080 w 63720"/>
                <a:gd name="textAreaTop" fmla="*/ 0 h 66960"/>
                <a:gd name="textAreaBottom" fmla="*/ 67320 h 66960"/>
              </a:gdLst>
              <a:ahLst/>
              <a:cxnLst/>
              <a:rect l="textAreaLeft" t="textAreaTop" r="textAreaRight" b="textAreaBottom"/>
              <a:pathLst>
                <a:path w="3868" h="3867">
                  <a:moveTo>
                    <a:pt x="1" y="1"/>
                  </a:moveTo>
                  <a:lnTo>
                    <a:pt x="1" y="3867"/>
                  </a:lnTo>
                  <a:lnTo>
                    <a:pt x="3867" y="3867"/>
                  </a:lnTo>
                  <a:lnTo>
                    <a:pt x="386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33480" bIns="3348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52" name="Google Shape;1879;p36"/>
            <p:cNvSpPr/>
            <p:nvPr/>
          </p:nvSpPr>
          <p:spPr>
            <a:xfrm>
              <a:off x="2251800" y="2678760"/>
              <a:ext cx="63720" cy="67680"/>
            </a:xfrm>
            <a:custGeom>
              <a:avLst/>
              <a:gdLst>
                <a:gd name="textAreaLeft" fmla="*/ 0 w 63720"/>
                <a:gd name="textAreaRight" fmla="*/ 64080 w 63720"/>
                <a:gd name="textAreaTop" fmla="*/ 0 h 67680"/>
                <a:gd name="textAreaBottom" fmla="*/ 68040 h 67680"/>
              </a:gdLst>
              <a:ahLst/>
              <a:cxnLst/>
              <a:rect l="textAreaLeft" t="textAreaTop" r="textAreaRight" b="textAreaBottom"/>
              <a:pathLst>
                <a:path w="3868" h="3908">
                  <a:moveTo>
                    <a:pt x="1" y="0"/>
                  </a:moveTo>
                  <a:lnTo>
                    <a:pt x="1" y="3907"/>
                  </a:lnTo>
                  <a:lnTo>
                    <a:pt x="3867" y="3907"/>
                  </a:lnTo>
                  <a:lnTo>
                    <a:pt x="3867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33840" bIns="338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53" name="Google Shape;1880;p36"/>
            <p:cNvSpPr/>
            <p:nvPr/>
          </p:nvSpPr>
          <p:spPr>
            <a:xfrm>
              <a:off x="2745360" y="2073240"/>
              <a:ext cx="353160" cy="233280"/>
            </a:xfrm>
            <a:custGeom>
              <a:avLst/>
              <a:gdLst>
                <a:gd name="textAreaLeft" fmla="*/ 0 w 353160"/>
                <a:gd name="textAreaRight" fmla="*/ 353520 w 353160"/>
                <a:gd name="textAreaTop" fmla="*/ 0 h 233280"/>
                <a:gd name="textAreaBottom" fmla="*/ 233640 h 233280"/>
              </a:gdLst>
              <a:ahLst/>
              <a:cxnLst/>
              <a:rect l="textAreaLeft" t="textAreaTop" r="textAreaRight" b="textAreaBottom"/>
              <a:pathLst>
                <a:path w="21367" h="13431">
                  <a:moveTo>
                    <a:pt x="367" y="82"/>
                  </a:moveTo>
                  <a:cubicBezTo>
                    <a:pt x="164" y="82"/>
                    <a:pt x="1" y="245"/>
                    <a:pt x="1" y="448"/>
                  </a:cubicBezTo>
                  <a:cubicBezTo>
                    <a:pt x="1" y="692"/>
                    <a:pt x="164" y="855"/>
                    <a:pt x="367" y="855"/>
                  </a:cubicBezTo>
                  <a:lnTo>
                    <a:pt x="1954" y="855"/>
                  </a:lnTo>
                  <a:cubicBezTo>
                    <a:pt x="2158" y="855"/>
                    <a:pt x="2321" y="692"/>
                    <a:pt x="2321" y="448"/>
                  </a:cubicBezTo>
                  <a:cubicBezTo>
                    <a:pt x="2321" y="245"/>
                    <a:pt x="2158" y="82"/>
                    <a:pt x="1954" y="82"/>
                  </a:cubicBezTo>
                  <a:close/>
                  <a:moveTo>
                    <a:pt x="3704" y="82"/>
                  </a:moveTo>
                  <a:cubicBezTo>
                    <a:pt x="3501" y="82"/>
                    <a:pt x="3297" y="245"/>
                    <a:pt x="3297" y="448"/>
                  </a:cubicBezTo>
                  <a:cubicBezTo>
                    <a:pt x="3297" y="692"/>
                    <a:pt x="3501" y="855"/>
                    <a:pt x="3704" y="855"/>
                  </a:cubicBezTo>
                  <a:lnTo>
                    <a:pt x="7815" y="855"/>
                  </a:lnTo>
                  <a:cubicBezTo>
                    <a:pt x="8059" y="855"/>
                    <a:pt x="8222" y="692"/>
                    <a:pt x="8222" y="448"/>
                  </a:cubicBezTo>
                  <a:cubicBezTo>
                    <a:pt x="8222" y="245"/>
                    <a:pt x="8059" y="82"/>
                    <a:pt x="7815" y="82"/>
                  </a:cubicBezTo>
                  <a:close/>
                  <a:moveTo>
                    <a:pt x="9565" y="0"/>
                  </a:moveTo>
                  <a:cubicBezTo>
                    <a:pt x="9320" y="0"/>
                    <a:pt x="9117" y="204"/>
                    <a:pt x="9117" y="448"/>
                  </a:cubicBezTo>
                  <a:cubicBezTo>
                    <a:pt x="9117" y="692"/>
                    <a:pt x="9320" y="896"/>
                    <a:pt x="9565" y="896"/>
                  </a:cubicBezTo>
                  <a:cubicBezTo>
                    <a:pt x="9850" y="896"/>
                    <a:pt x="10053" y="692"/>
                    <a:pt x="10053" y="448"/>
                  </a:cubicBezTo>
                  <a:cubicBezTo>
                    <a:pt x="10053" y="204"/>
                    <a:pt x="9850" y="0"/>
                    <a:pt x="9565" y="0"/>
                  </a:cubicBezTo>
                  <a:close/>
                  <a:moveTo>
                    <a:pt x="10948" y="0"/>
                  </a:moveTo>
                  <a:cubicBezTo>
                    <a:pt x="10704" y="0"/>
                    <a:pt x="10501" y="204"/>
                    <a:pt x="10501" y="448"/>
                  </a:cubicBezTo>
                  <a:cubicBezTo>
                    <a:pt x="10501" y="692"/>
                    <a:pt x="10704" y="896"/>
                    <a:pt x="10948" y="896"/>
                  </a:cubicBezTo>
                  <a:cubicBezTo>
                    <a:pt x="11193" y="896"/>
                    <a:pt x="11396" y="692"/>
                    <a:pt x="11396" y="448"/>
                  </a:cubicBezTo>
                  <a:cubicBezTo>
                    <a:pt x="11396" y="204"/>
                    <a:pt x="11193" y="0"/>
                    <a:pt x="10948" y="0"/>
                  </a:cubicBezTo>
                  <a:close/>
                  <a:moveTo>
                    <a:pt x="12291" y="0"/>
                  </a:moveTo>
                  <a:cubicBezTo>
                    <a:pt x="12047" y="0"/>
                    <a:pt x="11844" y="204"/>
                    <a:pt x="11844" y="448"/>
                  </a:cubicBezTo>
                  <a:cubicBezTo>
                    <a:pt x="11844" y="692"/>
                    <a:pt x="12047" y="896"/>
                    <a:pt x="12291" y="896"/>
                  </a:cubicBezTo>
                  <a:cubicBezTo>
                    <a:pt x="12536" y="896"/>
                    <a:pt x="12739" y="692"/>
                    <a:pt x="12739" y="448"/>
                  </a:cubicBezTo>
                  <a:cubicBezTo>
                    <a:pt x="12739" y="204"/>
                    <a:pt x="12536" y="0"/>
                    <a:pt x="12291" y="0"/>
                  </a:cubicBezTo>
                  <a:close/>
                  <a:moveTo>
                    <a:pt x="13634" y="0"/>
                  </a:moveTo>
                  <a:cubicBezTo>
                    <a:pt x="13390" y="0"/>
                    <a:pt x="13187" y="204"/>
                    <a:pt x="13187" y="448"/>
                  </a:cubicBezTo>
                  <a:cubicBezTo>
                    <a:pt x="13187" y="692"/>
                    <a:pt x="13390" y="896"/>
                    <a:pt x="13634" y="896"/>
                  </a:cubicBezTo>
                  <a:cubicBezTo>
                    <a:pt x="13879" y="896"/>
                    <a:pt x="14082" y="692"/>
                    <a:pt x="14082" y="448"/>
                  </a:cubicBezTo>
                  <a:cubicBezTo>
                    <a:pt x="14082" y="204"/>
                    <a:pt x="13879" y="0"/>
                    <a:pt x="13634" y="0"/>
                  </a:cubicBezTo>
                  <a:close/>
                  <a:moveTo>
                    <a:pt x="14977" y="0"/>
                  </a:moveTo>
                  <a:cubicBezTo>
                    <a:pt x="14733" y="0"/>
                    <a:pt x="14530" y="204"/>
                    <a:pt x="14530" y="448"/>
                  </a:cubicBezTo>
                  <a:cubicBezTo>
                    <a:pt x="14530" y="692"/>
                    <a:pt x="14733" y="896"/>
                    <a:pt x="14977" y="896"/>
                  </a:cubicBezTo>
                  <a:cubicBezTo>
                    <a:pt x="15222" y="896"/>
                    <a:pt x="15425" y="692"/>
                    <a:pt x="15425" y="448"/>
                  </a:cubicBezTo>
                  <a:cubicBezTo>
                    <a:pt x="15425" y="204"/>
                    <a:pt x="15222" y="0"/>
                    <a:pt x="14977" y="0"/>
                  </a:cubicBezTo>
                  <a:close/>
                  <a:moveTo>
                    <a:pt x="16320" y="0"/>
                  </a:moveTo>
                  <a:cubicBezTo>
                    <a:pt x="16076" y="0"/>
                    <a:pt x="15873" y="204"/>
                    <a:pt x="15873" y="448"/>
                  </a:cubicBezTo>
                  <a:cubicBezTo>
                    <a:pt x="15873" y="692"/>
                    <a:pt x="16076" y="896"/>
                    <a:pt x="16320" y="896"/>
                  </a:cubicBezTo>
                  <a:cubicBezTo>
                    <a:pt x="16565" y="896"/>
                    <a:pt x="16768" y="692"/>
                    <a:pt x="16768" y="448"/>
                  </a:cubicBezTo>
                  <a:cubicBezTo>
                    <a:pt x="16768" y="204"/>
                    <a:pt x="16565" y="0"/>
                    <a:pt x="16320" y="0"/>
                  </a:cubicBezTo>
                  <a:close/>
                  <a:moveTo>
                    <a:pt x="367" y="1873"/>
                  </a:moveTo>
                  <a:cubicBezTo>
                    <a:pt x="164" y="1873"/>
                    <a:pt x="1" y="2035"/>
                    <a:pt x="1" y="2239"/>
                  </a:cubicBezTo>
                  <a:cubicBezTo>
                    <a:pt x="1" y="2483"/>
                    <a:pt x="164" y="2646"/>
                    <a:pt x="367" y="2646"/>
                  </a:cubicBezTo>
                  <a:lnTo>
                    <a:pt x="1954" y="2646"/>
                  </a:lnTo>
                  <a:cubicBezTo>
                    <a:pt x="2158" y="2646"/>
                    <a:pt x="2321" y="2483"/>
                    <a:pt x="2321" y="2239"/>
                  </a:cubicBezTo>
                  <a:cubicBezTo>
                    <a:pt x="2321" y="2035"/>
                    <a:pt x="2158" y="1873"/>
                    <a:pt x="1954" y="1873"/>
                  </a:cubicBezTo>
                  <a:close/>
                  <a:moveTo>
                    <a:pt x="3704" y="1873"/>
                  </a:moveTo>
                  <a:cubicBezTo>
                    <a:pt x="3501" y="1873"/>
                    <a:pt x="3297" y="2035"/>
                    <a:pt x="3297" y="2239"/>
                  </a:cubicBezTo>
                  <a:cubicBezTo>
                    <a:pt x="3297" y="2483"/>
                    <a:pt x="3501" y="2646"/>
                    <a:pt x="3704" y="2646"/>
                  </a:cubicBezTo>
                  <a:lnTo>
                    <a:pt x="7815" y="2646"/>
                  </a:lnTo>
                  <a:cubicBezTo>
                    <a:pt x="8059" y="2646"/>
                    <a:pt x="8222" y="2483"/>
                    <a:pt x="8222" y="2239"/>
                  </a:cubicBezTo>
                  <a:cubicBezTo>
                    <a:pt x="8222" y="2035"/>
                    <a:pt x="8059" y="1873"/>
                    <a:pt x="7815" y="1873"/>
                  </a:cubicBezTo>
                  <a:close/>
                  <a:moveTo>
                    <a:pt x="367" y="3663"/>
                  </a:moveTo>
                  <a:cubicBezTo>
                    <a:pt x="164" y="3663"/>
                    <a:pt x="1" y="3826"/>
                    <a:pt x="1" y="4070"/>
                  </a:cubicBezTo>
                  <a:cubicBezTo>
                    <a:pt x="1" y="4274"/>
                    <a:pt x="164" y="4436"/>
                    <a:pt x="367" y="4436"/>
                  </a:cubicBezTo>
                  <a:lnTo>
                    <a:pt x="1954" y="4436"/>
                  </a:lnTo>
                  <a:cubicBezTo>
                    <a:pt x="2158" y="4436"/>
                    <a:pt x="2321" y="4274"/>
                    <a:pt x="2321" y="4070"/>
                  </a:cubicBezTo>
                  <a:cubicBezTo>
                    <a:pt x="2321" y="3826"/>
                    <a:pt x="2158" y="3663"/>
                    <a:pt x="1954" y="3663"/>
                  </a:cubicBezTo>
                  <a:close/>
                  <a:moveTo>
                    <a:pt x="3704" y="3663"/>
                  </a:moveTo>
                  <a:cubicBezTo>
                    <a:pt x="3501" y="3663"/>
                    <a:pt x="3297" y="3826"/>
                    <a:pt x="3297" y="4070"/>
                  </a:cubicBezTo>
                  <a:cubicBezTo>
                    <a:pt x="3297" y="4274"/>
                    <a:pt x="3501" y="4436"/>
                    <a:pt x="3704" y="4436"/>
                  </a:cubicBezTo>
                  <a:lnTo>
                    <a:pt x="7815" y="4436"/>
                  </a:lnTo>
                  <a:cubicBezTo>
                    <a:pt x="8059" y="4436"/>
                    <a:pt x="8222" y="4274"/>
                    <a:pt x="8222" y="4070"/>
                  </a:cubicBezTo>
                  <a:cubicBezTo>
                    <a:pt x="8222" y="3826"/>
                    <a:pt x="8059" y="3663"/>
                    <a:pt x="7815" y="3663"/>
                  </a:cubicBezTo>
                  <a:close/>
                  <a:moveTo>
                    <a:pt x="9565" y="3623"/>
                  </a:moveTo>
                  <a:cubicBezTo>
                    <a:pt x="9320" y="3623"/>
                    <a:pt x="9117" y="3826"/>
                    <a:pt x="9117" y="4070"/>
                  </a:cubicBezTo>
                  <a:cubicBezTo>
                    <a:pt x="9117" y="4314"/>
                    <a:pt x="9320" y="4518"/>
                    <a:pt x="9565" y="4518"/>
                  </a:cubicBezTo>
                  <a:cubicBezTo>
                    <a:pt x="9850" y="4518"/>
                    <a:pt x="10053" y="4314"/>
                    <a:pt x="10053" y="4070"/>
                  </a:cubicBezTo>
                  <a:cubicBezTo>
                    <a:pt x="10053" y="3826"/>
                    <a:pt x="9850" y="3623"/>
                    <a:pt x="9565" y="3623"/>
                  </a:cubicBezTo>
                  <a:close/>
                  <a:moveTo>
                    <a:pt x="10948" y="3623"/>
                  </a:moveTo>
                  <a:cubicBezTo>
                    <a:pt x="10704" y="3623"/>
                    <a:pt x="10501" y="3826"/>
                    <a:pt x="10501" y="4070"/>
                  </a:cubicBezTo>
                  <a:cubicBezTo>
                    <a:pt x="10501" y="4314"/>
                    <a:pt x="10704" y="4518"/>
                    <a:pt x="10948" y="4518"/>
                  </a:cubicBezTo>
                  <a:cubicBezTo>
                    <a:pt x="11193" y="4518"/>
                    <a:pt x="11396" y="4314"/>
                    <a:pt x="11396" y="4070"/>
                  </a:cubicBezTo>
                  <a:cubicBezTo>
                    <a:pt x="11396" y="3826"/>
                    <a:pt x="11193" y="3623"/>
                    <a:pt x="10948" y="3623"/>
                  </a:cubicBezTo>
                  <a:close/>
                  <a:moveTo>
                    <a:pt x="12291" y="3623"/>
                  </a:moveTo>
                  <a:cubicBezTo>
                    <a:pt x="12047" y="3623"/>
                    <a:pt x="11844" y="3826"/>
                    <a:pt x="11844" y="4070"/>
                  </a:cubicBezTo>
                  <a:cubicBezTo>
                    <a:pt x="11844" y="4314"/>
                    <a:pt x="12047" y="4518"/>
                    <a:pt x="12291" y="4518"/>
                  </a:cubicBezTo>
                  <a:cubicBezTo>
                    <a:pt x="12536" y="4518"/>
                    <a:pt x="12739" y="4314"/>
                    <a:pt x="12739" y="4070"/>
                  </a:cubicBezTo>
                  <a:cubicBezTo>
                    <a:pt x="12739" y="3826"/>
                    <a:pt x="12536" y="3623"/>
                    <a:pt x="12291" y="3623"/>
                  </a:cubicBezTo>
                  <a:close/>
                  <a:moveTo>
                    <a:pt x="13634" y="3623"/>
                  </a:moveTo>
                  <a:cubicBezTo>
                    <a:pt x="13390" y="3623"/>
                    <a:pt x="13187" y="3826"/>
                    <a:pt x="13187" y="4070"/>
                  </a:cubicBezTo>
                  <a:cubicBezTo>
                    <a:pt x="13187" y="4314"/>
                    <a:pt x="13390" y="4518"/>
                    <a:pt x="13634" y="4518"/>
                  </a:cubicBezTo>
                  <a:cubicBezTo>
                    <a:pt x="13879" y="4518"/>
                    <a:pt x="14082" y="4314"/>
                    <a:pt x="14082" y="4070"/>
                  </a:cubicBezTo>
                  <a:cubicBezTo>
                    <a:pt x="14082" y="3826"/>
                    <a:pt x="13879" y="3623"/>
                    <a:pt x="13634" y="3623"/>
                  </a:cubicBezTo>
                  <a:close/>
                  <a:moveTo>
                    <a:pt x="14977" y="3623"/>
                  </a:moveTo>
                  <a:cubicBezTo>
                    <a:pt x="14733" y="3623"/>
                    <a:pt x="14530" y="3826"/>
                    <a:pt x="14530" y="4070"/>
                  </a:cubicBezTo>
                  <a:cubicBezTo>
                    <a:pt x="14530" y="4314"/>
                    <a:pt x="14733" y="4518"/>
                    <a:pt x="14977" y="4518"/>
                  </a:cubicBezTo>
                  <a:cubicBezTo>
                    <a:pt x="15222" y="4518"/>
                    <a:pt x="15425" y="4314"/>
                    <a:pt x="15425" y="4070"/>
                  </a:cubicBezTo>
                  <a:cubicBezTo>
                    <a:pt x="15425" y="3826"/>
                    <a:pt x="15222" y="3623"/>
                    <a:pt x="14977" y="3623"/>
                  </a:cubicBezTo>
                  <a:close/>
                  <a:moveTo>
                    <a:pt x="16320" y="3623"/>
                  </a:moveTo>
                  <a:cubicBezTo>
                    <a:pt x="16076" y="3623"/>
                    <a:pt x="15873" y="3826"/>
                    <a:pt x="15873" y="4070"/>
                  </a:cubicBezTo>
                  <a:cubicBezTo>
                    <a:pt x="15873" y="4314"/>
                    <a:pt x="16076" y="4518"/>
                    <a:pt x="16320" y="4518"/>
                  </a:cubicBezTo>
                  <a:cubicBezTo>
                    <a:pt x="16565" y="4518"/>
                    <a:pt x="16768" y="4314"/>
                    <a:pt x="16768" y="4070"/>
                  </a:cubicBezTo>
                  <a:cubicBezTo>
                    <a:pt x="16768" y="3826"/>
                    <a:pt x="16565" y="3623"/>
                    <a:pt x="16320" y="3623"/>
                  </a:cubicBezTo>
                  <a:close/>
                  <a:moveTo>
                    <a:pt x="367" y="5454"/>
                  </a:moveTo>
                  <a:cubicBezTo>
                    <a:pt x="164" y="5454"/>
                    <a:pt x="1" y="5617"/>
                    <a:pt x="1" y="5861"/>
                  </a:cubicBezTo>
                  <a:cubicBezTo>
                    <a:pt x="1" y="6064"/>
                    <a:pt x="164" y="6227"/>
                    <a:pt x="367" y="6227"/>
                  </a:cubicBezTo>
                  <a:lnTo>
                    <a:pt x="1954" y="6227"/>
                  </a:lnTo>
                  <a:cubicBezTo>
                    <a:pt x="2158" y="6227"/>
                    <a:pt x="2321" y="6064"/>
                    <a:pt x="2321" y="5861"/>
                  </a:cubicBezTo>
                  <a:cubicBezTo>
                    <a:pt x="2321" y="5617"/>
                    <a:pt x="2158" y="5454"/>
                    <a:pt x="1954" y="5454"/>
                  </a:cubicBezTo>
                  <a:close/>
                  <a:moveTo>
                    <a:pt x="3704" y="5454"/>
                  </a:moveTo>
                  <a:cubicBezTo>
                    <a:pt x="3501" y="5454"/>
                    <a:pt x="3297" y="5617"/>
                    <a:pt x="3297" y="5861"/>
                  </a:cubicBezTo>
                  <a:cubicBezTo>
                    <a:pt x="3297" y="6064"/>
                    <a:pt x="3501" y="6227"/>
                    <a:pt x="3704" y="6227"/>
                  </a:cubicBezTo>
                  <a:lnTo>
                    <a:pt x="7815" y="6227"/>
                  </a:lnTo>
                  <a:cubicBezTo>
                    <a:pt x="8059" y="6227"/>
                    <a:pt x="8222" y="6064"/>
                    <a:pt x="8222" y="5861"/>
                  </a:cubicBezTo>
                  <a:cubicBezTo>
                    <a:pt x="8222" y="5617"/>
                    <a:pt x="8059" y="5454"/>
                    <a:pt x="7815" y="5454"/>
                  </a:cubicBezTo>
                  <a:close/>
                  <a:moveTo>
                    <a:pt x="367" y="7245"/>
                  </a:moveTo>
                  <a:cubicBezTo>
                    <a:pt x="164" y="7245"/>
                    <a:pt x="1" y="7448"/>
                    <a:pt x="1" y="7652"/>
                  </a:cubicBezTo>
                  <a:cubicBezTo>
                    <a:pt x="1" y="7855"/>
                    <a:pt x="164" y="8018"/>
                    <a:pt x="367" y="8018"/>
                  </a:cubicBezTo>
                  <a:lnTo>
                    <a:pt x="1954" y="8018"/>
                  </a:lnTo>
                  <a:cubicBezTo>
                    <a:pt x="2158" y="8018"/>
                    <a:pt x="2321" y="7855"/>
                    <a:pt x="2321" y="7652"/>
                  </a:cubicBezTo>
                  <a:cubicBezTo>
                    <a:pt x="2321" y="7448"/>
                    <a:pt x="2158" y="7245"/>
                    <a:pt x="1954" y="7245"/>
                  </a:cubicBezTo>
                  <a:close/>
                  <a:moveTo>
                    <a:pt x="3704" y="7245"/>
                  </a:moveTo>
                  <a:cubicBezTo>
                    <a:pt x="3501" y="7245"/>
                    <a:pt x="3297" y="7448"/>
                    <a:pt x="3297" y="7652"/>
                  </a:cubicBezTo>
                  <a:cubicBezTo>
                    <a:pt x="3297" y="7855"/>
                    <a:pt x="3501" y="8018"/>
                    <a:pt x="3704" y="8018"/>
                  </a:cubicBezTo>
                  <a:lnTo>
                    <a:pt x="7815" y="8018"/>
                  </a:lnTo>
                  <a:cubicBezTo>
                    <a:pt x="8059" y="8018"/>
                    <a:pt x="8222" y="7855"/>
                    <a:pt x="8222" y="7652"/>
                  </a:cubicBezTo>
                  <a:cubicBezTo>
                    <a:pt x="8222" y="7448"/>
                    <a:pt x="8059" y="7245"/>
                    <a:pt x="7815" y="7245"/>
                  </a:cubicBezTo>
                  <a:close/>
                  <a:moveTo>
                    <a:pt x="14204" y="8750"/>
                  </a:moveTo>
                  <a:cubicBezTo>
                    <a:pt x="13960" y="8750"/>
                    <a:pt x="13756" y="8954"/>
                    <a:pt x="13756" y="9239"/>
                  </a:cubicBezTo>
                  <a:cubicBezTo>
                    <a:pt x="13756" y="9483"/>
                    <a:pt x="13960" y="9686"/>
                    <a:pt x="14204" y="9686"/>
                  </a:cubicBezTo>
                  <a:cubicBezTo>
                    <a:pt x="14448" y="9686"/>
                    <a:pt x="14652" y="9483"/>
                    <a:pt x="14652" y="9239"/>
                  </a:cubicBezTo>
                  <a:cubicBezTo>
                    <a:pt x="14652" y="8954"/>
                    <a:pt x="14448" y="8750"/>
                    <a:pt x="14204" y="8750"/>
                  </a:cubicBezTo>
                  <a:close/>
                  <a:moveTo>
                    <a:pt x="15547" y="8750"/>
                  </a:moveTo>
                  <a:cubicBezTo>
                    <a:pt x="15303" y="8750"/>
                    <a:pt x="15099" y="8954"/>
                    <a:pt x="15099" y="9239"/>
                  </a:cubicBezTo>
                  <a:cubicBezTo>
                    <a:pt x="15099" y="9483"/>
                    <a:pt x="15303" y="9686"/>
                    <a:pt x="15547" y="9686"/>
                  </a:cubicBezTo>
                  <a:cubicBezTo>
                    <a:pt x="15791" y="9686"/>
                    <a:pt x="15995" y="9483"/>
                    <a:pt x="15995" y="9239"/>
                  </a:cubicBezTo>
                  <a:cubicBezTo>
                    <a:pt x="15995" y="8954"/>
                    <a:pt x="15791" y="8750"/>
                    <a:pt x="15547" y="8750"/>
                  </a:cubicBezTo>
                  <a:close/>
                  <a:moveTo>
                    <a:pt x="16890" y="8750"/>
                  </a:moveTo>
                  <a:cubicBezTo>
                    <a:pt x="16646" y="8750"/>
                    <a:pt x="16442" y="8954"/>
                    <a:pt x="16442" y="9239"/>
                  </a:cubicBezTo>
                  <a:cubicBezTo>
                    <a:pt x="16442" y="9483"/>
                    <a:pt x="16646" y="9686"/>
                    <a:pt x="16890" y="9686"/>
                  </a:cubicBezTo>
                  <a:cubicBezTo>
                    <a:pt x="17134" y="9686"/>
                    <a:pt x="17338" y="9483"/>
                    <a:pt x="17338" y="9239"/>
                  </a:cubicBezTo>
                  <a:cubicBezTo>
                    <a:pt x="17338" y="8954"/>
                    <a:pt x="17134" y="8750"/>
                    <a:pt x="16890" y="8750"/>
                  </a:cubicBezTo>
                  <a:close/>
                  <a:moveTo>
                    <a:pt x="18233" y="8750"/>
                  </a:moveTo>
                  <a:cubicBezTo>
                    <a:pt x="17989" y="8750"/>
                    <a:pt x="17785" y="8954"/>
                    <a:pt x="17785" y="9239"/>
                  </a:cubicBezTo>
                  <a:cubicBezTo>
                    <a:pt x="17785" y="9483"/>
                    <a:pt x="17989" y="9686"/>
                    <a:pt x="18233" y="9686"/>
                  </a:cubicBezTo>
                  <a:cubicBezTo>
                    <a:pt x="18477" y="9686"/>
                    <a:pt x="18681" y="9483"/>
                    <a:pt x="18681" y="9239"/>
                  </a:cubicBezTo>
                  <a:cubicBezTo>
                    <a:pt x="18681" y="8954"/>
                    <a:pt x="18477" y="8750"/>
                    <a:pt x="18233" y="8750"/>
                  </a:cubicBezTo>
                  <a:close/>
                  <a:moveTo>
                    <a:pt x="19576" y="8750"/>
                  </a:moveTo>
                  <a:cubicBezTo>
                    <a:pt x="19332" y="8750"/>
                    <a:pt x="19128" y="8954"/>
                    <a:pt x="19128" y="9239"/>
                  </a:cubicBezTo>
                  <a:cubicBezTo>
                    <a:pt x="19128" y="9483"/>
                    <a:pt x="19332" y="9686"/>
                    <a:pt x="19576" y="9686"/>
                  </a:cubicBezTo>
                  <a:cubicBezTo>
                    <a:pt x="19820" y="9686"/>
                    <a:pt x="20024" y="9483"/>
                    <a:pt x="20024" y="9239"/>
                  </a:cubicBezTo>
                  <a:cubicBezTo>
                    <a:pt x="20024" y="8954"/>
                    <a:pt x="19820" y="8750"/>
                    <a:pt x="19576" y="8750"/>
                  </a:cubicBezTo>
                  <a:close/>
                  <a:moveTo>
                    <a:pt x="20919" y="8750"/>
                  </a:moveTo>
                  <a:cubicBezTo>
                    <a:pt x="20675" y="8750"/>
                    <a:pt x="20471" y="8954"/>
                    <a:pt x="20471" y="9239"/>
                  </a:cubicBezTo>
                  <a:cubicBezTo>
                    <a:pt x="20471" y="9483"/>
                    <a:pt x="20675" y="9686"/>
                    <a:pt x="20919" y="9686"/>
                  </a:cubicBezTo>
                  <a:cubicBezTo>
                    <a:pt x="21163" y="9686"/>
                    <a:pt x="21367" y="9483"/>
                    <a:pt x="21367" y="9239"/>
                  </a:cubicBezTo>
                  <a:cubicBezTo>
                    <a:pt x="21367" y="8954"/>
                    <a:pt x="21163" y="8750"/>
                    <a:pt x="20919" y="8750"/>
                  </a:cubicBezTo>
                  <a:close/>
                  <a:moveTo>
                    <a:pt x="367" y="9076"/>
                  </a:moveTo>
                  <a:cubicBezTo>
                    <a:pt x="164" y="9076"/>
                    <a:pt x="1" y="9239"/>
                    <a:pt x="1" y="9442"/>
                  </a:cubicBezTo>
                  <a:cubicBezTo>
                    <a:pt x="1" y="9646"/>
                    <a:pt x="164" y="9849"/>
                    <a:pt x="367" y="9849"/>
                  </a:cubicBezTo>
                  <a:lnTo>
                    <a:pt x="1954" y="9849"/>
                  </a:lnTo>
                  <a:cubicBezTo>
                    <a:pt x="2158" y="9849"/>
                    <a:pt x="2321" y="9646"/>
                    <a:pt x="2321" y="9442"/>
                  </a:cubicBezTo>
                  <a:cubicBezTo>
                    <a:pt x="2321" y="9239"/>
                    <a:pt x="2158" y="9076"/>
                    <a:pt x="1954" y="9076"/>
                  </a:cubicBezTo>
                  <a:close/>
                  <a:moveTo>
                    <a:pt x="8629" y="9076"/>
                  </a:moveTo>
                  <a:cubicBezTo>
                    <a:pt x="8425" y="9076"/>
                    <a:pt x="8262" y="9239"/>
                    <a:pt x="8262" y="9442"/>
                  </a:cubicBezTo>
                  <a:cubicBezTo>
                    <a:pt x="8262" y="9646"/>
                    <a:pt x="8425" y="9849"/>
                    <a:pt x="8629" y="9849"/>
                  </a:cubicBezTo>
                  <a:lnTo>
                    <a:pt x="12780" y="9849"/>
                  </a:lnTo>
                  <a:cubicBezTo>
                    <a:pt x="12983" y="9849"/>
                    <a:pt x="13146" y="9646"/>
                    <a:pt x="13146" y="9442"/>
                  </a:cubicBezTo>
                  <a:cubicBezTo>
                    <a:pt x="13146" y="9239"/>
                    <a:pt x="12983" y="9076"/>
                    <a:pt x="12780" y="9076"/>
                  </a:cubicBezTo>
                  <a:close/>
                  <a:moveTo>
                    <a:pt x="367" y="10867"/>
                  </a:moveTo>
                  <a:cubicBezTo>
                    <a:pt x="164" y="10867"/>
                    <a:pt x="1" y="11029"/>
                    <a:pt x="1" y="11233"/>
                  </a:cubicBezTo>
                  <a:cubicBezTo>
                    <a:pt x="1" y="11436"/>
                    <a:pt x="164" y="11640"/>
                    <a:pt x="367" y="11640"/>
                  </a:cubicBezTo>
                  <a:lnTo>
                    <a:pt x="1954" y="11640"/>
                  </a:lnTo>
                  <a:cubicBezTo>
                    <a:pt x="2158" y="11640"/>
                    <a:pt x="2321" y="11436"/>
                    <a:pt x="2321" y="11233"/>
                  </a:cubicBezTo>
                  <a:cubicBezTo>
                    <a:pt x="2321" y="11029"/>
                    <a:pt x="2158" y="10867"/>
                    <a:pt x="1954" y="10867"/>
                  </a:cubicBezTo>
                  <a:close/>
                  <a:moveTo>
                    <a:pt x="8629" y="10867"/>
                  </a:moveTo>
                  <a:cubicBezTo>
                    <a:pt x="8425" y="10867"/>
                    <a:pt x="8262" y="11029"/>
                    <a:pt x="8262" y="11233"/>
                  </a:cubicBezTo>
                  <a:cubicBezTo>
                    <a:pt x="8262" y="11436"/>
                    <a:pt x="8425" y="11640"/>
                    <a:pt x="8629" y="11640"/>
                  </a:cubicBezTo>
                  <a:lnTo>
                    <a:pt x="12780" y="11640"/>
                  </a:lnTo>
                  <a:cubicBezTo>
                    <a:pt x="12983" y="11640"/>
                    <a:pt x="13146" y="11436"/>
                    <a:pt x="13146" y="11233"/>
                  </a:cubicBezTo>
                  <a:cubicBezTo>
                    <a:pt x="13146" y="11029"/>
                    <a:pt x="12983" y="10867"/>
                    <a:pt x="12780" y="10867"/>
                  </a:cubicBezTo>
                  <a:close/>
                  <a:moveTo>
                    <a:pt x="14204" y="12495"/>
                  </a:moveTo>
                  <a:cubicBezTo>
                    <a:pt x="13960" y="12495"/>
                    <a:pt x="13756" y="12657"/>
                    <a:pt x="13756" y="12942"/>
                  </a:cubicBezTo>
                  <a:cubicBezTo>
                    <a:pt x="13756" y="13186"/>
                    <a:pt x="13960" y="13390"/>
                    <a:pt x="14204" y="13390"/>
                  </a:cubicBezTo>
                  <a:cubicBezTo>
                    <a:pt x="14448" y="13390"/>
                    <a:pt x="14652" y="13186"/>
                    <a:pt x="14652" y="12942"/>
                  </a:cubicBezTo>
                  <a:cubicBezTo>
                    <a:pt x="14652" y="12657"/>
                    <a:pt x="14448" y="12495"/>
                    <a:pt x="14204" y="12495"/>
                  </a:cubicBezTo>
                  <a:close/>
                  <a:moveTo>
                    <a:pt x="15547" y="12495"/>
                  </a:moveTo>
                  <a:cubicBezTo>
                    <a:pt x="15303" y="12495"/>
                    <a:pt x="15099" y="12657"/>
                    <a:pt x="15099" y="12942"/>
                  </a:cubicBezTo>
                  <a:cubicBezTo>
                    <a:pt x="15099" y="13186"/>
                    <a:pt x="15303" y="13390"/>
                    <a:pt x="15547" y="13390"/>
                  </a:cubicBezTo>
                  <a:cubicBezTo>
                    <a:pt x="15791" y="13390"/>
                    <a:pt x="15995" y="13186"/>
                    <a:pt x="15995" y="12942"/>
                  </a:cubicBezTo>
                  <a:cubicBezTo>
                    <a:pt x="15995" y="12657"/>
                    <a:pt x="15791" y="12495"/>
                    <a:pt x="15547" y="12495"/>
                  </a:cubicBezTo>
                  <a:close/>
                  <a:moveTo>
                    <a:pt x="16890" y="12495"/>
                  </a:moveTo>
                  <a:cubicBezTo>
                    <a:pt x="16646" y="12495"/>
                    <a:pt x="16442" y="12657"/>
                    <a:pt x="16442" y="12942"/>
                  </a:cubicBezTo>
                  <a:cubicBezTo>
                    <a:pt x="16442" y="13186"/>
                    <a:pt x="16646" y="13390"/>
                    <a:pt x="16890" y="13390"/>
                  </a:cubicBezTo>
                  <a:cubicBezTo>
                    <a:pt x="17134" y="13390"/>
                    <a:pt x="17338" y="13186"/>
                    <a:pt x="17338" y="12942"/>
                  </a:cubicBezTo>
                  <a:cubicBezTo>
                    <a:pt x="17338" y="12657"/>
                    <a:pt x="17134" y="12495"/>
                    <a:pt x="16890" y="12495"/>
                  </a:cubicBezTo>
                  <a:close/>
                  <a:moveTo>
                    <a:pt x="18233" y="12495"/>
                  </a:moveTo>
                  <a:cubicBezTo>
                    <a:pt x="17989" y="12495"/>
                    <a:pt x="17785" y="12657"/>
                    <a:pt x="17785" y="12942"/>
                  </a:cubicBezTo>
                  <a:cubicBezTo>
                    <a:pt x="17785" y="13186"/>
                    <a:pt x="17989" y="13390"/>
                    <a:pt x="18233" y="13390"/>
                  </a:cubicBezTo>
                  <a:cubicBezTo>
                    <a:pt x="18477" y="13390"/>
                    <a:pt x="18681" y="13186"/>
                    <a:pt x="18681" y="12942"/>
                  </a:cubicBezTo>
                  <a:cubicBezTo>
                    <a:pt x="18681" y="12657"/>
                    <a:pt x="18477" y="12495"/>
                    <a:pt x="18233" y="12495"/>
                  </a:cubicBezTo>
                  <a:close/>
                  <a:moveTo>
                    <a:pt x="19576" y="12495"/>
                  </a:moveTo>
                  <a:cubicBezTo>
                    <a:pt x="19332" y="12495"/>
                    <a:pt x="19128" y="12657"/>
                    <a:pt x="19128" y="12942"/>
                  </a:cubicBezTo>
                  <a:cubicBezTo>
                    <a:pt x="19128" y="13186"/>
                    <a:pt x="19332" y="13390"/>
                    <a:pt x="19576" y="13390"/>
                  </a:cubicBezTo>
                  <a:cubicBezTo>
                    <a:pt x="19820" y="13390"/>
                    <a:pt x="20024" y="13186"/>
                    <a:pt x="20024" y="12942"/>
                  </a:cubicBezTo>
                  <a:cubicBezTo>
                    <a:pt x="20024" y="12657"/>
                    <a:pt x="19820" y="12495"/>
                    <a:pt x="19576" y="12495"/>
                  </a:cubicBezTo>
                  <a:close/>
                  <a:moveTo>
                    <a:pt x="20919" y="12495"/>
                  </a:moveTo>
                  <a:cubicBezTo>
                    <a:pt x="20675" y="12495"/>
                    <a:pt x="20471" y="12657"/>
                    <a:pt x="20471" y="12942"/>
                  </a:cubicBezTo>
                  <a:cubicBezTo>
                    <a:pt x="20471" y="13186"/>
                    <a:pt x="20675" y="13390"/>
                    <a:pt x="20919" y="13390"/>
                  </a:cubicBezTo>
                  <a:cubicBezTo>
                    <a:pt x="21163" y="13390"/>
                    <a:pt x="21367" y="13186"/>
                    <a:pt x="21367" y="12942"/>
                  </a:cubicBezTo>
                  <a:cubicBezTo>
                    <a:pt x="21367" y="12657"/>
                    <a:pt x="21163" y="12495"/>
                    <a:pt x="20919" y="12495"/>
                  </a:cubicBezTo>
                  <a:close/>
                  <a:moveTo>
                    <a:pt x="367" y="12657"/>
                  </a:moveTo>
                  <a:cubicBezTo>
                    <a:pt x="164" y="12657"/>
                    <a:pt x="1" y="12820"/>
                    <a:pt x="1" y="13024"/>
                  </a:cubicBezTo>
                  <a:cubicBezTo>
                    <a:pt x="1" y="13268"/>
                    <a:pt x="164" y="13431"/>
                    <a:pt x="367" y="13431"/>
                  </a:cubicBezTo>
                  <a:lnTo>
                    <a:pt x="1954" y="13431"/>
                  </a:lnTo>
                  <a:cubicBezTo>
                    <a:pt x="2158" y="13431"/>
                    <a:pt x="2321" y="13268"/>
                    <a:pt x="2321" y="13024"/>
                  </a:cubicBezTo>
                  <a:cubicBezTo>
                    <a:pt x="2321" y="12820"/>
                    <a:pt x="2158" y="12657"/>
                    <a:pt x="1954" y="12657"/>
                  </a:cubicBezTo>
                  <a:close/>
                  <a:moveTo>
                    <a:pt x="8629" y="12657"/>
                  </a:moveTo>
                  <a:cubicBezTo>
                    <a:pt x="8425" y="12657"/>
                    <a:pt x="8262" y="12820"/>
                    <a:pt x="8262" y="13024"/>
                  </a:cubicBezTo>
                  <a:cubicBezTo>
                    <a:pt x="8262" y="13268"/>
                    <a:pt x="8425" y="13431"/>
                    <a:pt x="8629" y="13431"/>
                  </a:cubicBezTo>
                  <a:lnTo>
                    <a:pt x="12780" y="13431"/>
                  </a:lnTo>
                  <a:cubicBezTo>
                    <a:pt x="12983" y="13431"/>
                    <a:pt x="13146" y="13268"/>
                    <a:pt x="13146" y="13024"/>
                  </a:cubicBezTo>
                  <a:cubicBezTo>
                    <a:pt x="13146" y="12820"/>
                    <a:pt x="12983" y="12657"/>
                    <a:pt x="12780" y="1265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54" name="Google Shape;1881;p36"/>
            <p:cNvSpPr/>
            <p:nvPr/>
          </p:nvSpPr>
          <p:spPr>
            <a:xfrm>
              <a:off x="1688400" y="4455360"/>
              <a:ext cx="434520" cy="50760"/>
            </a:xfrm>
            <a:custGeom>
              <a:avLst/>
              <a:gdLst>
                <a:gd name="textAreaLeft" fmla="*/ 0 w 434520"/>
                <a:gd name="textAreaRight" fmla="*/ 434880 w 434520"/>
                <a:gd name="textAreaTop" fmla="*/ 0 h 50760"/>
                <a:gd name="textAreaBottom" fmla="*/ 51120 h 50760"/>
              </a:gdLst>
              <a:ahLst/>
              <a:cxnLst/>
              <a:rect l="textAreaLeft" t="textAreaTop" r="textAreaRight" b="textAreaBottom"/>
              <a:pathLst>
                <a:path w="26291" h="2931">
                  <a:moveTo>
                    <a:pt x="5088" y="0"/>
                  </a:moveTo>
                  <a:lnTo>
                    <a:pt x="4925" y="41"/>
                  </a:lnTo>
                  <a:lnTo>
                    <a:pt x="326" y="2238"/>
                  </a:lnTo>
                  <a:cubicBezTo>
                    <a:pt x="0" y="2401"/>
                    <a:pt x="123" y="2930"/>
                    <a:pt x="489" y="2930"/>
                  </a:cubicBezTo>
                  <a:lnTo>
                    <a:pt x="22913" y="2930"/>
                  </a:lnTo>
                  <a:cubicBezTo>
                    <a:pt x="22994" y="2930"/>
                    <a:pt x="23076" y="2890"/>
                    <a:pt x="23157" y="2849"/>
                  </a:cubicBezTo>
                  <a:lnTo>
                    <a:pt x="26047" y="651"/>
                  </a:lnTo>
                  <a:cubicBezTo>
                    <a:pt x="26291" y="448"/>
                    <a:pt x="26169" y="0"/>
                    <a:pt x="25802" y="0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5560" bIns="2556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55" name="Google Shape;1882;p36"/>
            <p:cNvSpPr/>
            <p:nvPr/>
          </p:nvSpPr>
          <p:spPr>
            <a:xfrm>
              <a:off x="1684800" y="4449960"/>
              <a:ext cx="441360" cy="61920"/>
            </a:xfrm>
            <a:custGeom>
              <a:avLst/>
              <a:gdLst>
                <a:gd name="textAreaLeft" fmla="*/ 0 w 441360"/>
                <a:gd name="textAreaRight" fmla="*/ 441720 w 441360"/>
                <a:gd name="textAreaTop" fmla="*/ 0 h 61920"/>
                <a:gd name="textAreaBottom" fmla="*/ 62280 h 61920"/>
              </a:gdLst>
              <a:ahLst/>
              <a:cxnLst/>
              <a:rect l="textAreaLeft" t="textAreaTop" r="textAreaRight" b="textAreaBottom"/>
              <a:pathLst>
                <a:path w="26699" h="3582">
                  <a:moveTo>
                    <a:pt x="26047" y="652"/>
                  </a:moveTo>
                  <a:lnTo>
                    <a:pt x="26047" y="692"/>
                  </a:lnTo>
                  <a:lnTo>
                    <a:pt x="26006" y="692"/>
                  </a:lnTo>
                  <a:lnTo>
                    <a:pt x="23117" y="2931"/>
                  </a:lnTo>
                  <a:lnTo>
                    <a:pt x="693" y="2931"/>
                  </a:lnTo>
                  <a:lnTo>
                    <a:pt x="652" y="2890"/>
                  </a:lnTo>
                  <a:lnTo>
                    <a:pt x="693" y="2890"/>
                  </a:lnTo>
                  <a:lnTo>
                    <a:pt x="5251" y="692"/>
                  </a:lnTo>
                  <a:lnTo>
                    <a:pt x="5332" y="652"/>
                  </a:lnTo>
                  <a:close/>
                  <a:moveTo>
                    <a:pt x="5210" y="0"/>
                  </a:moveTo>
                  <a:lnTo>
                    <a:pt x="5088" y="41"/>
                  </a:lnTo>
                  <a:lnTo>
                    <a:pt x="5007" y="41"/>
                  </a:lnTo>
                  <a:lnTo>
                    <a:pt x="367" y="2279"/>
                  </a:lnTo>
                  <a:cubicBezTo>
                    <a:pt x="123" y="2402"/>
                    <a:pt x="1" y="2646"/>
                    <a:pt x="1" y="2890"/>
                  </a:cubicBezTo>
                  <a:cubicBezTo>
                    <a:pt x="1" y="3053"/>
                    <a:pt x="42" y="3256"/>
                    <a:pt x="164" y="3378"/>
                  </a:cubicBezTo>
                  <a:cubicBezTo>
                    <a:pt x="286" y="3500"/>
                    <a:pt x="489" y="3582"/>
                    <a:pt x="693" y="3582"/>
                  </a:cubicBezTo>
                  <a:lnTo>
                    <a:pt x="23117" y="3582"/>
                  </a:lnTo>
                  <a:cubicBezTo>
                    <a:pt x="23280" y="3582"/>
                    <a:pt x="23442" y="3541"/>
                    <a:pt x="23565" y="3460"/>
                  </a:cubicBezTo>
                  <a:lnTo>
                    <a:pt x="26454" y="1221"/>
                  </a:lnTo>
                  <a:cubicBezTo>
                    <a:pt x="26617" y="1099"/>
                    <a:pt x="26698" y="896"/>
                    <a:pt x="26698" y="692"/>
                  </a:cubicBezTo>
                  <a:cubicBezTo>
                    <a:pt x="26698" y="489"/>
                    <a:pt x="26658" y="326"/>
                    <a:pt x="26535" y="204"/>
                  </a:cubicBezTo>
                  <a:cubicBezTo>
                    <a:pt x="26413" y="82"/>
                    <a:pt x="26210" y="0"/>
                    <a:pt x="26006" y="0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30960" bIns="3096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56" name="Google Shape;1883;p36"/>
            <p:cNvSpPr/>
            <p:nvPr/>
          </p:nvSpPr>
          <p:spPr>
            <a:xfrm>
              <a:off x="1890360" y="4212000"/>
              <a:ext cx="67680" cy="272880"/>
            </a:xfrm>
            <a:custGeom>
              <a:avLst/>
              <a:gdLst>
                <a:gd name="textAreaLeft" fmla="*/ 0 w 67680"/>
                <a:gd name="textAreaRight" fmla="*/ 68040 w 67680"/>
                <a:gd name="textAreaTop" fmla="*/ 0 h 272880"/>
                <a:gd name="textAreaBottom" fmla="*/ 273240 h 272880"/>
              </a:gdLst>
              <a:ahLst/>
              <a:cxnLst/>
              <a:rect l="textAreaLeft" t="textAreaTop" r="textAreaRight" b="textAreaBottom"/>
              <a:pathLst>
                <a:path w="4111" h="15710">
                  <a:moveTo>
                    <a:pt x="1" y="0"/>
                  </a:moveTo>
                  <a:lnTo>
                    <a:pt x="1" y="15709"/>
                  </a:lnTo>
                  <a:lnTo>
                    <a:pt x="4111" y="15709"/>
                  </a:lnTo>
                  <a:lnTo>
                    <a:pt x="4111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57" name="Google Shape;1884;p36"/>
            <p:cNvSpPr/>
            <p:nvPr/>
          </p:nvSpPr>
          <p:spPr>
            <a:xfrm>
              <a:off x="1884960" y="4205520"/>
              <a:ext cx="79200" cy="284760"/>
            </a:xfrm>
            <a:custGeom>
              <a:avLst/>
              <a:gdLst>
                <a:gd name="textAreaLeft" fmla="*/ 0 w 79200"/>
                <a:gd name="textAreaRight" fmla="*/ 79560 w 79200"/>
                <a:gd name="textAreaTop" fmla="*/ 0 h 284760"/>
                <a:gd name="textAreaBottom" fmla="*/ 285120 h 284760"/>
              </a:gdLst>
              <a:ahLst/>
              <a:cxnLst/>
              <a:rect l="textAreaLeft" t="textAreaTop" r="textAreaRight" b="textAreaBottom"/>
              <a:pathLst>
                <a:path w="4804" h="16402">
                  <a:moveTo>
                    <a:pt x="4111" y="693"/>
                  </a:moveTo>
                  <a:lnTo>
                    <a:pt x="4111" y="15751"/>
                  </a:lnTo>
                  <a:lnTo>
                    <a:pt x="652" y="15751"/>
                  </a:lnTo>
                  <a:lnTo>
                    <a:pt x="652" y="693"/>
                  </a:lnTo>
                  <a:close/>
                  <a:moveTo>
                    <a:pt x="327" y="1"/>
                  </a:moveTo>
                  <a:cubicBezTo>
                    <a:pt x="245" y="1"/>
                    <a:pt x="164" y="42"/>
                    <a:pt x="82" y="123"/>
                  </a:cubicBezTo>
                  <a:cubicBezTo>
                    <a:pt x="42" y="164"/>
                    <a:pt x="1" y="286"/>
                    <a:pt x="1" y="367"/>
                  </a:cubicBezTo>
                  <a:lnTo>
                    <a:pt x="1" y="16076"/>
                  </a:lnTo>
                  <a:cubicBezTo>
                    <a:pt x="1" y="16158"/>
                    <a:pt x="42" y="16239"/>
                    <a:pt x="82" y="16320"/>
                  </a:cubicBezTo>
                  <a:cubicBezTo>
                    <a:pt x="164" y="16361"/>
                    <a:pt x="245" y="16402"/>
                    <a:pt x="327" y="16402"/>
                  </a:cubicBezTo>
                  <a:lnTo>
                    <a:pt x="4437" y="16402"/>
                  </a:lnTo>
                  <a:cubicBezTo>
                    <a:pt x="4559" y="16402"/>
                    <a:pt x="4640" y="16361"/>
                    <a:pt x="4681" y="16320"/>
                  </a:cubicBezTo>
                  <a:cubicBezTo>
                    <a:pt x="4763" y="16239"/>
                    <a:pt x="4803" y="16158"/>
                    <a:pt x="4803" y="16076"/>
                  </a:cubicBezTo>
                  <a:lnTo>
                    <a:pt x="4803" y="367"/>
                  </a:lnTo>
                  <a:cubicBezTo>
                    <a:pt x="4803" y="286"/>
                    <a:pt x="4763" y="164"/>
                    <a:pt x="4681" y="123"/>
                  </a:cubicBezTo>
                  <a:cubicBezTo>
                    <a:pt x="4640" y="42"/>
                    <a:pt x="4559" y="1"/>
                    <a:pt x="4437" y="1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58" name="Google Shape;1885;p36"/>
            <p:cNvSpPr/>
            <p:nvPr/>
          </p:nvSpPr>
          <p:spPr>
            <a:xfrm>
              <a:off x="1879560" y="4212000"/>
              <a:ext cx="89280" cy="197640"/>
            </a:xfrm>
            <a:custGeom>
              <a:avLst/>
              <a:gdLst>
                <a:gd name="textAreaLeft" fmla="*/ 0 w 89280"/>
                <a:gd name="textAreaRight" fmla="*/ 89640 w 89280"/>
                <a:gd name="textAreaTop" fmla="*/ 0 h 197640"/>
                <a:gd name="textAreaBottom" fmla="*/ 198000 h 197640"/>
              </a:gdLst>
              <a:ahLst/>
              <a:cxnLst/>
              <a:rect l="textAreaLeft" t="textAreaTop" r="textAreaRight" b="textAreaBottom"/>
              <a:pathLst>
                <a:path w="5414" h="11396">
                  <a:moveTo>
                    <a:pt x="0" y="0"/>
                  </a:moveTo>
                  <a:lnTo>
                    <a:pt x="0" y="11395"/>
                  </a:lnTo>
                  <a:lnTo>
                    <a:pt x="5413" y="11395"/>
                  </a:lnTo>
                  <a:lnTo>
                    <a:pt x="5413" y="0"/>
                  </a:ln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59" name="Google Shape;1886;p36"/>
            <p:cNvSpPr/>
            <p:nvPr/>
          </p:nvSpPr>
          <p:spPr>
            <a:xfrm>
              <a:off x="1874160" y="4205520"/>
              <a:ext cx="100800" cy="209880"/>
            </a:xfrm>
            <a:custGeom>
              <a:avLst/>
              <a:gdLst>
                <a:gd name="textAreaLeft" fmla="*/ 0 w 100800"/>
                <a:gd name="textAreaRight" fmla="*/ 101160 w 100800"/>
                <a:gd name="textAreaTop" fmla="*/ 0 h 209880"/>
                <a:gd name="textAreaBottom" fmla="*/ 210240 h 209880"/>
              </a:gdLst>
              <a:ahLst/>
              <a:cxnLst/>
              <a:rect l="textAreaLeft" t="textAreaTop" r="textAreaRight" b="textAreaBottom"/>
              <a:pathLst>
                <a:path w="6106" h="12088">
                  <a:moveTo>
                    <a:pt x="5414" y="693"/>
                  </a:moveTo>
                  <a:lnTo>
                    <a:pt x="5414" y="11437"/>
                  </a:lnTo>
                  <a:lnTo>
                    <a:pt x="693" y="11437"/>
                  </a:lnTo>
                  <a:lnTo>
                    <a:pt x="693" y="693"/>
                  </a:lnTo>
                  <a:close/>
                  <a:moveTo>
                    <a:pt x="326" y="1"/>
                  </a:moveTo>
                  <a:cubicBezTo>
                    <a:pt x="245" y="1"/>
                    <a:pt x="164" y="42"/>
                    <a:pt x="82" y="123"/>
                  </a:cubicBezTo>
                  <a:cubicBezTo>
                    <a:pt x="42" y="164"/>
                    <a:pt x="1" y="286"/>
                    <a:pt x="1" y="367"/>
                  </a:cubicBezTo>
                  <a:lnTo>
                    <a:pt x="1" y="11762"/>
                  </a:lnTo>
                  <a:cubicBezTo>
                    <a:pt x="1" y="11844"/>
                    <a:pt x="42" y="11925"/>
                    <a:pt x="82" y="12007"/>
                  </a:cubicBezTo>
                  <a:cubicBezTo>
                    <a:pt x="164" y="12088"/>
                    <a:pt x="245" y="12088"/>
                    <a:pt x="326" y="12088"/>
                  </a:cubicBezTo>
                  <a:lnTo>
                    <a:pt x="5739" y="12088"/>
                  </a:lnTo>
                  <a:cubicBezTo>
                    <a:pt x="5861" y="12088"/>
                    <a:pt x="5943" y="12088"/>
                    <a:pt x="5983" y="12007"/>
                  </a:cubicBezTo>
                  <a:cubicBezTo>
                    <a:pt x="6065" y="11925"/>
                    <a:pt x="6105" y="11844"/>
                    <a:pt x="6105" y="11762"/>
                  </a:cubicBezTo>
                  <a:lnTo>
                    <a:pt x="6105" y="367"/>
                  </a:lnTo>
                  <a:cubicBezTo>
                    <a:pt x="6105" y="286"/>
                    <a:pt x="6065" y="164"/>
                    <a:pt x="5983" y="123"/>
                  </a:cubicBezTo>
                  <a:cubicBezTo>
                    <a:pt x="5943" y="42"/>
                    <a:pt x="5861" y="1"/>
                    <a:pt x="5739" y="1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60" name="Google Shape;1887;p36"/>
            <p:cNvSpPr/>
            <p:nvPr/>
          </p:nvSpPr>
          <p:spPr>
            <a:xfrm>
              <a:off x="1375920" y="3303000"/>
              <a:ext cx="1129680" cy="928800"/>
            </a:xfrm>
            <a:custGeom>
              <a:avLst/>
              <a:gdLst>
                <a:gd name="textAreaLeft" fmla="*/ 0 w 1129680"/>
                <a:gd name="textAreaRight" fmla="*/ 1130040 w 1129680"/>
                <a:gd name="textAreaTop" fmla="*/ 0 h 928800"/>
                <a:gd name="textAreaBottom" fmla="*/ 929160 h 928800"/>
              </a:gdLst>
              <a:ahLst/>
              <a:cxnLst/>
              <a:rect l="textAreaLeft" t="textAreaTop" r="textAreaRight" b="textAreaBottom"/>
              <a:pathLst>
                <a:path w="68291" h="53436">
                  <a:moveTo>
                    <a:pt x="1" y="0"/>
                  </a:moveTo>
                  <a:lnTo>
                    <a:pt x="1" y="53436"/>
                  </a:lnTo>
                  <a:lnTo>
                    <a:pt x="68291" y="53436"/>
                  </a:lnTo>
                  <a:lnTo>
                    <a:pt x="68291" y="0"/>
                  </a:lnTo>
                  <a:close/>
                </a:path>
              </a:pathLst>
            </a:custGeom>
            <a:solidFill>
              <a:schemeClr val="l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61" name="Google Shape;1888;p36"/>
            <p:cNvSpPr/>
            <p:nvPr/>
          </p:nvSpPr>
          <p:spPr>
            <a:xfrm>
              <a:off x="1369800" y="3297240"/>
              <a:ext cx="1141200" cy="939960"/>
            </a:xfrm>
            <a:custGeom>
              <a:avLst/>
              <a:gdLst>
                <a:gd name="textAreaLeft" fmla="*/ 0 w 1141200"/>
                <a:gd name="textAreaRight" fmla="*/ 1141560 w 1141200"/>
                <a:gd name="textAreaTop" fmla="*/ 0 h 939960"/>
                <a:gd name="textAreaBottom" fmla="*/ 940320 h 939960"/>
              </a:gdLst>
              <a:ahLst/>
              <a:cxnLst/>
              <a:rect l="textAreaLeft" t="textAreaTop" r="textAreaRight" b="textAreaBottom"/>
              <a:pathLst>
                <a:path w="68983" h="54088">
                  <a:moveTo>
                    <a:pt x="68290" y="693"/>
                  </a:moveTo>
                  <a:lnTo>
                    <a:pt x="68290" y="53395"/>
                  </a:lnTo>
                  <a:lnTo>
                    <a:pt x="693" y="53395"/>
                  </a:lnTo>
                  <a:lnTo>
                    <a:pt x="693" y="693"/>
                  </a:lnTo>
                  <a:close/>
                  <a:moveTo>
                    <a:pt x="367" y="1"/>
                  </a:moveTo>
                  <a:cubicBezTo>
                    <a:pt x="286" y="1"/>
                    <a:pt x="163" y="41"/>
                    <a:pt x="123" y="82"/>
                  </a:cubicBezTo>
                  <a:cubicBezTo>
                    <a:pt x="41" y="163"/>
                    <a:pt x="1" y="245"/>
                    <a:pt x="1" y="326"/>
                  </a:cubicBezTo>
                  <a:lnTo>
                    <a:pt x="1" y="53762"/>
                  </a:lnTo>
                  <a:cubicBezTo>
                    <a:pt x="1" y="53843"/>
                    <a:pt x="41" y="53924"/>
                    <a:pt x="123" y="54006"/>
                  </a:cubicBezTo>
                  <a:cubicBezTo>
                    <a:pt x="163" y="54047"/>
                    <a:pt x="286" y="54087"/>
                    <a:pt x="367" y="54087"/>
                  </a:cubicBezTo>
                  <a:lnTo>
                    <a:pt x="68657" y="54087"/>
                  </a:lnTo>
                  <a:cubicBezTo>
                    <a:pt x="68738" y="54087"/>
                    <a:pt x="68819" y="54047"/>
                    <a:pt x="68901" y="54006"/>
                  </a:cubicBezTo>
                  <a:cubicBezTo>
                    <a:pt x="68942" y="53924"/>
                    <a:pt x="68982" y="53843"/>
                    <a:pt x="68982" y="53762"/>
                  </a:cubicBezTo>
                  <a:lnTo>
                    <a:pt x="68982" y="326"/>
                  </a:lnTo>
                  <a:cubicBezTo>
                    <a:pt x="68982" y="245"/>
                    <a:pt x="68942" y="163"/>
                    <a:pt x="68901" y="82"/>
                  </a:cubicBezTo>
                  <a:cubicBezTo>
                    <a:pt x="68819" y="41"/>
                    <a:pt x="68738" y="1"/>
                    <a:pt x="68657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62" name="Google Shape;1889;p36"/>
            <p:cNvSpPr/>
            <p:nvPr/>
          </p:nvSpPr>
          <p:spPr>
            <a:xfrm>
              <a:off x="1435680" y="3352320"/>
              <a:ext cx="1009080" cy="829440"/>
            </a:xfrm>
            <a:custGeom>
              <a:avLst/>
              <a:gdLst>
                <a:gd name="textAreaLeft" fmla="*/ 0 w 1009080"/>
                <a:gd name="textAreaRight" fmla="*/ 1009440 w 1009080"/>
                <a:gd name="textAreaTop" fmla="*/ 0 h 829440"/>
                <a:gd name="textAreaBottom" fmla="*/ 829800 h 829440"/>
              </a:gdLst>
              <a:ahLst/>
              <a:cxnLst/>
              <a:rect l="textAreaLeft" t="textAreaTop" r="textAreaRight" b="textAreaBottom"/>
              <a:pathLst>
                <a:path w="61005" h="47738">
                  <a:moveTo>
                    <a:pt x="0" y="0"/>
                  </a:moveTo>
                  <a:lnTo>
                    <a:pt x="0" y="47738"/>
                  </a:lnTo>
                  <a:lnTo>
                    <a:pt x="61005" y="47738"/>
                  </a:lnTo>
                  <a:lnTo>
                    <a:pt x="61005" y="0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63" name="Google Shape;1890;p36"/>
            <p:cNvSpPr/>
            <p:nvPr/>
          </p:nvSpPr>
          <p:spPr>
            <a:xfrm>
              <a:off x="1430280" y="3346920"/>
              <a:ext cx="1019880" cy="840960"/>
            </a:xfrm>
            <a:custGeom>
              <a:avLst/>
              <a:gdLst>
                <a:gd name="textAreaLeft" fmla="*/ 0 w 1019880"/>
                <a:gd name="textAreaRight" fmla="*/ 1020240 w 1019880"/>
                <a:gd name="textAreaTop" fmla="*/ 0 h 840960"/>
                <a:gd name="textAreaBottom" fmla="*/ 841320 h 840960"/>
              </a:gdLst>
              <a:ahLst/>
              <a:cxnLst/>
              <a:rect l="textAreaLeft" t="textAreaTop" r="textAreaRight" b="textAreaBottom"/>
              <a:pathLst>
                <a:path w="61657" h="48390">
                  <a:moveTo>
                    <a:pt x="61005" y="692"/>
                  </a:moveTo>
                  <a:lnTo>
                    <a:pt x="61005" y="47698"/>
                  </a:lnTo>
                  <a:lnTo>
                    <a:pt x="692" y="47698"/>
                  </a:lnTo>
                  <a:lnTo>
                    <a:pt x="692" y="692"/>
                  </a:lnTo>
                  <a:close/>
                  <a:moveTo>
                    <a:pt x="326" y="0"/>
                  </a:moveTo>
                  <a:cubicBezTo>
                    <a:pt x="245" y="0"/>
                    <a:pt x="163" y="41"/>
                    <a:pt x="123" y="123"/>
                  </a:cubicBezTo>
                  <a:cubicBezTo>
                    <a:pt x="41" y="163"/>
                    <a:pt x="0" y="245"/>
                    <a:pt x="0" y="326"/>
                  </a:cubicBezTo>
                  <a:lnTo>
                    <a:pt x="0" y="48064"/>
                  </a:lnTo>
                  <a:cubicBezTo>
                    <a:pt x="0" y="48145"/>
                    <a:pt x="41" y="48227"/>
                    <a:pt x="123" y="48267"/>
                  </a:cubicBezTo>
                  <a:cubicBezTo>
                    <a:pt x="163" y="48349"/>
                    <a:pt x="245" y="48389"/>
                    <a:pt x="326" y="48389"/>
                  </a:cubicBezTo>
                  <a:lnTo>
                    <a:pt x="61331" y="48389"/>
                  </a:lnTo>
                  <a:cubicBezTo>
                    <a:pt x="61412" y="48389"/>
                    <a:pt x="61494" y="48349"/>
                    <a:pt x="61575" y="48267"/>
                  </a:cubicBezTo>
                  <a:cubicBezTo>
                    <a:pt x="61616" y="48227"/>
                    <a:pt x="61657" y="48145"/>
                    <a:pt x="61657" y="48064"/>
                  </a:cubicBezTo>
                  <a:lnTo>
                    <a:pt x="61657" y="326"/>
                  </a:lnTo>
                  <a:cubicBezTo>
                    <a:pt x="61657" y="245"/>
                    <a:pt x="61616" y="163"/>
                    <a:pt x="61575" y="123"/>
                  </a:cubicBezTo>
                  <a:cubicBezTo>
                    <a:pt x="61494" y="41"/>
                    <a:pt x="61412" y="0"/>
                    <a:pt x="61331" y="0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64" name="Google Shape;1891;p36"/>
            <p:cNvSpPr/>
            <p:nvPr/>
          </p:nvSpPr>
          <p:spPr>
            <a:xfrm>
              <a:off x="1627560" y="3394800"/>
              <a:ext cx="353160" cy="233280"/>
            </a:xfrm>
            <a:custGeom>
              <a:avLst/>
              <a:gdLst>
                <a:gd name="textAreaLeft" fmla="*/ 0 w 353160"/>
                <a:gd name="textAreaRight" fmla="*/ 353520 w 353160"/>
                <a:gd name="textAreaTop" fmla="*/ 0 h 233280"/>
                <a:gd name="textAreaBottom" fmla="*/ 233640 h 233280"/>
              </a:gdLst>
              <a:ahLst/>
              <a:cxnLst/>
              <a:rect l="textAreaLeft" t="textAreaTop" r="textAreaRight" b="textAreaBottom"/>
              <a:pathLst>
                <a:path w="21367" h="13431">
                  <a:moveTo>
                    <a:pt x="367" y="82"/>
                  </a:moveTo>
                  <a:cubicBezTo>
                    <a:pt x="163" y="82"/>
                    <a:pt x="1" y="245"/>
                    <a:pt x="1" y="489"/>
                  </a:cubicBezTo>
                  <a:cubicBezTo>
                    <a:pt x="1" y="693"/>
                    <a:pt x="163" y="856"/>
                    <a:pt x="367" y="856"/>
                  </a:cubicBezTo>
                  <a:lnTo>
                    <a:pt x="1954" y="856"/>
                  </a:lnTo>
                  <a:cubicBezTo>
                    <a:pt x="2158" y="856"/>
                    <a:pt x="2361" y="693"/>
                    <a:pt x="2361" y="489"/>
                  </a:cubicBezTo>
                  <a:cubicBezTo>
                    <a:pt x="2361" y="245"/>
                    <a:pt x="2158" y="82"/>
                    <a:pt x="1954" y="82"/>
                  </a:cubicBezTo>
                  <a:close/>
                  <a:moveTo>
                    <a:pt x="3704" y="82"/>
                  </a:moveTo>
                  <a:cubicBezTo>
                    <a:pt x="3501" y="82"/>
                    <a:pt x="3338" y="245"/>
                    <a:pt x="3338" y="489"/>
                  </a:cubicBezTo>
                  <a:cubicBezTo>
                    <a:pt x="3338" y="693"/>
                    <a:pt x="3501" y="856"/>
                    <a:pt x="3704" y="856"/>
                  </a:cubicBezTo>
                  <a:lnTo>
                    <a:pt x="7855" y="856"/>
                  </a:lnTo>
                  <a:cubicBezTo>
                    <a:pt x="8059" y="856"/>
                    <a:pt x="8222" y="693"/>
                    <a:pt x="8222" y="489"/>
                  </a:cubicBezTo>
                  <a:cubicBezTo>
                    <a:pt x="8222" y="245"/>
                    <a:pt x="8059" y="82"/>
                    <a:pt x="7855" y="82"/>
                  </a:cubicBezTo>
                  <a:close/>
                  <a:moveTo>
                    <a:pt x="9605" y="1"/>
                  </a:moveTo>
                  <a:cubicBezTo>
                    <a:pt x="9361" y="1"/>
                    <a:pt x="9158" y="204"/>
                    <a:pt x="9158" y="489"/>
                  </a:cubicBezTo>
                  <a:cubicBezTo>
                    <a:pt x="9158" y="733"/>
                    <a:pt x="9361" y="937"/>
                    <a:pt x="9605" y="937"/>
                  </a:cubicBezTo>
                  <a:cubicBezTo>
                    <a:pt x="9849" y="937"/>
                    <a:pt x="10053" y="733"/>
                    <a:pt x="10053" y="489"/>
                  </a:cubicBezTo>
                  <a:cubicBezTo>
                    <a:pt x="10053" y="204"/>
                    <a:pt x="9849" y="1"/>
                    <a:pt x="9605" y="1"/>
                  </a:cubicBezTo>
                  <a:close/>
                  <a:moveTo>
                    <a:pt x="10948" y="1"/>
                  </a:moveTo>
                  <a:cubicBezTo>
                    <a:pt x="10704" y="1"/>
                    <a:pt x="10501" y="204"/>
                    <a:pt x="10501" y="489"/>
                  </a:cubicBezTo>
                  <a:cubicBezTo>
                    <a:pt x="10501" y="733"/>
                    <a:pt x="10704" y="937"/>
                    <a:pt x="10948" y="937"/>
                  </a:cubicBezTo>
                  <a:cubicBezTo>
                    <a:pt x="11192" y="937"/>
                    <a:pt x="11396" y="733"/>
                    <a:pt x="11396" y="489"/>
                  </a:cubicBezTo>
                  <a:cubicBezTo>
                    <a:pt x="11396" y="204"/>
                    <a:pt x="11192" y="1"/>
                    <a:pt x="10948" y="1"/>
                  </a:cubicBezTo>
                  <a:close/>
                  <a:moveTo>
                    <a:pt x="12291" y="1"/>
                  </a:moveTo>
                  <a:cubicBezTo>
                    <a:pt x="12047" y="1"/>
                    <a:pt x="11844" y="204"/>
                    <a:pt x="11844" y="489"/>
                  </a:cubicBezTo>
                  <a:cubicBezTo>
                    <a:pt x="11844" y="733"/>
                    <a:pt x="12047" y="937"/>
                    <a:pt x="12291" y="937"/>
                  </a:cubicBezTo>
                  <a:cubicBezTo>
                    <a:pt x="12535" y="937"/>
                    <a:pt x="12739" y="733"/>
                    <a:pt x="12739" y="489"/>
                  </a:cubicBezTo>
                  <a:cubicBezTo>
                    <a:pt x="12739" y="204"/>
                    <a:pt x="12535" y="1"/>
                    <a:pt x="12291" y="1"/>
                  </a:cubicBezTo>
                  <a:close/>
                  <a:moveTo>
                    <a:pt x="13634" y="1"/>
                  </a:moveTo>
                  <a:cubicBezTo>
                    <a:pt x="13390" y="1"/>
                    <a:pt x="13187" y="204"/>
                    <a:pt x="13187" y="489"/>
                  </a:cubicBezTo>
                  <a:cubicBezTo>
                    <a:pt x="13187" y="733"/>
                    <a:pt x="13390" y="937"/>
                    <a:pt x="13634" y="937"/>
                  </a:cubicBezTo>
                  <a:cubicBezTo>
                    <a:pt x="13878" y="937"/>
                    <a:pt x="14082" y="733"/>
                    <a:pt x="14082" y="489"/>
                  </a:cubicBezTo>
                  <a:cubicBezTo>
                    <a:pt x="14082" y="204"/>
                    <a:pt x="13878" y="1"/>
                    <a:pt x="13634" y="1"/>
                  </a:cubicBezTo>
                  <a:close/>
                  <a:moveTo>
                    <a:pt x="14977" y="1"/>
                  </a:moveTo>
                  <a:cubicBezTo>
                    <a:pt x="14733" y="1"/>
                    <a:pt x="14530" y="204"/>
                    <a:pt x="14530" y="489"/>
                  </a:cubicBezTo>
                  <a:cubicBezTo>
                    <a:pt x="14530" y="733"/>
                    <a:pt x="14733" y="937"/>
                    <a:pt x="14977" y="937"/>
                  </a:cubicBezTo>
                  <a:cubicBezTo>
                    <a:pt x="15221" y="937"/>
                    <a:pt x="15425" y="733"/>
                    <a:pt x="15425" y="489"/>
                  </a:cubicBezTo>
                  <a:cubicBezTo>
                    <a:pt x="15425" y="204"/>
                    <a:pt x="15221" y="1"/>
                    <a:pt x="14977" y="1"/>
                  </a:cubicBezTo>
                  <a:close/>
                  <a:moveTo>
                    <a:pt x="16320" y="1"/>
                  </a:moveTo>
                  <a:cubicBezTo>
                    <a:pt x="16076" y="1"/>
                    <a:pt x="15873" y="204"/>
                    <a:pt x="15873" y="489"/>
                  </a:cubicBezTo>
                  <a:cubicBezTo>
                    <a:pt x="15873" y="733"/>
                    <a:pt x="16076" y="937"/>
                    <a:pt x="16320" y="937"/>
                  </a:cubicBezTo>
                  <a:cubicBezTo>
                    <a:pt x="16564" y="937"/>
                    <a:pt x="16768" y="733"/>
                    <a:pt x="16768" y="489"/>
                  </a:cubicBezTo>
                  <a:cubicBezTo>
                    <a:pt x="16768" y="204"/>
                    <a:pt x="16564" y="1"/>
                    <a:pt x="16320" y="1"/>
                  </a:cubicBezTo>
                  <a:close/>
                  <a:moveTo>
                    <a:pt x="367" y="1873"/>
                  </a:moveTo>
                  <a:cubicBezTo>
                    <a:pt x="163" y="1873"/>
                    <a:pt x="1" y="2036"/>
                    <a:pt x="1" y="2280"/>
                  </a:cubicBezTo>
                  <a:cubicBezTo>
                    <a:pt x="1" y="2483"/>
                    <a:pt x="163" y="2646"/>
                    <a:pt x="367" y="2646"/>
                  </a:cubicBezTo>
                  <a:lnTo>
                    <a:pt x="1954" y="2646"/>
                  </a:lnTo>
                  <a:cubicBezTo>
                    <a:pt x="2158" y="2646"/>
                    <a:pt x="2361" y="2483"/>
                    <a:pt x="2361" y="2280"/>
                  </a:cubicBezTo>
                  <a:cubicBezTo>
                    <a:pt x="2361" y="2036"/>
                    <a:pt x="2158" y="1873"/>
                    <a:pt x="1954" y="1873"/>
                  </a:cubicBezTo>
                  <a:close/>
                  <a:moveTo>
                    <a:pt x="3704" y="1873"/>
                  </a:moveTo>
                  <a:cubicBezTo>
                    <a:pt x="3501" y="1873"/>
                    <a:pt x="3338" y="2036"/>
                    <a:pt x="3338" y="2280"/>
                  </a:cubicBezTo>
                  <a:cubicBezTo>
                    <a:pt x="3338" y="2483"/>
                    <a:pt x="3501" y="2646"/>
                    <a:pt x="3704" y="2646"/>
                  </a:cubicBezTo>
                  <a:lnTo>
                    <a:pt x="7855" y="2646"/>
                  </a:lnTo>
                  <a:cubicBezTo>
                    <a:pt x="8059" y="2646"/>
                    <a:pt x="8222" y="2483"/>
                    <a:pt x="8222" y="2280"/>
                  </a:cubicBezTo>
                  <a:cubicBezTo>
                    <a:pt x="8222" y="2036"/>
                    <a:pt x="8059" y="1873"/>
                    <a:pt x="7855" y="1873"/>
                  </a:cubicBezTo>
                  <a:close/>
                  <a:moveTo>
                    <a:pt x="367" y="3664"/>
                  </a:moveTo>
                  <a:cubicBezTo>
                    <a:pt x="163" y="3664"/>
                    <a:pt x="1" y="3867"/>
                    <a:pt x="1" y="4071"/>
                  </a:cubicBezTo>
                  <a:cubicBezTo>
                    <a:pt x="1" y="4274"/>
                    <a:pt x="163" y="4437"/>
                    <a:pt x="367" y="4437"/>
                  </a:cubicBezTo>
                  <a:lnTo>
                    <a:pt x="1954" y="4437"/>
                  </a:lnTo>
                  <a:cubicBezTo>
                    <a:pt x="2158" y="4437"/>
                    <a:pt x="2361" y="4274"/>
                    <a:pt x="2361" y="4071"/>
                  </a:cubicBezTo>
                  <a:cubicBezTo>
                    <a:pt x="2361" y="3867"/>
                    <a:pt x="2158" y="3664"/>
                    <a:pt x="1954" y="3664"/>
                  </a:cubicBezTo>
                  <a:close/>
                  <a:moveTo>
                    <a:pt x="3704" y="3664"/>
                  </a:moveTo>
                  <a:cubicBezTo>
                    <a:pt x="3501" y="3664"/>
                    <a:pt x="3338" y="3867"/>
                    <a:pt x="3338" y="4071"/>
                  </a:cubicBezTo>
                  <a:cubicBezTo>
                    <a:pt x="3338" y="4274"/>
                    <a:pt x="3501" y="4437"/>
                    <a:pt x="3704" y="4437"/>
                  </a:cubicBezTo>
                  <a:lnTo>
                    <a:pt x="7855" y="4437"/>
                  </a:lnTo>
                  <a:cubicBezTo>
                    <a:pt x="8059" y="4437"/>
                    <a:pt x="8222" y="4274"/>
                    <a:pt x="8222" y="4071"/>
                  </a:cubicBezTo>
                  <a:cubicBezTo>
                    <a:pt x="8222" y="3867"/>
                    <a:pt x="8059" y="3664"/>
                    <a:pt x="7855" y="3664"/>
                  </a:cubicBezTo>
                  <a:close/>
                  <a:moveTo>
                    <a:pt x="9605" y="3623"/>
                  </a:moveTo>
                  <a:cubicBezTo>
                    <a:pt x="9361" y="3623"/>
                    <a:pt x="9158" y="3826"/>
                    <a:pt x="9158" y="4071"/>
                  </a:cubicBezTo>
                  <a:cubicBezTo>
                    <a:pt x="9158" y="4315"/>
                    <a:pt x="9361" y="4518"/>
                    <a:pt x="9605" y="4518"/>
                  </a:cubicBezTo>
                  <a:cubicBezTo>
                    <a:pt x="9849" y="4518"/>
                    <a:pt x="10053" y="4315"/>
                    <a:pt x="10053" y="4071"/>
                  </a:cubicBezTo>
                  <a:cubicBezTo>
                    <a:pt x="10053" y="3826"/>
                    <a:pt x="9849" y="3623"/>
                    <a:pt x="9605" y="3623"/>
                  </a:cubicBezTo>
                  <a:close/>
                  <a:moveTo>
                    <a:pt x="10948" y="3623"/>
                  </a:moveTo>
                  <a:cubicBezTo>
                    <a:pt x="10704" y="3623"/>
                    <a:pt x="10501" y="3826"/>
                    <a:pt x="10501" y="4071"/>
                  </a:cubicBezTo>
                  <a:cubicBezTo>
                    <a:pt x="10501" y="4315"/>
                    <a:pt x="10704" y="4518"/>
                    <a:pt x="10948" y="4518"/>
                  </a:cubicBezTo>
                  <a:cubicBezTo>
                    <a:pt x="11192" y="4518"/>
                    <a:pt x="11396" y="4315"/>
                    <a:pt x="11396" y="4071"/>
                  </a:cubicBezTo>
                  <a:cubicBezTo>
                    <a:pt x="11396" y="3826"/>
                    <a:pt x="11192" y="3623"/>
                    <a:pt x="10948" y="3623"/>
                  </a:cubicBezTo>
                  <a:close/>
                  <a:moveTo>
                    <a:pt x="12291" y="3623"/>
                  </a:moveTo>
                  <a:cubicBezTo>
                    <a:pt x="12047" y="3623"/>
                    <a:pt x="11844" y="3826"/>
                    <a:pt x="11844" y="4071"/>
                  </a:cubicBezTo>
                  <a:cubicBezTo>
                    <a:pt x="11844" y="4315"/>
                    <a:pt x="12047" y="4518"/>
                    <a:pt x="12291" y="4518"/>
                  </a:cubicBezTo>
                  <a:cubicBezTo>
                    <a:pt x="12535" y="4518"/>
                    <a:pt x="12739" y="4315"/>
                    <a:pt x="12739" y="4071"/>
                  </a:cubicBezTo>
                  <a:cubicBezTo>
                    <a:pt x="12739" y="3826"/>
                    <a:pt x="12535" y="3623"/>
                    <a:pt x="12291" y="3623"/>
                  </a:cubicBezTo>
                  <a:close/>
                  <a:moveTo>
                    <a:pt x="13634" y="3623"/>
                  </a:moveTo>
                  <a:cubicBezTo>
                    <a:pt x="13390" y="3623"/>
                    <a:pt x="13187" y="3826"/>
                    <a:pt x="13187" y="4071"/>
                  </a:cubicBezTo>
                  <a:cubicBezTo>
                    <a:pt x="13187" y="4315"/>
                    <a:pt x="13390" y="4518"/>
                    <a:pt x="13634" y="4518"/>
                  </a:cubicBezTo>
                  <a:cubicBezTo>
                    <a:pt x="13878" y="4518"/>
                    <a:pt x="14082" y="4315"/>
                    <a:pt x="14082" y="4071"/>
                  </a:cubicBezTo>
                  <a:cubicBezTo>
                    <a:pt x="14082" y="3826"/>
                    <a:pt x="13878" y="3623"/>
                    <a:pt x="13634" y="3623"/>
                  </a:cubicBezTo>
                  <a:close/>
                  <a:moveTo>
                    <a:pt x="14977" y="3623"/>
                  </a:moveTo>
                  <a:cubicBezTo>
                    <a:pt x="14733" y="3623"/>
                    <a:pt x="14530" y="3826"/>
                    <a:pt x="14530" y="4071"/>
                  </a:cubicBezTo>
                  <a:cubicBezTo>
                    <a:pt x="14530" y="4315"/>
                    <a:pt x="14733" y="4518"/>
                    <a:pt x="14977" y="4518"/>
                  </a:cubicBezTo>
                  <a:cubicBezTo>
                    <a:pt x="15221" y="4518"/>
                    <a:pt x="15425" y="4315"/>
                    <a:pt x="15425" y="4071"/>
                  </a:cubicBezTo>
                  <a:cubicBezTo>
                    <a:pt x="15425" y="3826"/>
                    <a:pt x="15221" y="3623"/>
                    <a:pt x="14977" y="3623"/>
                  </a:cubicBezTo>
                  <a:close/>
                  <a:moveTo>
                    <a:pt x="16320" y="3623"/>
                  </a:moveTo>
                  <a:cubicBezTo>
                    <a:pt x="16076" y="3623"/>
                    <a:pt x="15873" y="3826"/>
                    <a:pt x="15873" y="4071"/>
                  </a:cubicBezTo>
                  <a:cubicBezTo>
                    <a:pt x="15873" y="4315"/>
                    <a:pt x="16076" y="4518"/>
                    <a:pt x="16320" y="4518"/>
                  </a:cubicBezTo>
                  <a:cubicBezTo>
                    <a:pt x="16564" y="4518"/>
                    <a:pt x="16768" y="4315"/>
                    <a:pt x="16768" y="4071"/>
                  </a:cubicBezTo>
                  <a:cubicBezTo>
                    <a:pt x="16768" y="3826"/>
                    <a:pt x="16564" y="3623"/>
                    <a:pt x="16320" y="3623"/>
                  </a:cubicBezTo>
                  <a:close/>
                  <a:moveTo>
                    <a:pt x="367" y="5454"/>
                  </a:moveTo>
                  <a:cubicBezTo>
                    <a:pt x="163" y="5454"/>
                    <a:pt x="1" y="5658"/>
                    <a:pt x="1" y="5861"/>
                  </a:cubicBezTo>
                  <a:cubicBezTo>
                    <a:pt x="1" y="6065"/>
                    <a:pt x="163" y="6228"/>
                    <a:pt x="367" y="6228"/>
                  </a:cubicBezTo>
                  <a:lnTo>
                    <a:pt x="1954" y="6228"/>
                  </a:lnTo>
                  <a:cubicBezTo>
                    <a:pt x="2158" y="6228"/>
                    <a:pt x="2361" y="6065"/>
                    <a:pt x="2361" y="5861"/>
                  </a:cubicBezTo>
                  <a:cubicBezTo>
                    <a:pt x="2361" y="5658"/>
                    <a:pt x="2158" y="5454"/>
                    <a:pt x="1954" y="5454"/>
                  </a:cubicBezTo>
                  <a:close/>
                  <a:moveTo>
                    <a:pt x="3704" y="5454"/>
                  </a:moveTo>
                  <a:cubicBezTo>
                    <a:pt x="3501" y="5454"/>
                    <a:pt x="3338" y="5658"/>
                    <a:pt x="3338" y="5861"/>
                  </a:cubicBezTo>
                  <a:cubicBezTo>
                    <a:pt x="3338" y="6065"/>
                    <a:pt x="3501" y="6228"/>
                    <a:pt x="3704" y="6228"/>
                  </a:cubicBezTo>
                  <a:lnTo>
                    <a:pt x="7855" y="6228"/>
                  </a:lnTo>
                  <a:cubicBezTo>
                    <a:pt x="8059" y="6228"/>
                    <a:pt x="8222" y="6065"/>
                    <a:pt x="8222" y="5861"/>
                  </a:cubicBezTo>
                  <a:cubicBezTo>
                    <a:pt x="8222" y="5658"/>
                    <a:pt x="8059" y="5454"/>
                    <a:pt x="7855" y="5454"/>
                  </a:cubicBezTo>
                  <a:close/>
                  <a:moveTo>
                    <a:pt x="367" y="7286"/>
                  </a:moveTo>
                  <a:cubicBezTo>
                    <a:pt x="163" y="7286"/>
                    <a:pt x="1" y="7448"/>
                    <a:pt x="1" y="7652"/>
                  </a:cubicBezTo>
                  <a:cubicBezTo>
                    <a:pt x="1" y="7855"/>
                    <a:pt x="163" y="8059"/>
                    <a:pt x="367" y="8059"/>
                  </a:cubicBezTo>
                  <a:lnTo>
                    <a:pt x="1954" y="8059"/>
                  </a:lnTo>
                  <a:cubicBezTo>
                    <a:pt x="2158" y="8059"/>
                    <a:pt x="2361" y="7855"/>
                    <a:pt x="2361" y="7652"/>
                  </a:cubicBezTo>
                  <a:cubicBezTo>
                    <a:pt x="2361" y="7448"/>
                    <a:pt x="2158" y="7286"/>
                    <a:pt x="1954" y="7286"/>
                  </a:cubicBezTo>
                  <a:close/>
                  <a:moveTo>
                    <a:pt x="3704" y="7286"/>
                  </a:moveTo>
                  <a:cubicBezTo>
                    <a:pt x="3501" y="7286"/>
                    <a:pt x="3338" y="7448"/>
                    <a:pt x="3338" y="7652"/>
                  </a:cubicBezTo>
                  <a:cubicBezTo>
                    <a:pt x="3338" y="7855"/>
                    <a:pt x="3501" y="8059"/>
                    <a:pt x="3704" y="8059"/>
                  </a:cubicBezTo>
                  <a:lnTo>
                    <a:pt x="7855" y="8059"/>
                  </a:lnTo>
                  <a:cubicBezTo>
                    <a:pt x="8059" y="8059"/>
                    <a:pt x="8222" y="7855"/>
                    <a:pt x="8222" y="7652"/>
                  </a:cubicBezTo>
                  <a:cubicBezTo>
                    <a:pt x="8222" y="7448"/>
                    <a:pt x="8059" y="7286"/>
                    <a:pt x="7855" y="7286"/>
                  </a:cubicBezTo>
                  <a:close/>
                  <a:moveTo>
                    <a:pt x="14204" y="8791"/>
                  </a:moveTo>
                  <a:cubicBezTo>
                    <a:pt x="13960" y="8791"/>
                    <a:pt x="13756" y="8995"/>
                    <a:pt x="13756" y="9239"/>
                  </a:cubicBezTo>
                  <a:cubicBezTo>
                    <a:pt x="13756" y="9483"/>
                    <a:pt x="13960" y="9687"/>
                    <a:pt x="14204" y="9687"/>
                  </a:cubicBezTo>
                  <a:cubicBezTo>
                    <a:pt x="14448" y="9687"/>
                    <a:pt x="14652" y="9483"/>
                    <a:pt x="14652" y="9239"/>
                  </a:cubicBezTo>
                  <a:cubicBezTo>
                    <a:pt x="14652" y="8995"/>
                    <a:pt x="14448" y="8791"/>
                    <a:pt x="14204" y="8791"/>
                  </a:cubicBezTo>
                  <a:close/>
                  <a:moveTo>
                    <a:pt x="15547" y="8791"/>
                  </a:moveTo>
                  <a:cubicBezTo>
                    <a:pt x="15303" y="8791"/>
                    <a:pt x="15099" y="8995"/>
                    <a:pt x="15099" y="9239"/>
                  </a:cubicBezTo>
                  <a:cubicBezTo>
                    <a:pt x="15099" y="9483"/>
                    <a:pt x="15303" y="9687"/>
                    <a:pt x="15547" y="9687"/>
                  </a:cubicBezTo>
                  <a:cubicBezTo>
                    <a:pt x="15791" y="9687"/>
                    <a:pt x="15995" y="9483"/>
                    <a:pt x="15995" y="9239"/>
                  </a:cubicBezTo>
                  <a:cubicBezTo>
                    <a:pt x="15995" y="8995"/>
                    <a:pt x="15791" y="8791"/>
                    <a:pt x="15547" y="8791"/>
                  </a:cubicBezTo>
                  <a:close/>
                  <a:moveTo>
                    <a:pt x="16890" y="8791"/>
                  </a:moveTo>
                  <a:cubicBezTo>
                    <a:pt x="16646" y="8791"/>
                    <a:pt x="16442" y="8995"/>
                    <a:pt x="16442" y="9239"/>
                  </a:cubicBezTo>
                  <a:cubicBezTo>
                    <a:pt x="16442" y="9483"/>
                    <a:pt x="16646" y="9687"/>
                    <a:pt x="16890" y="9687"/>
                  </a:cubicBezTo>
                  <a:cubicBezTo>
                    <a:pt x="17134" y="9687"/>
                    <a:pt x="17338" y="9483"/>
                    <a:pt x="17338" y="9239"/>
                  </a:cubicBezTo>
                  <a:cubicBezTo>
                    <a:pt x="17338" y="8995"/>
                    <a:pt x="17134" y="8791"/>
                    <a:pt x="16890" y="8791"/>
                  </a:cubicBezTo>
                  <a:close/>
                  <a:moveTo>
                    <a:pt x="18233" y="8791"/>
                  </a:moveTo>
                  <a:cubicBezTo>
                    <a:pt x="17989" y="8791"/>
                    <a:pt x="17785" y="8995"/>
                    <a:pt x="17785" y="9239"/>
                  </a:cubicBezTo>
                  <a:cubicBezTo>
                    <a:pt x="17785" y="9483"/>
                    <a:pt x="17989" y="9687"/>
                    <a:pt x="18233" y="9687"/>
                  </a:cubicBezTo>
                  <a:cubicBezTo>
                    <a:pt x="18477" y="9687"/>
                    <a:pt x="18681" y="9483"/>
                    <a:pt x="18681" y="9239"/>
                  </a:cubicBezTo>
                  <a:cubicBezTo>
                    <a:pt x="18681" y="8995"/>
                    <a:pt x="18477" y="8791"/>
                    <a:pt x="18233" y="8791"/>
                  </a:cubicBezTo>
                  <a:close/>
                  <a:moveTo>
                    <a:pt x="19576" y="8791"/>
                  </a:moveTo>
                  <a:cubicBezTo>
                    <a:pt x="19332" y="8791"/>
                    <a:pt x="19128" y="8995"/>
                    <a:pt x="19128" y="9239"/>
                  </a:cubicBezTo>
                  <a:cubicBezTo>
                    <a:pt x="19128" y="9483"/>
                    <a:pt x="19332" y="9687"/>
                    <a:pt x="19576" y="9687"/>
                  </a:cubicBezTo>
                  <a:cubicBezTo>
                    <a:pt x="19820" y="9687"/>
                    <a:pt x="20024" y="9483"/>
                    <a:pt x="20024" y="9239"/>
                  </a:cubicBezTo>
                  <a:cubicBezTo>
                    <a:pt x="20024" y="8995"/>
                    <a:pt x="19820" y="8791"/>
                    <a:pt x="19576" y="8791"/>
                  </a:cubicBezTo>
                  <a:close/>
                  <a:moveTo>
                    <a:pt x="20919" y="8791"/>
                  </a:moveTo>
                  <a:cubicBezTo>
                    <a:pt x="20675" y="8791"/>
                    <a:pt x="20471" y="8995"/>
                    <a:pt x="20471" y="9239"/>
                  </a:cubicBezTo>
                  <a:cubicBezTo>
                    <a:pt x="20471" y="9483"/>
                    <a:pt x="20675" y="9687"/>
                    <a:pt x="20919" y="9687"/>
                  </a:cubicBezTo>
                  <a:cubicBezTo>
                    <a:pt x="21163" y="9687"/>
                    <a:pt x="21367" y="9483"/>
                    <a:pt x="21367" y="9239"/>
                  </a:cubicBezTo>
                  <a:cubicBezTo>
                    <a:pt x="21367" y="8995"/>
                    <a:pt x="21163" y="8791"/>
                    <a:pt x="20919" y="8791"/>
                  </a:cubicBezTo>
                  <a:close/>
                  <a:moveTo>
                    <a:pt x="367" y="9076"/>
                  </a:moveTo>
                  <a:cubicBezTo>
                    <a:pt x="163" y="9076"/>
                    <a:pt x="1" y="9239"/>
                    <a:pt x="1" y="9443"/>
                  </a:cubicBezTo>
                  <a:cubicBezTo>
                    <a:pt x="1" y="9646"/>
                    <a:pt x="163" y="9850"/>
                    <a:pt x="367" y="9850"/>
                  </a:cubicBezTo>
                  <a:lnTo>
                    <a:pt x="1954" y="9850"/>
                  </a:lnTo>
                  <a:cubicBezTo>
                    <a:pt x="2158" y="9850"/>
                    <a:pt x="2361" y="9646"/>
                    <a:pt x="2361" y="9443"/>
                  </a:cubicBezTo>
                  <a:cubicBezTo>
                    <a:pt x="2361" y="9239"/>
                    <a:pt x="2158" y="9076"/>
                    <a:pt x="1954" y="9076"/>
                  </a:cubicBezTo>
                  <a:close/>
                  <a:moveTo>
                    <a:pt x="8669" y="9076"/>
                  </a:moveTo>
                  <a:cubicBezTo>
                    <a:pt x="8425" y="9076"/>
                    <a:pt x="8262" y="9239"/>
                    <a:pt x="8262" y="9443"/>
                  </a:cubicBezTo>
                  <a:cubicBezTo>
                    <a:pt x="8262" y="9646"/>
                    <a:pt x="8425" y="9850"/>
                    <a:pt x="8669" y="9850"/>
                  </a:cubicBezTo>
                  <a:lnTo>
                    <a:pt x="12780" y="9850"/>
                  </a:lnTo>
                  <a:cubicBezTo>
                    <a:pt x="12983" y="9850"/>
                    <a:pt x="13146" y="9646"/>
                    <a:pt x="13146" y="9443"/>
                  </a:cubicBezTo>
                  <a:cubicBezTo>
                    <a:pt x="13146" y="9239"/>
                    <a:pt x="12983" y="9076"/>
                    <a:pt x="12780" y="9076"/>
                  </a:cubicBezTo>
                  <a:close/>
                  <a:moveTo>
                    <a:pt x="367" y="10867"/>
                  </a:moveTo>
                  <a:cubicBezTo>
                    <a:pt x="163" y="10867"/>
                    <a:pt x="1" y="11030"/>
                    <a:pt x="1" y="11233"/>
                  </a:cubicBezTo>
                  <a:cubicBezTo>
                    <a:pt x="1" y="11478"/>
                    <a:pt x="163" y="11640"/>
                    <a:pt x="367" y="11640"/>
                  </a:cubicBezTo>
                  <a:lnTo>
                    <a:pt x="1954" y="11640"/>
                  </a:lnTo>
                  <a:cubicBezTo>
                    <a:pt x="2158" y="11640"/>
                    <a:pt x="2361" y="11478"/>
                    <a:pt x="2361" y="11233"/>
                  </a:cubicBezTo>
                  <a:cubicBezTo>
                    <a:pt x="2361" y="11030"/>
                    <a:pt x="2158" y="10867"/>
                    <a:pt x="1954" y="10867"/>
                  </a:cubicBezTo>
                  <a:close/>
                  <a:moveTo>
                    <a:pt x="8669" y="10867"/>
                  </a:moveTo>
                  <a:cubicBezTo>
                    <a:pt x="8425" y="10867"/>
                    <a:pt x="8262" y="11030"/>
                    <a:pt x="8262" y="11233"/>
                  </a:cubicBezTo>
                  <a:cubicBezTo>
                    <a:pt x="8262" y="11478"/>
                    <a:pt x="8425" y="11640"/>
                    <a:pt x="8669" y="11640"/>
                  </a:cubicBezTo>
                  <a:lnTo>
                    <a:pt x="12780" y="11640"/>
                  </a:lnTo>
                  <a:cubicBezTo>
                    <a:pt x="12983" y="11640"/>
                    <a:pt x="13146" y="11478"/>
                    <a:pt x="13146" y="11233"/>
                  </a:cubicBezTo>
                  <a:cubicBezTo>
                    <a:pt x="13146" y="11030"/>
                    <a:pt x="12983" y="10867"/>
                    <a:pt x="12780" y="10867"/>
                  </a:cubicBezTo>
                  <a:close/>
                  <a:moveTo>
                    <a:pt x="14204" y="12495"/>
                  </a:moveTo>
                  <a:cubicBezTo>
                    <a:pt x="13960" y="12495"/>
                    <a:pt x="13756" y="12698"/>
                    <a:pt x="13756" y="12943"/>
                  </a:cubicBezTo>
                  <a:cubicBezTo>
                    <a:pt x="13756" y="13187"/>
                    <a:pt x="13960" y="13390"/>
                    <a:pt x="14204" y="13390"/>
                  </a:cubicBezTo>
                  <a:cubicBezTo>
                    <a:pt x="14448" y="13390"/>
                    <a:pt x="14652" y="13187"/>
                    <a:pt x="14652" y="12943"/>
                  </a:cubicBezTo>
                  <a:cubicBezTo>
                    <a:pt x="14652" y="12698"/>
                    <a:pt x="14448" y="12495"/>
                    <a:pt x="14204" y="12495"/>
                  </a:cubicBezTo>
                  <a:close/>
                  <a:moveTo>
                    <a:pt x="15547" y="12495"/>
                  </a:moveTo>
                  <a:cubicBezTo>
                    <a:pt x="15303" y="12495"/>
                    <a:pt x="15099" y="12698"/>
                    <a:pt x="15099" y="12943"/>
                  </a:cubicBezTo>
                  <a:cubicBezTo>
                    <a:pt x="15099" y="13187"/>
                    <a:pt x="15303" y="13390"/>
                    <a:pt x="15547" y="13390"/>
                  </a:cubicBezTo>
                  <a:cubicBezTo>
                    <a:pt x="15791" y="13390"/>
                    <a:pt x="15995" y="13187"/>
                    <a:pt x="15995" y="12943"/>
                  </a:cubicBezTo>
                  <a:cubicBezTo>
                    <a:pt x="15995" y="12698"/>
                    <a:pt x="15791" y="12495"/>
                    <a:pt x="15547" y="12495"/>
                  </a:cubicBezTo>
                  <a:close/>
                  <a:moveTo>
                    <a:pt x="16890" y="12495"/>
                  </a:moveTo>
                  <a:cubicBezTo>
                    <a:pt x="16646" y="12495"/>
                    <a:pt x="16442" y="12698"/>
                    <a:pt x="16442" y="12943"/>
                  </a:cubicBezTo>
                  <a:cubicBezTo>
                    <a:pt x="16442" y="13187"/>
                    <a:pt x="16646" y="13390"/>
                    <a:pt x="16890" y="13390"/>
                  </a:cubicBezTo>
                  <a:cubicBezTo>
                    <a:pt x="17134" y="13390"/>
                    <a:pt x="17338" y="13187"/>
                    <a:pt x="17338" y="12943"/>
                  </a:cubicBezTo>
                  <a:cubicBezTo>
                    <a:pt x="17338" y="12698"/>
                    <a:pt x="17134" y="12495"/>
                    <a:pt x="16890" y="12495"/>
                  </a:cubicBezTo>
                  <a:close/>
                  <a:moveTo>
                    <a:pt x="18233" y="12495"/>
                  </a:moveTo>
                  <a:cubicBezTo>
                    <a:pt x="17989" y="12495"/>
                    <a:pt x="17785" y="12698"/>
                    <a:pt x="17785" y="12943"/>
                  </a:cubicBezTo>
                  <a:cubicBezTo>
                    <a:pt x="17785" y="13187"/>
                    <a:pt x="17989" y="13390"/>
                    <a:pt x="18233" y="13390"/>
                  </a:cubicBezTo>
                  <a:cubicBezTo>
                    <a:pt x="18477" y="13390"/>
                    <a:pt x="18681" y="13187"/>
                    <a:pt x="18681" y="12943"/>
                  </a:cubicBezTo>
                  <a:cubicBezTo>
                    <a:pt x="18681" y="12698"/>
                    <a:pt x="18477" y="12495"/>
                    <a:pt x="18233" y="12495"/>
                  </a:cubicBezTo>
                  <a:close/>
                  <a:moveTo>
                    <a:pt x="19576" y="12495"/>
                  </a:moveTo>
                  <a:cubicBezTo>
                    <a:pt x="19332" y="12495"/>
                    <a:pt x="19128" y="12698"/>
                    <a:pt x="19128" y="12943"/>
                  </a:cubicBezTo>
                  <a:cubicBezTo>
                    <a:pt x="19128" y="13187"/>
                    <a:pt x="19332" y="13390"/>
                    <a:pt x="19576" y="13390"/>
                  </a:cubicBezTo>
                  <a:cubicBezTo>
                    <a:pt x="19820" y="13390"/>
                    <a:pt x="20024" y="13187"/>
                    <a:pt x="20024" y="12943"/>
                  </a:cubicBezTo>
                  <a:cubicBezTo>
                    <a:pt x="20024" y="12698"/>
                    <a:pt x="19820" y="12495"/>
                    <a:pt x="19576" y="12495"/>
                  </a:cubicBezTo>
                  <a:close/>
                  <a:moveTo>
                    <a:pt x="20919" y="12495"/>
                  </a:moveTo>
                  <a:cubicBezTo>
                    <a:pt x="20675" y="12495"/>
                    <a:pt x="20471" y="12698"/>
                    <a:pt x="20471" y="12943"/>
                  </a:cubicBezTo>
                  <a:cubicBezTo>
                    <a:pt x="20471" y="13187"/>
                    <a:pt x="20675" y="13390"/>
                    <a:pt x="20919" y="13390"/>
                  </a:cubicBezTo>
                  <a:cubicBezTo>
                    <a:pt x="21163" y="13390"/>
                    <a:pt x="21367" y="13187"/>
                    <a:pt x="21367" y="12943"/>
                  </a:cubicBezTo>
                  <a:cubicBezTo>
                    <a:pt x="21367" y="12698"/>
                    <a:pt x="21163" y="12495"/>
                    <a:pt x="20919" y="12495"/>
                  </a:cubicBezTo>
                  <a:close/>
                  <a:moveTo>
                    <a:pt x="367" y="12658"/>
                  </a:moveTo>
                  <a:cubicBezTo>
                    <a:pt x="163" y="12658"/>
                    <a:pt x="1" y="12821"/>
                    <a:pt x="1" y="13065"/>
                  </a:cubicBezTo>
                  <a:cubicBezTo>
                    <a:pt x="1" y="13268"/>
                    <a:pt x="163" y="13431"/>
                    <a:pt x="367" y="13431"/>
                  </a:cubicBezTo>
                  <a:lnTo>
                    <a:pt x="1954" y="13431"/>
                  </a:lnTo>
                  <a:cubicBezTo>
                    <a:pt x="2158" y="13431"/>
                    <a:pt x="2361" y="13268"/>
                    <a:pt x="2361" y="13065"/>
                  </a:cubicBezTo>
                  <a:cubicBezTo>
                    <a:pt x="2361" y="12821"/>
                    <a:pt x="2158" y="12658"/>
                    <a:pt x="1954" y="12658"/>
                  </a:cubicBezTo>
                  <a:close/>
                  <a:moveTo>
                    <a:pt x="8669" y="12658"/>
                  </a:moveTo>
                  <a:cubicBezTo>
                    <a:pt x="8425" y="12658"/>
                    <a:pt x="8262" y="12821"/>
                    <a:pt x="8262" y="13065"/>
                  </a:cubicBezTo>
                  <a:cubicBezTo>
                    <a:pt x="8262" y="13268"/>
                    <a:pt x="8425" y="13431"/>
                    <a:pt x="8669" y="13431"/>
                  </a:cubicBezTo>
                  <a:lnTo>
                    <a:pt x="12780" y="13431"/>
                  </a:lnTo>
                  <a:cubicBezTo>
                    <a:pt x="12983" y="13431"/>
                    <a:pt x="13146" y="13268"/>
                    <a:pt x="13146" y="13065"/>
                  </a:cubicBezTo>
                  <a:cubicBezTo>
                    <a:pt x="13146" y="12821"/>
                    <a:pt x="12983" y="12658"/>
                    <a:pt x="12780" y="1265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65" name="Google Shape;1892;p36"/>
            <p:cNvSpPr/>
            <p:nvPr/>
          </p:nvSpPr>
          <p:spPr>
            <a:xfrm>
              <a:off x="1627560" y="3645360"/>
              <a:ext cx="353160" cy="232560"/>
            </a:xfrm>
            <a:custGeom>
              <a:avLst/>
              <a:gdLst>
                <a:gd name="textAreaLeft" fmla="*/ 0 w 353160"/>
                <a:gd name="textAreaRight" fmla="*/ 353520 w 353160"/>
                <a:gd name="textAreaTop" fmla="*/ 0 h 232560"/>
                <a:gd name="textAreaBottom" fmla="*/ 232920 h 232560"/>
              </a:gdLst>
              <a:ahLst/>
              <a:cxnLst/>
              <a:rect l="textAreaLeft" t="textAreaTop" r="textAreaRight" b="textAreaBottom"/>
              <a:pathLst>
                <a:path w="21367" h="13391">
                  <a:moveTo>
                    <a:pt x="367" y="41"/>
                  </a:moveTo>
                  <a:cubicBezTo>
                    <a:pt x="163" y="41"/>
                    <a:pt x="1" y="204"/>
                    <a:pt x="1" y="448"/>
                  </a:cubicBezTo>
                  <a:cubicBezTo>
                    <a:pt x="1" y="652"/>
                    <a:pt x="163" y="815"/>
                    <a:pt x="367" y="815"/>
                  </a:cubicBezTo>
                  <a:lnTo>
                    <a:pt x="1954" y="815"/>
                  </a:lnTo>
                  <a:cubicBezTo>
                    <a:pt x="2158" y="815"/>
                    <a:pt x="2361" y="652"/>
                    <a:pt x="2361" y="448"/>
                  </a:cubicBezTo>
                  <a:cubicBezTo>
                    <a:pt x="2361" y="204"/>
                    <a:pt x="2158" y="41"/>
                    <a:pt x="1954" y="41"/>
                  </a:cubicBezTo>
                  <a:close/>
                  <a:moveTo>
                    <a:pt x="3704" y="41"/>
                  </a:moveTo>
                  <a:cubicBezTo>
                    <a:pt x="3501" y="41"/>
                    <a:pt x="3338" y="204"/>
                    <a:pt x="3338" y="448"/>
                  </a:cubicBezTo>
                  <a:cubicBezTo>
                    <a:pt x="3338" y="652"/>
                    <a:pt x="3501" y="815"/>
                    <a:pt x="3704" y="815"/>
                  </a:cubicBezTo>
                  <a:lnTo>
                    <a:pt x="7855" y="815"/>
                  </a:lnTo>
                  <a:cubicBezTo>
                    <a:pt x="8059" y="815"/>
                    <a:pt x="8222" y="652"/>
                    <a:pt x="8222" y="448"/>
                  </a:cubicBezTo>
                  <a:cubicBezTo>
                    <a:pt x="8222" y="204"/>
                    <a:pt x="8059" y="41"/>
                    <a:pt x="7855" y="41"/>
                  </a:cubicBezTo>
                  <a:close/>
                  <a:moveTo>
                    <a:pt x="9605" y="1"/>
                  </a:moveTo>
                  <a:cubicBezTo>
                    <a:pt x="9361" y="1"/>
                    <a:pt x="9158" y="204"/>
                    <a:pt x="9158" y="448"/>
                  </a:cubicBezTo>
                  <a:cubicBezTo>
                    <a:pt x="9158" y="693"/>
                    <a:pt x="9361" y="896"/>
                    <a:pt x="9605" y="896"/>
                  </a:cubicBezTo>
                  <a:cubicBezTo>
                    <a:pt x="9849" y="896"/>
                    <a:pt x="10053" y="693"/>
                    <a:pt x="10053" y="448"/>
                  </a:cubicBezTo>
                  <a:cubicBezTo>
                    <a:pt x="10053" y="204"/>
                    <a:pt x="9849" y="1"/>
                    <a:pt x="9605" y="1"/>
                  </a:cubicBezTo>
                  <a:close/>
                  <a:moveTo>
                    <a:pt x="10948" y="1"/>
                  </a:moveTo>
                  <a:cubicBezTo>
                    <a:pt x="10704" y="1"/>
                    <a:pt x="10501" y="204"/>
                    <a:pt x="10501" y="448"/>
                  </a:cubicBezTo>
                  <a:cubicBezTo>
                    <a:pt x="10501" y="693"/>
                    <a:pt x="10704" y="896"/>
                    <a:pt x="10948" y="896"/>
                  </a:cubicBezTo>
                  <a:cubicBezTo>
                    <a:pt x="11192" y="896"/>
                    <a:pt x="11396" y="693"/>
                    <a:pt x="11396" y="448"/>
                  </a:cubicBezTo>
                  <a:cubicBezTo>
                    <a:pt x="11396" y="204"/>
                    <a:pt x="11192" y="1"/>
                    <a:pt x="10948" y="1"/>
                  </a:cubicBezTo>
                  <a:close/>
                  <a:moveTo>
                    <a:pt x="12291" y="1"/>
                  </a:moveTo>
                  <a:cubicBezTo>
                    <a:pt x="12047" y="1"/>
                    <a:pt x="11844" y="204"/>
                    <a:pt x="11844" y="448"/>
                  </a:cubicBezTo>
                  <a:cubicBezTo>
                    <a:pt x="11844" y="693"/>
                    <a:pt x="12047" y="896"/>
                    <a:pt x="12291" y="896"/>
                  </a:cubicBezTo>
                  <a:cubicBezTo>
                    <a:pt x="12535" y="896"/>
                    <a:pt x="12739" y="693"/>
                    <a:pt x="12739" y="448"/>
                  </a:cubicBezTo>
                  <a:cubicBezTo>
                    <a:pt x="12739" y="204"/>
                    <a:pt x="12535" y="1"/>
                    <a:pt x="12291" y="1"/>
                  </a:cubicBezTo>
                  <a:close/>
                  <a:moveTo>
                    <a:pt x="13634" y="1"/>
                  </a:moveTo>
                  <a:cubicBezTo>
                    <a:pt x="13390" y="1"/>
                    <a:pt x="13187" y="204"/>
                    <a:pt x="13187" y="448"/>
                  </a:cubicBezTo>
                  <a:cubicBezTo>
                    <a:pt x="13187" y="693"/>
                    <a:pt x="13390" y="896"/>
                    <a:pt x="13634" y="896"/>
                  </a:cubicBezTo>
                  <a:cubicBezTo>
                    <a:pt x="13878" y="896"/>
                    <a:pt x="14082" y="693"/>
                    <a:pt x="14082" y="448"/>
                  </a:cubicBezTo>
                  <a:cubicBezTo>
                    <a:pt x="14082" y="204"/>
                    <a:pt x="13878" y="1"/>
                    <a:pt x="13634" y="1"/>
                  </a:cubicBezTo>
                  <a:close/>
                  <a:moveTo>
                    <a:pt x="14977" y="1"/>
                  </a:moveTo>
                  <a:cubicBezTo>
                    <a:pt x="14733" y="1"/>
                    <a:pt x="14530" y="204"/>
                    <a:pt x="14530" y="448"/>
                  </a:cubicBezTo>
                  <a:cubicBezTo>
                    <a:pt x="14530" y="693"/>
                    <a:pt x="14733" y="896"/>
                    <a:pt x="14977" y="896"/>
                  </a:cubicBezTo>
                  <a:cubicBezTo>
                    <a:pt x="15221" y="896"/>
                    <a:pt x="15425" y="693"/>
                    <a:pt x="15425" y="448"/>
                  </a:cubicBezTo>
                  <a:cubicBezTo>
                    <a:pt x="15425" y="204"/>
                    <a:pt x="15221" y="1"/>
                    <a:pt x="14977" y="1"/>
                  </a:cubicBezTo>
                  <a:close/>
                  <a:moveTo>
                    <a:pt x="16320" y="1"/>
                  </a:moveTo>
                  <a:cubicBezTo>
                    <a:pt x="16076" y="1"/>
                    <a:pt x="15873" y="204"/>
                    <a:pt x="15873" y="448"/>
                  </a:cubicBezTo>
                  <a:cubicBezTo>
                    <a:pt x="15873" y="693"/>
                    <a:pt x="16076" y="896"/>
                    <a:pt x="16320" y="896"/>
                  </a:cubicBezTo>
                  <a:cubicBezTo>
                    <a:pt x="16564" y="896"/>
                    <a:pt x="16768" y="693"/>
                    <a:pt x="16768" y="448"/>
                  </a:cubicBezTo>
                  <a:cubicBezTo>
                    <a:pt x="16768" y="204"/>
                    <a:pt x="16564" y="1"/>
                    <a:pt x="16320" y="1"/>
                  </a:cubicBezTo>
                  <a:close/>
                  <a:moveTo>
                    <a:pt x="367" y="1832"/>
                  </a:moveTo>
                  <a:cubicBezTo>
                    <a:pt x="163" y="1832"/>
                    <a:pt x="1" y="2036"/>
                    <a:pt x="1" y="2239"/>
                  </a:cubicBezTo>
                  <a:cubicBezTo>
                    <a:pt x="1" y="2443"/>
                    <a:pt x="163" y="2605"/>
                    <a:pt x="367" y="2605"/>
                  </a:cubicBezTo>
                  <a:lnTo>
                    <a:pt x="1954" y="2605"/>
                  </a:lnTo>
                  <a:cubicBezTo>
                    <a:pt x="2158" y="2605"/>
                    <a:pt x="2361" y="2443"/>
                    <a:pt x="2361" y="2239"/>
                  </a:cubicBezTo>
                  <a:cubicBezTo>
                    <a:pt x="2361" y="2036"/>
                    <a:pt x="2158" y="1832"/>
                    <a:pt x="1954" y="1832"/>
                  </a:cubicBezTo>
                  <a:close/>
                  <a:moveTo>
                    <a:pt x="3704" y="1832"/>
                  </a:moveTo>
                  <a:cubicBezTo>
                    <a:pt x="3501" y="1832"/>
                    <a:pt x="3338" y="2036"/>
                    <a:pt x="3338" y="2239"/>
                  </a:cubicBezTo>
                  <a:cubicBezTo>
                    <a:pt x="3338" y="2443"/>
                    <a:pt x="3501" y="2605"/>
                    <a:pt x="3704" y="2605"/>
                  </a:cubicBezTo>
                  <a:lnTo>
                    <a:pt x="7855" y="2605"/>
                  </a:lnTo>
                  <a:cubicBezTo>
                    <a:pt x="8059" y="2605"/>
                    <a:pt x="8222" y="2443"/>
                    <a:pt x="8222" y="2239"/>
                  </a:cubicBezTo>
                  <a:cubicBezTo>
                    <a:pt x="8222" y="2036"/>
                    <a:pt x="8059" y="1832"/>
                    <a:pt x="7855" y="1832"/>
                  </a:cubicBezTo>
                  <a:close/>
                  <a:moveTo>
                    <a:pt x="367" y="3663"/>
                  </a:moveTo>
                  <a:cubicBezTo>
                    <a:pt x="163" y="3663"/>
                    <a:pt x="1" y="3826"/>
                    <a:pt x="1" y="4030"/>
                  </a:cubicBezTo>
                  <a:cubicBezTo>
                    <a:pt x="1" y="4233"/>
                    <a:pt x="163" y="4437"/>
                    <a:pt x="367" y="4437"/>
                  </a:cubicBezTo>
                  <a:lnTo>
                    <a:pt x="1954" y="4437"/>
                  </a:lnTo>
                  <a:cubicBezTo>
                    <a:pt x="2158" y="4437"/>
                    <a:pt x="2361" y="4233"/>
                    <a:pt x="2361" y="4030"/>
                  </a:cubicBezTo>
                  <a:cubicBezTo>
                    <a:pt x="2361" y="3826"/>
                    <a:pt x="2158" y="3663"/>
                    <a:pt x="1954" y="3663"/>
                  </a:cubicBezTo>
                  <a:close/>
                  <a:moveTo>
                    <a:pt x="3704" y="3663"/>
                  </a:moveTo>
                  <a:cubicBezTo>
                    <a:pt x="3501" y="3663"/>
                    <a:pt x="3338" y="3826"/>
                    <a:pt x="3338" y="4030"/>
                  </a:cubicBezTo>
                  <a:cubicBezTo>
                    <a:pt x="3338" y="4233"/>
                    <a:pt x="3501" y="4437"/>
                    <a:pt x="3704" y="4437"/>
                  </a:cubicBezTo>
                  <a:lnTo>
                    <a:pt x="7855" y="4437"/>
                  </a:lnTo>
                  <a:cubicBezTo>
                    <a:pt x="8059" y="4437"/>
                    <a:pt x="8222" y="4233"/>
                    <a:pt x="8222" y="4030"/>
                  </a:cubicBezTo>
                  <a:cubicBezTo>
                    <a:pt x="8222" y="3826"/>
                    <a:pt x="8059" y="3663"/>
                    <a:pt x="7855" y="3663"/>
                  </a:cubicBezTo>
                  <a:close/>
                  <a:moveTo>
                    <a:pt x="9605" y="3582"/>
                  </a:moveTo>
                  <a:cubicBezTo>
                    <a:pt x="9361" y="3582"/>
                    <a:pt x="9158" y="3786"/>
                    <a:pt x="9158" y="4030"/>
                  </a:cubicBezTo>
                  <a:cubicBezTo>
                    <a:pt x="9158" y="4274"/>
                    <a:pt x="9361" y="4477"/>
                    <a:pt x="9605" y="4477"/>
                  </a:cubicBezTo>
                  <a:cubicBezTo>
                    <a:pt x="9849" y="4477"/>
                    <a:pt x="10053" y="4274"/>
                    <a:pt x="10053" y="4030"/>
                  </a:cubicBezTo>
                  <a:cubicBezTo>
                    <a:pt x="10053" y="3786"/>
                    <a:pt x="9849" y="3582"/>
                    <a:pt x="9605" y="3582"/>
                  </a:cubicBezTo>
                  <a:close/>
                  <a:moveTo>
                    <a:pt x="10948" y="3582"/>
                  </a:moveTo>
                  <a:cubicBezTo>
                    <a:pt x="10704" y="3582"/>
                    <a:pt x="10501" y="3786"/>
                    <a:pt x="10501" y="4030"/>
                  </a:cubicBezTo>
                  <a:cubicBezTo>
                    <a:pt x="10501" y="4274"/>
                    <a:pt x="10704" y="4477"/>
                    <a:pt x="10948" y="4477"/>
                  </a:cubicBezTo>
                  <a:cubicBezTo>
                    <a:pt x="11192" y="4477"/>
                    <a:pt x="11396" y="4274"/>
                    <a:pt x="11396" y="4030"/>
                  </a:cubicBezTo>
                  <a:cubicBezTo>
                    <a:pt x="11396" y="3786"/>
                    <a:pt x="11192" y="3582"/>
                    <a:pt x="10948" y="3582"/>
                  </a:cubicBezTo>
                  <a:close/>
                  <a:moveTo>
                    <a:pt x="12291" y="3582"/>
                  </a:moveTo>
                  <a:cubicBezTo>
                    <a:pt x="12047" y="3582"/>
                    <a:pt x="11844" y="3786"/>
                    <a:pt x="11844" y="4030"/>
                  </a:cubicBezTo>
                  <a:cubicBezTo>
                    <a:pt x="11844" y="4274"/>
                    <a:pt x="12047" y="4477"/>
                    <a:pt x="12291" y="4477"/>
                  </a:cubicBezTo>
                  <a:cubicBezTo>
                    <a:pt x="12535" y="4477"/>
                    <a:pt x="12739" y="4274"/>
                    <a:pt x="12739" y="4030"/>
                  </a:cubicBezTo>
                  <a:cubicBezTo>
                    <a:pt x="12739" y="3786"/>
                    <a:pt x="12535" y="3582"/>
                    <a:pt x="12291" y="3582"/>
                  </a:cubicBezTo>
                  <a:close/>
                  <a:moveTo>
                    <a:pt x="13634" y="3582"/>
                  </a:moveTo>
                  <a:cubicBezTo>
                    <a:pt x="13390" y="3582"/>
                    <a:pt x="13187" y="3786"/>
                    <a:pt x="13187" y="4030"/>
                  </a:cubicBezTo>
                  <a:cubicBezTo>
                    <a:pt x="13187" y="4274"/>
                    <a:pt x="13390" y="4477"/>
                    <a:pt x="13634" y="4477"/>
                  </a:cubicBezTo>
                  <a:cubicBezTo>
                    <a:pt x="13878" y="4477"/>
                    <a:pt x="14082" y="4274"/>
                    <a:pt x="14082" y="4030"/>
                  </a:cubicBezTo>
                  <a:cubicBezTo>
                    <a:pt x="14082" y="3786"/>
                    <a:pt x="13878" y="3582"/>
                    <a:pt x="13634" y="3582"/>
                  </a:cubicBezTo>
                  <a:close/>
                  <a:moveTo>
                    <a:pt x="14977" y="3582"/>
                  </a:moveTo>
                  <a:cubicBezTo>
                    <a:pt x="14733" y="3582"/>
                    <a:pt x="14530" y="3786"/>
                    <a:pt x="14530" y="4030"/>
                  </a:cubicBezTo>
                  <a:cubicBezTo>
                    <a:pt x="14530" y="4274"/>
                    <a:pt x="14733" y="4477"/>
                    <a:pt x="14977" y="4477"/>
                  </a:cubicBezTo>
                  <a:cubicBezTo>
                    <a:pt x="15221" y="4477"/>
                    <a:pt x="15425" y="4274"/>
                    <a:pt x="15425" y="4030"/>
                  </a:cubicBezTo>
                  <a:cubicBezTo>
                    <a:pt x="15425" y="3786"/>
                    <a:pt x="15221" y="3582"/>
                    <a:pt x="14977" y="3582"/>
                  </a:cubicBezTo>
                  <a:close/>
                  <a:moveTo>
                    <a:pt x="16320" y="3582"/>
                  </a:moveTo>
                  <a:cubicBezTo>
                    <a:pt x="16076" y="3582"/>
                    <a:pt x="15873" y="3786"/>
                    <a:pt x="15873" y="4030"/>
                  </a:cubicBezTo>
                  <a:cubicBezTo>
                    <a:pt x="15873" y="4274"/>
                    <a:pt x="16076" y="4477"/>
                    <a:pt x="16320" y="4477"/>
                  </a:cubicBezTo>
                  <a:cubicBezTo>
                    <a:pt x="16564" y="4477"/>
                    <a:pt x="16768" y="4274"/>
                    <a:pt x="16768" y="4030"/>
                  </a:cubicBezTo>
                  <a:cubicBezTo>
                    <a:pt x="16768" y="3786"/>
                    <a:pt x="16564" y="3582"/>
                    <a:pt x="16320" y="3582"/>
                  </a:cubicBezTo>
                  <a:close/>
                  <a:moveTo>
                    <a:pt x="367" y="5454"/>
                  </a:moveTo>
                  <a:cubicBezTo>
                    <a:pt x="163" y="5454"/>
                    <a:pt x="1" y="5617"/>
                    <a:pt x="1" y="5820"/>
                  </a:cubicBezTo>
                  <a:cubicBezTo>
                    <a:pt x="1" y="6024"/>
                    <a:pt x="163" y="6227"/>
                    <a:pt x="367" y="6227"/>
                  </a:cubicBezTo>
                  <a:lnTo>
                    <a:pt x="1954" y="6227"/>
                  </a:lnTo>
                  <a:cubicBezTo>
                    <a:pt x="2158" y="6227"/>
                    <a:pt x="2361" y="6024"/>
                    <a:pt x="2361" y="5820"/>
                  </a:cubicBezTo>
                  <a:cubicBezTo>
                    <a:pt x="2361" y="5617"/>
                    <a:pt x="2158" y="5454"/>
                    <a:pt x="1954" y="5454"/>
                  </a:cubicBezTo>
                  <a:close/>
                  <a:moveTo>
                    <a:pt x="3704" y="5454"/>
                  </a:moveTo>
                  <a:cubicBezTo>
                    <a:pt x="3501" y="5454"/>
                    <a:pt x="3338" y="5617"/>
                    <a:pt x="3338" y="5820"/>
                  </a:cubicBezTo>
                  <a:cubicBezTo>
                    <a:pt x="3338" y="6024"/>
                    <a:pt x="3501" y="6227"/>
                    <a:pt x="3704" y="6227"/>
                  </a:cubicBezTo>
                  <a:lnTo>
                    <a:pt x="7855" y="6227"/>
                  </a:lnTo>
                  <a:cubicBezTo>
                    <a:pt x="8059" y="6227"/>
                    <a:pt x="8222" y="6024"/>
                    <a:pt x="8222" y="5820"/>
                  </a:cubicBezTo>
                  <a:cubicBezTo>
                    <a:pt x="8222" y="5617"/>
                    <a:pt x="8059" y="5454"/>
                    <a:pt x="7855" y="5454"/>
                  </a:cubicBezTo>
                  <a:close/>
                  <a:moveTo>
                    <a:pt x="367" y="7245"/>
                  </a:moveTo>
                  <a:cubicBezTo>
                    <a:pt x="163" y="7245"/>
                    <a:pt x="1" y="7408"/>
                    <a:pt x="1" y="7611"/>
                  </a:cubicBezTo>
                  <a:cubicBezTo>
                    <a:pt x="1" y="7855"/>
                    <a:pt x="163" y="8018"/>
                    <a:pt x="367" y="8018"/>
                  </a:cubicBezTo>
                  <a:lnTo>
                    <a:pt x="1954" y="8018"/>
                  </a:lnTo>
                  <a:cubicBezTo>
                    <a:pt x="2158" y="8018"/>
                    <a:pt x="2361" y="7855"/>
                    <a:pt x="2361" y="7611"/>
                  </a:cubicBezTo>
                  <a:cubicBezTo>
                    <a:pt x="2361" y="7408"/>
                    <a:pt x="2158" y="7245"/>
                    <a:pt x="1954" y="7245"/>
                  </a:cubicBezTo>
                  <a:close/>
                  <a:moveTo>
                    <a:pt x="3704" y="7245"/>
                  </a:moveTo>
                  <a:cubicBezTo>
                    <a:pt x="3501" y="7245"/>
                    <a:pt x="3338" y="7408"/>
                    <a:pt x="3338" y="7611"/>
                  </a:cubicBezTo>
                  <a:cubicBezTo>
                    <a:pt x="3338" y="7855"/>
                    <a:pt x="3501" y="8018"/>
                    <a:pt x="3704" y="8018"/>
                  </a:cubicBezTo>
                  <a:lnTo>
                    <a:pt x="7855" y="8018"/>
                  </a:lnTo>
                  <a:cubicBezTo>
                    <a:pt x="8059" y="8018"/>
                    <a:pt x="8222" y="7855"/>
                    <a:pt x="8222" y="7611"/>
                  </a:cubicBezTo>
                  <a:cubicBezTo>
                    <a:pt x="8222" y="7408"/>
                    <a:pt x="8059" y="7245"/>
                    <a:pt x="7855" y="7245"/>
                  </a:cubicBezTo>
                  <a:close/>
                  <a:moveTo>
                    <a:pt x="14204" y="8751"/>
                  </a:moveTo>
                  <a:cubicBezTo>
                    <a:pt x="13960" y="8751"/>
                    <a:pt x="13756" y="8954"/>
                    <a:pt x="13756" y="9198"/>
                  </a:cubicBezTo>
                  <a:cubicBezTo>
                    <a:pt x="13756" y="9442"/>
                    <a:pt x="13960" y="9646"/>
                    <a:pt x="14204" y="9646"/>
                  </a:cubicBezTo>
                  <a:cubicBezTo>
                    <a:pt x="14448" y="9646"/>
                    <a:pt x="14652" y="9442"/>
                    <a:pt x="14652" y="9198"/>
                  </a:cubicBezTo>
                  <a:cubicBezTo>
                    <a:pt x="14652" y="8954"/>
                    <a:pt x="14448" y="8751"/>
                    <a:pt x="14204" y="8751"/>
                  </a:cubicBezTo>
                  <a:close/>
                  <a:moveTo>
                    <a:pt x="15547" y="8751"/>
                  </a:moveTo>
                  <a:cubicBezTo>
                    <a:pt x="15303" y="8751"/>
                    <a:pt x="15099" y="8954"/>
                    <a:pt x="15099" y="9198"/>
                  </a:cubicBezTo>
                  <a:cubicBezTo>
                    <a:pt x="15099" y="9442"/>
                    <a:pt x="15303" y="9646"/>
                    <a:pt x="15547" y="9646"/>
                  </a:cubicBezTo>
                  <a:cubicBezTo>
                    <a:pt x="15791" y="9646"/>
                    <a:pt x="15995" y="9442"/>
                    <a:pt x="15995" y="9198"/>
                  </a:cubicBezTo>
                  <a:cubicBezTo>
                    <a:pt x="15995" y="8954"/>
                    <a:pt x="15791" y="8751"/>
                    <a:pt x="15547" y="8751"/>
                  </a:cubicBezTo>
                  <a:close/>
                  <a:moveTo>
                    <a:pt x="16890" y="8751"/>
                  </a:moveTo>
                  <a:cubicBezTo>
                    <a:pt x="16646" y="8751"/>
                    <a:pt x="16442" y="8954"/>
                    <a:pt x="16442" y="9198"/>
                  </a:cubicBezTo>
                  <a:cubicBezTo>
                    <a:pt x="16442" y="9442"/>
                    <a:pt x="16646" y="9646"/>
                    <a:pt x="16890" y="9646"/>
                  </a:cubicBezTo>
                  <a:cubicBezTo>
                    <a:pt x="17134" y="9646"/>
                    <a:pt x="17338" y="9442"/>
                    <a:pt x="17338" y="9198"/>
                  </a:cubicBezTo>
                  <a:cubicBezTo>
                    <a:pt x="17338" y="8954"/>
                    <a:pt x="17134" y="8751"/>
                    <a:pt x="16890" y="8751"/>
                  </a:cubicBezTo>
                  <a:close/>
                  <a:moveTo>
                    <a:pt x="18233" y="8751"/>
                  </a:moveTo>
                  <a:cubicBezTo>
                    <a:pt x="17989" y="8751"/>
                    <a:pt x="17785" y="8954"/>
                    <a:pt x="17785" y="9198"/>
                  </a:cubicBezTo>
                  <a:cubicBezTo>
                    <a:pt x="17785" y="9442"/>
                    <a:pt x="17989" y="9646"/>
                    <a:pt x="18233" y="9646"/>
                  </a:cubicBezTo>
                  <a:cubicBezTo>
                    <a:pt x="18477" y="9646"/>
                    <a:pt x="18681" y="9442"/>
                    <a:pt x="18681" y="9198"/>
                  </a:cubicBezTo>
                  <a:cubicBezTo>
                    <a:pt x="18681" y="8954"/>
                    <a:pt x="18477" y="8751"/>
                    <a:pt x="18233" y="8751"/>
                  </a:cubicBezTo>
                  <a:close/>
                  <a:moveTo>
                    <a:pt x="19576" y="8751"/>
                  </a:moveTo>
                  <a:cubicBezTo>
                    <a:pt x="19332" y="8751"/>
                    <a:pt x="19128" y="8954"/>
                    <a:pt x="19128" y="9198"/>
                  </a:cubicBezTo>
                  <a:cubicBezTo>
                    <a:pt x="19128" y="9442"/>
                    <a:pt x="19332" y="9646"/>
                    <a:pt x="19576" y="9646"/>
                  </a:cubicBezTo>
                  <a:cubicBezTo>
                    <a:pt x="19820" y="9646"/>
                    <a:pt x="20024" y="9442"/>
                    <a:pt x="20024" y="9198"/>
                  </a:cubicBezTo>
                  <a:cubicBezTo>
                    <a:pt x="20024" y="8954"/>
                    <a:pt x="19820" y="8751"/>
                    <a:pt x="19576" y="8751"/>
                  </a:cubicBezTo>
                  <a:close/>
                  <a:moveTo>
                    <a:pt x="20919" y="8751"/>
                  </a:moveTo>
                  <a:cubicBezTo>
                    <a:pt x="20675" y="8751"/>
                    <a:pt x="20471" y="8954"/>
                    <a:pt x="20471" y="9198"/>
                  </a:cubicBezTo>
                  <a:cubicBezTo>
                    <a:pt x="20471" y="9442"/>
                    <a:pt x="20675" y="9646"/>
                    <a:pt x="20919" y="9646"/>
                  </a:cubicBezTo>
                  <a:cubicBezTo>
                    <a:pt x="21163" y="9646"/>
                    <a:pt x="21367" y="9442"/>
                    <a:pt x="21367" y="9198"/>
                  </a:cubicBezTo>
                  <a:cubicBezTo>
                    <a:pt x="21367" y="8954"/>
                    <a:pt x="21163" y="8751"/>
                    <a:pt x="20919" y="8751"/>
                  </a:cubicBezTo>
                  <a:close/>
                  <a:moveTo>
                    <a:pt x="367" y="9035"/>
                  </a:moveTo>
                  <a:cubicBezTo>
                    <a:pt x="163" y="9035"/>
                    <a:pt x="1" y="9198"/>
                    <a:pt x="1" y="9402"/>
                  </a:cubicBezTo>
                  <a:cubicBezTo>
                    <a:pt x="1" y="9646"/>
                    <a:pt x="163" y="9809"/>
                    <a:pt x="367" y="9809"/>
                  </a:cubicBezTo>
                  <a:lnTo>
                    <a:pt x="1954" y="9809"/>
                  </a:lnTo>
                  <a:cubicBezTo>
                    <a:pt x="2158" y="9809"/>
                    <a:pt x="2361" y="9646"/>
                    <a:pt x="2361" y="9402"/>
                  </a:cubicBezTo>
                  <a:cubicBezTo>
                    <a:pt x="2361" y="9198"/>
                    <a:pt x="2158" y="9035"/>
                    <a:pt x="1954" y="9035"/>
                  </a:cubicBezTo>
                  <a:close/>
                  <a:moveTo>
                    <a:pt x="8669" y="9035"/>
                  </a:moveTo>
                  <a:cubicBezTo>
                    <a:pt x="8425" y="9035"/>
                    <a:pt x="8262" y="9198"/>
                    <a:pt x="8262" y="9402"/>
                  </a:cubicBezTo>
                  <a:cubicBezTo>
                    <a:pt x="8262" y="9646"/>
                    <a:pt x="8425" y="9809"/>
                    <a:pt x="8669" y="9809"/>
                  </a:cubicBezTo>
                  <a:lnTo>
                    <a:pt x="12780" y="9809"/>
                  </a:lnTo>
                  <a:cubicBezTo>
                    <a:pt x="12983" y="9809"/>
                    <a:pt x="13146" y="9646"/>
                    <a:pt x="13146" y="9402"/>
                  </a:cubicBezTo>
                  <a:cubicBezTo>
                    <a:pt x="13146" y="9198"/>
                    <a:pt x="12983" y="9035"/>
                    <a:pt x="12780" y="9035"/>
                  </a:cubicBezTo>
                  <a:close/>
                  <a:moveTo>
                    <a:pt x="367" y="10826"/>
                  </a:moveTo>
                  <a:cubicBezTo>
                    <a:pt x="163" y="10826"/>
                    <a:pt x="1" y="10989"/>
                    <a:pt x="1" y="11233"/>
                  </a:cubicBezTo>
                  <a:cubicBezTo>
                    <a:pt x="1" y="11437"/>
                    <a:pt x="163" y="11599"/>
                    <a:pt x="367" y="11599"/>
                  </a:cubicBezTo>
                  <a:lnTo>
                    <a:pt x="1954" y="11599"/>
                  </a:lnTo>
                  <a:cubicBezTo>
                    <a:pt x="2158" y="11599"/>
                    <a:pt x="2361" y="11437"/>
                    <a:pt x="2361" y="11233"/>
                  </a:cubicBezTo>
                  <a:cubicBezTo>
                    <a:pt x="2361" y="10989"/>
                    <a:pt x="2158" y="10826"/>
                    <a:pt x="1954" y="10826"/>
                  </a:cubicBezTo>
                  <a:close/>
                  <a:moveTo>
                    <a:pt x="8669" y="10826"/>
                  </a:moveTo>
                  <a:cubicBezTo>
                    <a:pt x="8425" y="10826"/>
                    <a:pt x="8262" y="10989"/>
                    <a:pt x="8262" y="11233"/>
                  </a:cubicBezTo>
                  <a:cubicBezTo>
                    <a:pt x="8262" y="11437"/>
                    <a:pt x="8425" y="11599"/>
                    <a:pt x="8669" y="11599"/>
                  </a:cubicBezTo>
                  <a:lnTo>
                    <a:pt x="12780" y="11599"/>
                  </a:lnTo>
                  <a:cubicBezTo>
                    <a:pt x="12983" y="11599"/>
                    <a:pt x="13146" y="11437"/>
                    <a:pt x="13146" y="11233"/>
                  </a:cubicBezTo>
                  <a:cubicBezTo>
                    <a:pt x="13146" y="10989"/>
                    <a:pt x="12983" y="10826"/>
                    <a:pt x="12780" y="10826"/>
                  </a:cubicBezTo>
                  <a:close/>
                  <a:moveTo>
                    <a:pt x="14204" y="12454"/>
                  </a:moveTo>
                  <a:cubicBezTo>
                    <a:pt x="13960" y="12454"/>
                    <a:pt x="13756" y="12658"/>
                    <a:pt x="13756" y="12902"/>
                  </a:cubicBezTo>
                  <a:cubicBezTo>
                    <a:pt x="13756" y="13146"/>
                    <a:pt x="13960" y="13349"/>
                    <a:pt x="14204" y="13349"/>
                  </a:cubicBezTo>
                  <a:cubicBezTo>
                    <a:pt x="14448" y="13349"/>
                    <a:pt x="14652" y="13146"/>
                    <a:pt x="14652" y="12902"/>
                  </a:cubicBezTo>
                  <a:cubicBezTo>
                    <a:pt x="14652" y="12658"/>
                    <a:pt x="14448" y="12454"/>
                    <a:pt x="14204" y="12454"/>
                  </a:cubicBezTo>
                  <a:close/>
                  <a:moveTo>
                    <a:pt x="15547" y="12454"/>
                  </a:moveTo>
                  <a:cubicBezTo>
                    <a:pt x="15303" y="12454"/>
                    <a:pt x="15099" y="12658"/>
                    <a:pt x="15099" y="12902"/>
                  </a:cubicBezTo>
                  <a:cubicBezTo>
                    <a:pt x="15099" y="13146"/>
                    <a:pt x="15303" y="13349"/>
                    <a:pt x="15547" y="13349"/>
                  </a:cubicBezTo>
                  <a:cubicBezTo>
                    <a:pt x="15791" y="13349"/>
                    <a:pt x="15995" y="13146"/>
                    <a:pt x="15995" y="12902"/>
                  </a:cubicBezTo>
                  <a:cubicBezTo>
                    <a:pt x="15995" y="12658"/>
                    <a:pt x="15791" y="12454"/>
                    <a:pt x="15547" y="12454"/>
                  </a:cubicBezTo>
                  <a:close/>
                  <a:moveTo>
                    <a:pt x="16890" y="12454"/>
                  </a:moveTo>
                  <a:cubicBezTo>
                    <a:pt x="16646" y="12454"/>
                    <a:pt x="16442" y="12658"/>
                    <a:pt x="16442" y="12902"/>
                  </a:cubicBezTo>
                  <a:cubicBezTo>
                    <a:pt x="16442" y="13146"/>
                    <a:pt x="16646" y="13349"/>
                    <a:pt x="16890" y="13349"/>
                  </a:cubicBezTo>
                  <a:cubicBezTo>
                    <a:pt x="17134" y="13349"/>
                    <a:pt x="17338" y="13146"/>
                    <a:pt x="17338" y="12902"/>
                  </a:cubicBezTo>
                  <a:cubicBezTo>
                    <a:pt x="17338" y="12658"/>
                    <a:pt x="17134" y="12454"/>
                    <a:pt x="16890" y="12454"/>
                  </a:cubicBezTo>
                  <a:close/>
                  <a:moveTo>
                    <a:pt x="18233" y="12454"/>
                  </a:moveTo>
                  <a:cubicBezTo>
                    <a:pt x="17989" y="12454"/>
                    <a:pt x="17785" y="12658"/>
                    <a:pt x="17785" y="12902"/>
                  </a:cubicBezTo>
                  <a:cubicBezTo>
                    <a:pt x="17785" y="13146"/>
                    <a:pt x="17989" y="13349"/>
                    <a:pt x="18233" y="13349"/>
                  </a:cubicBezTo>
                  <a:cubicBezTo>
                    <a:pt x="18477" y="13349"/>
                    <a:pt x="18681" y="13146"/>
                    <a:pt x="18681" y="12902"/>
                  </a:cubicBezTo>
                  <a:cubicBezTo>
                    <a:pt x="18681" y="12658"/>
                    <a:pt x="18477" y="12454"/>
                    <a:pt x="18233" y="12454"/>
                  </a:cubicBezTo>
                  <a:close/>
                  <a:moveTo>
                    <a:pt x="19576" y="12454"/>
                  </a:moveTo>
                  <a:cubicBezTo>
                    <a:pt x="19332" y="12454"/>
                    <a:pt x="19128" y="12658"/>
                    <a:pt x="19128" y="12902"/>
                  </a:cubicBezTo>
                  <a:cubicBezTo>
                    <a:pt x="19128" y="13146"/>
                    <a:pt x="19332" y="13349"/>
                    <a:pt x="19576" y="13349"/>
                  </a:cubicBezTo>
                  <a:cubicBezTo>
                    <a:pt x="19820" y="13349"/>
                    <a:pt x="20024" y="13146"/>
                    <a:pt x="20024" y="12902"/>
                  </a:cubicBezTo>
                  <a:cubicBezTo>
                    <a:pt x="20024" y="12658"/>
                    <a:pt x="19820" y="12454"/>
                    <a:pt x="19576" y="12454"/>
                  </a:cubicBezTo>
                  <a:close/>
                  <a:moveTo>
                    <a:pt x="20919" y="12454"/>
                  </a:moveTo>
                  <a:cubicBezTo>
                    <a:pt x="20675" y="12454"/>
                    <a:pt x="20471" y="12658"/>
                    <a:pt x="20471" y="12902"/>
                  </a:cubicBezTo>
                  <a:cubicBezTo>
                    <a:pt x="20471" y="13146"/>
                    <a:pt x="20675" y="13349"/>
                    <a:pt x="20919" y="13349"/>
                  </a:cubicBezTo>
                  <a:cubicBezTo>
                    <a:pt x="21163" y="13349"/>
                    <a:pt x="21367" y="13146"/>
                    <a:pt x="21367" y="12902"/>
                  </a:cubicBezTo>
                  <a:cubicBezTo>
                    <a:pt x="21367" y="12658"/>
                    <a:pt x="21163" y="12454"/>
                    <a:pt x="20919" y="12454"/>
                  </a:cubicBezTo>
                  <a:close/>
                  <a:moveTo>
                    <a:pt x="367" y="12617"/>
                  </a:moveTo>
                  <a:cubicBezTo>
                    <a:pt x="163" y="12617"/>
                    <a:pt x="1" y="12780"/>
                    <a:pt x="1" y="13024"/>
                  </a:cubicBezTo>
                  <a:cubicBezTo>
                    <a:pt x="1" y="13227"/>
                    <a:pt x="163" y="13390"/>
                    <a:pt x="367" y="13390"/>
                  </a:cubicBezTo>
                  <a:lnTo>
                    <a:pt x="1954" y="13390"/>
                  </a:lnTo>
                  <a:cubicBezTo>
                    <a:pt x="2158" y="13390"/>
                    <a:pt x="2361" y="13227"/>
                    <a:pt x="2361" y="13024"/>
                  </a:cubicBezTo>
                  <a:cubicBezTo>
                    <a:pt x="2361" y="12780"/>
                    <a:pt x="2158" y="12617"/>
                    <a:pt x="1954" y="12617"/>
                  </a:cubicBezTo>
                  <a:close/>
                  <a:moveTo>
                    <a:pt x="8669" y="12617"/>
                  </a:moveTo>
                  <a:cubicBezTo>
                    <a:pt x="8425" y="12617"/>
                    <a:pt x="8262" y="12780"/>
                    <a:pt x="8262" y="13024"/>
                  </a:cubicBezTo>
                  <a:cubicBezTo>
                    <a:pt x="8262" y="13227"/>
                    <a:pt x="8425" y="13390"/>
                    <a:pt x="8669" y="13390"/>
                  </a:cubicBezTo>
                  <a:lnTo>
                    <a:pt x="12780" y="13390"/>
                  </a:lnTo>
                  <a:cubicBezTo>
                    <a:pt x="12983" y="13390"/>
                    <a:pt x="13146" y="13227"/>
                    <a:pt x="13146" y="13024"/>
                  </a:cubicBezTo>
                  <a:cubicBezTo>
                    <a:pt x="13146" y="12780"/>
                    <a:pt x="12983" y="12617"/>
                    <a:pt x="12780" y="1261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66" name="Google Shape;1893;p36"/>
            <p:cNvSpPr/>
            <p:nvPr/>
          </p:nvSpPr>
          <p:spPr>
            <a:xfrm>
              <a:off x="1627560" y="3900600"/>
              <a:ext cx="353160" cy="233280"/>
            </a:xfrm>
            <a:custGeom>
              <a:avLst/>
              <a:gdLst>
                <a:gd name="textAreaLeft" fmla="*/ 0 w 353160"/>
                <a:gd name="textAreaRight" fmla="*/ 353520 w 353160"/>
                <a:gd name="textAreaTop" fmla="*/ 0 h 233280"/>
                <a:gd name="textAreaBottom" fmla="*/ 233640 h 233280"/>
              </a:gdLst>
              <a:ahLst/>
              <a:cxnLst/>
              <a:rect l="textAreaLeft" t="textAreaTop" r="textAreaRight" b="textAreaBottom"/>
              <a:pathLst>
                <a:path w="21367" h="13431">
                  <a:moveTo>
                    <a:pt x="367" y="82"/>
                  </a:moveTo>
                  <a:cubicBezTo>
                    <a:pt x="163" y="82"/>
                    <a:pt x="1" y="245"/>
                    <a:pt x="1" y="489"/>
                  </a:cubicBezTo>
                  <a:cubicBezTo>
                    <a:pt x="1" y="692"/>
                    <a:pt x="163" y="855"/>
                    <a:pt x="367" y="855"/>
                  </a:cubicBezTo>
                  <a:lnTo>
                    <a:pt x="1954" y="855"/>
                  </a:lnTo>
                  <a:cubicBezTo>
                    <a:pt x="2158" y="855"/>
                    <a:pt x="2361" y="692"/>
                    <a:pt x="2361" y="489"/>
                  </a:cubicBezTo>
                  <a:cubicBezTo>
                    <a:pt x="2361" y="245"/>
                    <a:pt x="2158" y="82"/>
                    <a:pt x="1954" y="82"/>
                  </a:cubicBezTo>
                  <a:close/>
                  <a:moveTo>
                    <a:pt x="3704" y="82"/>
                  </a:moveTo>
                  <a:cubicBezTo>
                    <a:pt x="3501" y="82"/>
                    <a:pt x="3338" y="245"/>
                    <a:pt x="3338" y="489"/>
                  </a:cubicBezTo>
                  <a:cubicBezTo>
                    <a:pt x="3338" y="692"/>
                    <a:pt x="3501" y="855"/>
                    <a:pt x="3704" y="855"/>
                  </a:cubicBezTo>
                  <a:lnTo>
                    <a:pt x="7855" y="855"/>
                  </a:lnTo>
                  <a:cubicBezTo>
                    <a:pt x="8059" y="855"/>
                    <a:pt x="8222" y="692"/>
                    <a:pt x="8222" y="489"/>
                  </a:cubicBezTo>
                  <a:cubicBezTo>
                    <a:pt x="8222" y="245"/>
                    <a:pt x="8059" y="82"/>
                    <a:pt x="7855" y="82"/>
                  </a:cubicBezTo>
                  <a:close/>
                  <a:moveTo>
                    <a:pt x="9605" y="0"/>
                  </a:moveTo>
                  <a:cubicBezTo>
                    <a:pt x="9361" y="0"/>
                    <a:pt x="9158" y="204"/>
                    <a:pt x="9158" y="489"/>
                  </a:cubicBezTo>
                  <a:cubicBezTo>
                    <a:pt x="9158" y="733"/>
                    <a:pt x="9361" y="936"/>
                    <a:pt x="9605" y="936"/>
                  </a:cubicBezTo>
                  <a:cubicBezTo>
                    <a:pt x="9849" y="936"/>
                    <a:pt x="10053" y="733"/>
                    <a:pt x="10053" y="489"/>
                  </a:cubicBezTo>
                  <a:cubicBezTo>
                    <a:pt x="10053" y="204"/>
                    <a:pt x="9849" y="0"/>
                    <a:pt x="9605" y="0"/>
                  </a:cubicBezTo>
                  <a:close/>
                  <a:moveTo>
                    <a:pt x="10948" y="0"/>
                  </a:moveTo>
                  <a:cubicBezTo>
                    <a:pt x="10704" y="0"/>
                    <a:pt x="10501" y="204"/>
                    <a:pt x="10501" y="489"/>
                  </a:cubicBezTo>
                  <a:cubicBezTo>
                    <a:pt x="10501" y="733"/>
                    <a:pt x="10704" y="936"/>
                    <a:pt x="10948" y="936"/>
                  </a:cubicBezTo>
                  <a:cubicBezTo>
                    <a:pt x="11192" y="936"/>
                    <a:pt x="11396" y="733"/>
                    <a:pt x="11396" y="489"/>
                  </a:cubicBezTo>
                  <a:cubicBezTo>
                    <a:pt x="11396" y="204"/>
                    <a:pt x="11192" y="0"/>
                    <a:pt x="10948" y="0"/>
                  </a:cubicBezTo>
                  <a:close/>
                  <a:moveTo>
                    <a:pt x="12291" y="0"/>
                  </a:moveTo>
                  <a:cubicBezTo>
                    <a:pt x="12047" y="0"/>
                    <a:pt x="11844" y="204"/>
                    <a:pt x="11844" y="489"/>
                  </a:cubicBezTo>
                  <a:cubicBezTo>
                    <a:pt x="11844" y="733"/>
                    <a:pt x="12047" y="936"/>
                    <a:pt x="12291" y="936"/>
                  </a:cubicBezTo>
                  <a:cubicBezTo>
                    <a:pt x="12535" y="936"/>
                    <a:pt x="12739" y="733"/>
                    <a:pt x="12739" y="489"/>
                  </a:cubicBezTo>
                  <a:cubicBezTo>
                    <a:pt x="12739" y="204"/>
                    <a:pt x="12535" y="0"/>
                    <a:pt x="12291" y="0"/>
                  </a:cubicBezTo>
                  <a:close/>
                  <a:moveTo>
                    <a:pt x="13634" y="0"/>
                  </a:moveTo>
                  <a:cubicBezTo>
                    <a:pt x="13390" y="0"/>
                    <a:pt x="13187" y="204"/>
                    <a:pt x="13187" y="489"/>
                  </a:cubicBezTo>
                  <a:cubicBezTo>
                    <a:pt x="13187" y="733"/>
                    <a:pt x="13390" y="936"/>
                    <a:pt x="13634" y="936"/>
                  </a:cubicBezTo>
                  <a:cubicBezTo>
                    <a:pt x="13878" y="936"/>
                    <a:pt x="14082" y="733"/>
                    <a:pt x="14082" y="489"/>
                  </a:cubicBezTo>
                  <a:cubicBezTo>
                    <a:pt x="14082" y="204"/>
                    <a:pt x="13878" y="0"/>
                    <a:pt x="13634" y="0"/>
                  </a:cubicBezTo>
                  <a:close/>
                  <a:moveTo>
                    <a:pt x="14977" y="0"/>
                  </a:moveTo>
                  <a:cubicBezTo>
                    <a:pt x="14733" y="0"/>
                    <a:pt x="14530" y="204"/>
                    <a:pt x="14530" y="489"/>
                  </a:cubicBezTo>
                  <a:cubicBezTo>
                    <a:pt x="14530" y="733"/>
                    <a:pt x="14733" y="936"/>
                    <a:pt x="14977" y="936"/>
                  </a:cubicBezTo>
                  <a:cubicBezTo>
                    <a:pt x="15221" y="936"/>
                    <a:pt x="15425" y="733"/>
                    <a:pt x="15425" y="489"/>
                  </a:cubicBezTo>
                  <a:cubicBezTo>
                    <a:pt x="15425" y="204"/>
                    <a:pt x="15221" y="0"/>
                    <a:pt x="14977" y="0"/>
                  </a:cubicBezTo>
                  <a:close/>
                  <a:moveTo>
                    <a:pt x="16320" y="0"/>
                  </a:moveTo>
                  <a:cubicBezTo>
                    <a:pt x="16076" y="0"/>
                    <a:pt x="15873" y="204"/>
                    <a:pt x="15873" y="489"/>
                  </a:cubicBezTo>
                  <a:cubicBezTo>
                    <a:pt x="15873" y="733"/>
                    <a:pt x="16076" y="936"/>
                    <a:pt x="16320" y="936"/>
                  </a:cubicBezTo>
                  <a:cubicBezTo>
                    <a:pt x="16564" y="936"/>
                    <a:pt x="16768" y="733"/>
                    <a:pt x="16768" y="489"/>
                  </a:cubicBezTo>
                  <a:cubicBezTo>
                    <a:pt x="16768" y="204"/>
                    <a:pt x="16564" y="0"/>
                    <a:pt x="16320" y="0"/>
                  </a:cubicBezTo>
                  <a:close/>
                  <a:moveTo>
                    <a:pt x="367" y="1872"/>
                  </a:moveTo>
                  <a:cubicBezTo>
                    <a:pt x="163" y="1872"/>
                    <a:pt x="1" y="2035"/>
                    <a:pt x="1" y="2279"/>
                  </a:cubicBezTo>
                  <a:cubicBezTo>
                    <a:pt x="1" y="2483"/>
                    <a:pt x="163" y="2646"/>
                    <a:pt x="367" y="2646"/>
                  </a:cubicBezTo>
                  <a:lnTo>
                    <a:pt x="1954" y="2646"/>
                  </a:lnTo>
                  <a:cubicBezTo>
                    <a:pt x="2158" y="2646"/>
                    <a:pt x="2361" y="2483"/>
                    <a:pt x="2361" y="2279"/>
                  </a:cubicBezTo>
                  <a:cubicBezTo>
                    <a:pt x="2361" y="2035"/>
                    <a:pt x="2158" y="1872"/>
                    <a:pt x="1954" y="1872"/>
                  </a:cubicBezTo>
                  <a:close/>
                  <a:moveTo>
                    <a:pt x="3704" y="1872"/>
                  </a:moveTo>
                  <a:cubicBezTo>
                    <a:pt x="3501" y="1872"/>
                    <a:pt x="3338" y="2035"/>
                    <a:pt x="3338" y="2279"/>
                  </a:cubicBezTo>
                  <a:cubicBezTo>
                    <a:pt x="3338" y="2483"/>
                    <a:pt x="3501" y="2646"/>
                    <a:pt x="3704" y="2646"/>
                  </a:cubicBezTo>
                  <a:lnTo>
                    <a:pt x="7855" y="2646"/>
                  </a:lnTo>
                  <a:cubicBezTo>
                    <a:pt x="8059" y="2646"/>
                    <a:pt x="8222" y="2483"/>
                    <a:pt x="8222" y="2279"/>
                  </a:cubicBezTo>
                  <a:cubicBezTo>
                    <a:pt x="8222" y="2035"/>
                    <a:pt x="8059" y="1872"/>
                    <a:pt x="7855" y="1872"/>
                  </a:cubicBezTo>
                  <a:close/>
                  <a:moveTo>
                    <a:pt x="367" y="3663"/>
                  </a:moveTo>
                  <a:cubicBezTo>
                    <a:pt x="163" y="3663"/>
                    <a:pt x="1" y="3867"/>
                    <a:pt x="1" y="4070"/>
                  </a:cubicBezTo>
                  <a:cubicBezTo>
                    <a:pt x="1" y="4274"/>
                    <a:pt x="163" y="4436"/>
                    <a:pt x="367" y="4436"/>
                  </a:cubicBezTo>
                  <a:lnTo>
                    <a:pt x="1954" y="4436"/>
                  </a:lnTo>
                  <a:cubicBezTo>
                    <a:pt x="2158" y="4436"/>
                    <a:pt x="2361" y="4274"/>
                    <a:pt x="2361" y="4070"/>
                  </a:cubicBezTo>
                  <a:cubicBezTo>
                    <a:pt x="2361" y="3867"/>
                    <a:pt x="2158" y="3663"/>
                    <a:pt x="1954" y="3663"/>
                  </a:cubicBezTo>
                  <a:close/>
                  <a:moveTo>
                    <a:pt x="3704" y="3663"/>
                  </a:moveTo>
                  <a:cubicBezTo>
                    <a:pt x="3501" y="3663"/>
                    <a:pt x="3338" y="3867"/>
                    <a:pt x="3338" y="4070"/>
                  </a:cubicBezTo>
                  <a:cubicBezTo>
                    <a:pt x="3338" y="4274"/>
                    <a:pt x="3501" y="4436"/>
                    <a:pt x="3704" y="4436"/>
                  </a:cubicBezTo>
                  <a:lnTo>
                    <a:pt x="7855" y="4436"/>
                  </a:lnTo>
                  <a:cubicBezTo>
                    <a:pt x="8059" y="4436"/>
                    <a:pt x="8222" y="4274"/>
                    <a:pt x="8222" y="4070"/>
                  </a:cubicBezTo>
                  <a:cubicBezTo>
                    <a:pt x="8222" y="3867"/>
                    <a:pt x="8059" y="3663"/>
                    <a:pt x="7855" y="3663"/>
                  </a:cubicBezTo>
                  <a:close/>
                  <a:moveTo>
                    <a:pt x="9605" y="3622"/>
                  </a:moveTo>
                  <a:cubicBezTo>
                    <a:pt x="9361" y="3622"/>
                    <a:pt x="9158" y="3826"/>
                    <a:pt x="9158" y="4070"/>
                  </a:cubicBezTo>
                  <a:cubicBezTo>
                    <a:pt x="9158" y="4314"/>
                    <a:pt x="9361" y="4518"/>
                    <a:pt x="9605" y="4518"/>
                  </a:cubicBezTo>
                  <a:cubicBezTo>
                    <a:pt x="9849" y="4518"/>
                    <a:pt x="10053" y="4314"/>
                    <a:pt x="10053" y="4070"/>
                  </a:cubicBezTo>
                  <a:cubicBezTo>
                    <a:pt x="10053" y="3826"/>
                    <a:pt x="9849" y="3622"/>
                    <a:pt x="9605" y="3622"/>
                  </a:cubicBezTo>
                  <a:close/>
                  <a:moveTo>
                    <a:pt x="10948" y="3622"/>
                  </a:moveTo>
                  <a:cubicBezTo>
                    <a:pt x="10704" y="3622"/>
                    <a:pt x="10501" y="3826"/>
                    <a:pt x="10501" y="4070"/>
                  </a:cubicBezTo>
                  <a:cubicBezTo>
                    <a:pt x="10501" y="4314"/>
                    <a:pt x="10704" y="4518"/>
                    <a:pt x="10948" y="4518"/>
                  </a:cubicBezTo>
                  <a:cubicBezTo>
                    <a:pt x="11192" y="4518"/>
                    <a:pt x="11396" y="4314"/>
                    <a:pt x="11396" y="4070"/>
                  </a:cubicBezTo>
                  <a:cubicBezTo>
                    <a:pt x="11396" y="3826"/>
                    <a:pt x="11192" y="3622"/>
                    <a:pt x="10948" y="3622"/>
                  </a:cubicBezTo>
                  <a:close/>
                  <a:moveTo>
                    <a:pt x="12291" y="3622"/>
                  </a:moveTo>
                  <a:cubicBezTo>
                    <a:pt x="12047" y="3622"/>
                    <a:pt x="11844" y="3826"/>
                    <a:pt x="11844" y="4070"/>
                  </a:cubicBezTo>
                  <a:cubicBezTo>
                    <a:pt x="11844" y="4314"/>
                    <a:pt x="12047" y="4518"/>
                    <a:pt x="12291" y="4518"/>
                  </a:cubicBezTo>
                  <a:cubicBezTo>
                    <a:pt x="12535" y="4518"/>
                    <a:pt x="12739" y="4314"/>
                    <a:pt x="12739" y="4070"/>
                  </a:cubicBezTo>
                  <a:cubicBezTo>
                    <a:pt x="12739" y="3826"/>
                    <a:pt x="12535" y="3622"/>
                    <a:pt x="12291" y="3622"/>
                  </a:cubicBezTo>
                  <a:close/>
                  <a:moveTo>
                    <a:pt x="13634" y="3622"/>
                  </a:moveTo>
                  <a:cubicBezTo>
                    <a:pt x="13390" y="3622"/>
                    <a:pt x="13187" y="3826"/>
                    <a:pt x="13187" y="4070"/>
                  </a:cubicBezTo>
                  <a:cubicBezTo>
                    <a:pt x="13187" y="4314"/>
                    <a:pt x="13390" y="4518"/>
                    <a:pt x="13634" y="4518"/>
                  </a:cubicBezTo>
                  <a:cubicBezTo>
                    <a:pt x="13878" y="4518"/>
                    <a:pt x="14082" y="4314"/>
                    <a:pt x="14082" y="4070"/>
                  </a:cubicBezTo>
                  <a:cubicBezTo>
                    <a:pt x="14082" y="3826"/>
                    <a:pt x="13878" y="3622"/>
                    <a:pt x="13634" y="3622"/>
                  </a:cubicBezTo>
                  <a:close/>
                  <a:moveTo>
                    <a:pt x="14977" y="3622"/>
                  </a:moveTo>
                  <a:cubicBezTo>
                    <a:pt x="14733" y="3622"/>
                    <a:pt x="14530" y="3826"/>
                    <a:pt x="14530" y="4070"/>
                  </a:cubicBezTo>
                  <a:cubicBezTo>
                    <a:pt x="14530" y="4314"/>
                    <a:pt x="14733" y="4518"/>
                    <a:pt x="14977" y="4518"/>
                  </a:cubicBezTo>
                  <a:cubicBezTo>
                    <a:pt x="15221" y="4518"/>
                    <a:pt x="15425" y="4314"/>
                    <a:pt x="15425" y="4070"/>
                  </a:cubicBezTo>
                  <a:cubicBezTo>
                    <a:pt x="15425" y="3826"/>
                    <a:pt x="15221" y="3622"/>
                    <a:pt x="14977" y="3622"/>
                  </a:cubicBezTo>
                  <a:close/>
                  <a:moveTo>
                    <a:pt x="16320" y="3622"/>
                  </a:moveTo>
                  <a:cubicBezTo>
                    <a:pt x="16076" y="3622"/>
                    <a:pt x="15873" y="3826"/>
                    <a:pt x="15873" y="4070"/>
                  </a:cubicBezTo>
                  <a:cubicBezTo>
                    <a:pt x="15873" y="4314"/>
                    <a:pt x="16076" y="4518"/>
                    <a:pt x="16320" y="4518"/>
                  </a:cubicBezTo>
                  <a:cubicBezTo>
                    <a:pt x="16564" y="4518"/>
                    <a:pt x="16768" y="4314"/>
                    <a:pt x="16768" y="4070"/>
                  </a:cubicBezTo>
                  <a:cubicBezTo>
                    <a:pt x="16768" y="3826"/>
                    <a:pt x="16564" y="3622"/>
                    <a:pt x="16320" y="3622"/>
                  </a:cubicBezTo>
                  <a:close/>
                  <a:moveTo>
                    <a:pt x="367" y="5454"/>
                  </a:moveTo>
                  <a:cubicBezTo>
                    <a:pt x="163" y="5454"/>
                    <a:pt x="1" y="5657"/>
                    <a:pt x="1" y="5861"/>
                  </a:cubicBezTo>
                  <a:cubicBezTo>
                    <a:pt x="1" y="6064"/>
                    <a:pt x="163" y="6227"/>
                    <a:pt x="367" y="6227"/>
                  </a:cubicBezTo>
                  <a:lnTo>
                    <a:pt x="1954" y="6227"/>
                  </a:lnTo>
                  <a:cubicBezTo>
                    <a:pt x="2158" y="6227"/>
                    <a:pt x="2361" y="6064"/>
                    <a:pt x="2361" y="5861"/>
                  </a:cubicBezTo>
                  <a:cubicBezTo>
                    <a:pt x="2361" y="5657"/>
                    <a:pt x="2158" y="5454"/>
                    <a:pt x="1954" y="5454"/>
                  </a:cubicBezTo>
                  <a:close/>
                  <a:moveTo>
                    <a:pt x="3704" y="5454"/>
                  </a:moveTo>
                  <a:cubicBezTo>
                    <a:pt x="3501" y="5454"/>
                    <a:pt x="3338" y="5657"/>
                    <a:pt x="3338" y="5861"/>
                  </a:cubicBezTo>
                  <a:cubicBezTo>
                    <a:pt x="3338" y="6064"/>
                    <a:pt x="3501" y="6227"/>
                    <a:pt x="3704" y="6227"/>
                  </a:cubicBezTo>
                  <a:lnTo>
                    <a:pt x="7855" y="6227"/>
                  </a:lnTo>
                  <a:cubicBezTo>
                    <a:pt x="8059" y="6227"/>
                    <a:pt x="8222" y="6064"/>
                    <a:pt x="8222" y="5861"/>
                  </a:cubicBezTo>
                  <a:cubicBezTo>
                    <a:pt x="8222" y="5657"/>
                    <a:pt x="8059" y="5454"/>
                    <a:pt x="7855" y="5454"/>
                  </a:cubicBezTo>
                  <a:close/>
                  <a:moveTo>
                    <a:pt x="367" y="7285"/>
                  </a:moveTo>
                  <a:cubicBezTo>
                    <a:pt x="163" y="7285"/>
                    <a:pt x="1" y="7448"/>
                    <a:pt x="1" y="7651"/>
                  </a:cubicBezTo>
                  <a:cubicBezTo>
                    <a:pt x="1" y="7855"/>
                    <a:pt x="163" y="8058"/>
                    <a:pt x="367" y="8058"/>
                  </a:cubicBezTo>
                  <a:lnTo>
                    <a:pt x="1954" y="8058"/>
                  </a:lnTo>
                  <a:cubicBezTo>
                    <a:pt x="2158" y="8058"/>
                    <a:pt x="2361" y="7855"/>
                    <a:pt x="2361" y="7651"/>
                  </a:cubicBezTo>
                  <a:cubicBezTo>
                    <a:pt x="2361" y="7448"/>
                    <a:pt x="2158" y="7285"/>
                    <a:pt x="1954" y="7285"/>
                  </a:cubicBezTo>
                  <a:close/>
                  <a:moveTo>
                    <a:pt x="3704" y="7285"/>
                  </a:moveTo>
                  <a:cubicBezTo>
                    <a:pt x="3501" y="7285"/>
                    <a:pt x="3338" y="7448"/>
                    <a:pt x="3338" y="7651"/>
                  </a:cubicBezTo>
                  <a:cubicBezTo>
                    <a:pt x="3338" y="7855"/>
                    <a:pt x="3501" y="8058"/>
                    <a:pt x="3704" y="8058"/>
                  </a:cubicBezTo>
                  <a:lnTo>
                    <a:pt x="7855" y="8058"/>
                  </a:lnTo>
                  <a:cubicBezTo>
                    <a:pt x="8059" y="8058"/>
                    <a:pt x="8222" y="7855"/>
                    <a:pt x="8222" y="7651"/>
                  </a:cubicBezTo>
                  <a:cubicBezTo>
                    <a:pt x="8222" y="7448"/>
                    <a:pt x="8059" y="7285"/>
                    <a:pt x="7855" y="7285"/>
                  </a:cubicBezTo>
                  <a:close/>
                  <a:moveTo>
                    <a:pt x="14204" y="8791"/>
                  </a:moveTo>
                  <a:cubicBezTo>
                    <a:pt x="13960" y="8791"/>
                    <a:pt x="13756" y="8994"/>
                    <a:pt x="13756" y="9239"/>
                  </a:cubicBezTo>
                  <a:cubicBezTo>
                    <a:pt x="13756" y="9483"/>
                    <a:pt x="13960" y="9686"/>
                    <a:pt x="14204" y="9686"/>
                  </a:cubicBezTo>
                  <a:cubicBezTo>
                    <a:pt x="14448" y="9686"/>
                    <a:pt x="14652" y="9483"/>
                    <a:pt x="14652" y="9239"/>
                  </a:cubicBezTo>
                  <a:cubicBezTo>
                    <a:pt x="14652" y="8994"/>
                    <a:pt x="14448" y="8791"/>
                    <a:pt x="14204" y="8791"/>
                  </a:cubicBezTo>
                  <a:close/>
                  <a:moveTo>
                    <a:pt x="15547" y="8791"/>
                  </a:moveTo>
                  <a:cubicBezTo>
                    <a:pt x="15303" y="8791"/>
                    <a:pt x="15099" y="8994"/>
                    <a:pt x="15099" y="9239"/>
                  </a:cubicBezTo>
                  <a:cubicBezTo>
                    <a:pt x="15099" y="9483"/>
                    <a:pt x="15303" y="9686"/>
                    <a:pt x="15547" y="9686"/>
                  </a:cubicBezTo>
                  <a:cubicBezTo>
                    <a:pt x="15791" y="9686"/>
                    <a:pt x="15995" y="9483"/>
                    <a:pt x="15995" y="9239"/>
                  </a:cubicBezTo>
                  <a:cubicBezTo>
                    <a:pt x="15995" y="8994"/>
                    <a:pt x="15791" y="8791"/>
                    <a:pt x="15547" y="8791"/>
                  </a:cubicBezTo>
                  <a:close/>
                  <a:moveTo>
                    <a:pt x="16890" y="8791"/>
                  </a:moveTo>
                  <a:cubicBezTo>
                    <a:pt x="16646" y="8791"/>
                    <a:pt x="16442" y="8994"/>
                    <a:pt x="16442" y="9239"/>
                  </a:cubicBezTo>
                  <a:cubicBezTo>
                    <a:pt x="16442" y="9483"/>
                    <a:pt x="16646" y="9686"/>
                    <a:pt x="16890" y="9686"/>
                  </a:cubicBezTo>
                  <a:cubicBezTo>
                    <a:pt x="17134" y="9686"/>
                    <a:pt x="17338" y="9483"/>
                    <a:pt x="17338" y="9239"/>
                  </a:cubicBezTo>
                  <a:cubicBezTo>
                    <a:pt x="17338" y="8994"/>
                    <a:pt x="17134" y="8791"/>
                    <a:pt x="16890" y="8791"/>
                  </a:cubicBezTo>
                  <a:close/>
                  <a:moveTo>
                    <a:pt x="18233" y="8791"/>
                  </a:moveTo>
                  <a:cubicBezTo>
                    <a:pt x="17989" y="8791"/>
                    <a:pt x="17785" y="8994"/>
                    <a:pt x="17785" y="9239"/>
                  </a:cubicBezTo>
                  <a:cubicBezTo>
                    <a:pt x="17785" y="9483"/>
                    <a:pt x="17989" y="9686"/>
                    <a:pt x="18233" y="9686"/>
                  </a:cubicBezTo>
                  <a:cubicBezTo>
                    <a:pt x="18477" y="9686"/>
                    <a:pt x="18681" y="9483"/>
                    <a:pt x="18681" y="9239"/>
                  </a:cubicBezTo>
                  <a:cubicBezTo>
                    <a:pt x="18681" y="8994"/>
                    <a:pt x="18477" y="8791"/>
                    <a:pt x="18233" y="8791"/>
                  </a:cubicBezTo>
                  <a:close/>
                  <a:moveTo>
                    <a:pt x="19576" y="8791"/>
                  </a:moveTo>
                  <a:cubicBezTo>
                    <a:pt x="19332" y="8791"/>
                    <a:pt x="19128" y="8994"/>
                    <a:pt x="19128" y="9239"/>
                  </a:cubicBezTo>
                  <a:cubicBezTo>
                    <a:pt x="19128" y="9483"/>
                    <a:pt x="19332" y="9686"/>
                    <a:pt x="19576" y="9686"/>
                  </a:cubicBezTo>
                  <a:cubicBezTo>
                    <a:pt x="19820" y="9686"/>
                    <a:pt x="20024" y="9483"/>
                    <a:pt x="20024" y="9239"/>
                  </a:cubicBezTo>
                  <a:cubicBezTo>
                    <a:pt x="20024" y="8994"/>
                    <a:pt x="19820" y="8791"/>
                    <a:pt x="19576" y="8791"/>
                  </a:cubicBezTo>
                  <a:close/>
                  <a:moveTo>
                    <a:pt x="20919" y="8791"/>
                  </a:moveTo>
                  <a:cubicBezTo>
                    <a:pt x="20675" y="8791"/>
                    <a:pt x="20471" y="8994"/>
                    <a:pt x="20471" y="9239"/>
                  </a:cubicBezTo>
                  <a:cubicBezTo>
                    <a:pt x="20471" y="9483"/>
                    <a:pt x="20675" y="9686"/>
                    <a:pt x="20919" y="9686"/>
                  </a:cubicBezTo>
                  <a:cubicBezTo>
                    <a:pt x="21163" y="9686"/>
                    <a:pt x="21367" y="9483"/>
                    <a:pt x="21367" y="9239"/>
                  </a:cubicBezTo>
                  <a:cubicBezTo>
                    <a:pt x="21367" y="8994"/>
                    <a:pt x="21163" y="8791"/>
                    <a:pt x="20919" y="8791"/>
                  </a:cubicBezTo>
                  <a:close/>
                  <a:moveTo>
                    <a:pt x="367" y="9076"/>
                  </a:moveTo>
                  <a:cubicBezTo>
                    <a:pt x="163" y="9076"/>
                    <a:pt x="1" y="9239"/>
                    <a:pt x="1" y="9442"/>
                  </a:cubicBezTo>
                  <a:cubicBezTo>
                    <a:pt x="1" y="9646"/>
                    <a:pt x="163" y="9849"/>
                    <a:pt x="367" y="9849"/>
                  </a:cubicBezTo>
                  <a:lnTo>
                    <a:pt x="1954" y="9849"/>
                  </a:lnTo>
                  <a:cubicBezTo>
                    <a:pt x="2158" y="9849"/>
                    <a:pt x="2361" y="9646"/>
                    <a:pt x="2361" y="9442"/>
                  </a:cubicBezTo>
                  <a:cubicBezTo>
                    <a:pt x="2361" y="9239"/>
                    <a:pt x="2158" y="9076"/>
                    <a:pt x="1954" y="9076"/>
                  </a:cubicBezTo>
                  <a:close/>
                  <a:moveTo>
                    <a:pt x="8669" y="9076"/>
                  </a:moveTo>
                  <a:cubicBezTo>
                    <a:pt x="8425" y="9076"/>
                    <a:pt x="8262" y="9239"/>
                    <a:pt x="8262" y="9442"/>
                  </a:cubicBezTo>
                  <a:cubicBezTo>
                    <a:pt x="8262" y="9646"/>
                    <a:pt x="8425" y="9849"/>
                    <a:pt x="8669" y="9849"/>
                  </a:cubicBezTo>
                  <a:lnTo>
                    <a:pt x="12780" y="9849"/>
                  </a:lnTo>
                  <a:cubicBezTo>
                    <a:pt x="12983" y="9849"/>
                    <a:pt x="13146" y="9646"/>
                    <a:pt x="13146" y="9442"/>
                  </a:cubicBezTo>
                  <a:cubicBezTo>
                    <a:pt x="13146" y="9239"/>
                    <a:pt x="12983" y="9076"/>
                    <a:pt x="12780" y="9076"/>
                  </a:cubicBezTo>
                  <a:close/>
                  <a:moveTo>
                    <a:pt x="367" y="10867"/>
                  </a:moveTo>
                  <a:cubicBezTo>
                    <a:pt x="163" y="10867"/>
                    <a:pt x="1" y="11029"/>
                    <a:pt x="1" y="11233"/>
                  </a:cubicBezTo>
                  <a:cubicBezTo>
                    <a:pt x="1" y="11477"/>
                    <a:pt x="163" y="11640"/>
                    <a:pt x="367" y="11640"/>
                  </a:cubicBezTo>
                  <a:lnTo>
                    <a:pt x="1954" y="11640"/>
                  </a:lnTo>
                  <a:cubicBezTo>
                    <a:pt x="2158" y="11640"/>
                    <a:pt x="2361" y="11477"/>
                    <a:pt x="2361" y="11233"/>
                  </a:cubicBezTo>
                  <a:cubicBezTo>
                    <a:pt x="2361" y="11029"/>
                    <a:pt x="2158" y="10867"/>
                    <a:pt x="1954" y="10867"/>
                  </a:cubicBezTo>
                  <a:close/>
                  <a:moveTo>
                    <a:pt x="8669" y="10867"/>
                  </a:moveTo>
                  <a:cubicBezTo>
                    <a:pt x="8425" y="10867"/>
                    <a:pt x="8262" y="11029"/>
                    <a:pt x="8262" y="11233"/>
                  </a:cubicBezTo>
                  <a:cubicBezTo>
                    <a:pt x="8262" y="11477"/>
                    <a:pt x="8425" y="11640"/>
                    <a:pt x="8669" y="11640"/>
                  </a:cubicBezTo>
                  <a:lnTo>
                    <a:pt x="12780" y="11640"/>
                  </a:lnTo>
                  <a:cubicBezTo>
                    <a:pt x="12983" y="11640"/>
                    <a:pt x="13146" y="11477"/>
                    <a:pt x="13146" y="11233"/>
                  </a:cubicBezTo>
                  <a:cubicBezTo>
                    <a:pt x="13146" y="11029"/>
                    <a:pt x="12983" y="10867"/>
                    <a:pt x="12780" y="10867"/>
                  </a:cubicBezTo>
                  <a:close/>
                  <a:moveTo>
                    <a:pt x="14204" y="12494"/>
                  </a:moveTo>
                  <a:cubicBezTo>
                    <a:pt x="13960" y="12494"/>
                    <a:pt x="13756" y="12698"/>
                    <a:pt x="13756" y="12942"/>
                  </a:cubicBezTo>
                  <a:cubicBezTo>
                    <a:pt x="13756" y="13186"/>
                    <a:pt x="13960" y="13390"/>
                    <a:pt x="14204" y="13390"/>
                  </a:cubicBezTo>
                  <a:cubicBezTo>
                    <a:pt x="14448" y="13390"/>
                    <a:pt x="14652" y="13186"/>
                    <a:pt x="14652" y="12942"/>
                  </a:cubicBezTo>
                  <a:cubicBezTo>
                    <a:pt x="14652" y="12698"/>
                    <a:pt x="14448" y="12494"/>
                    <a:pt x="14204" y="12494"/>
                  </a:cubicBezTo>
                  <a:close/>
                  <a:moveTo>
                    <a:pt x="15547" y="12494"/>
                  </a:moveTo>
                  <a:cubicBezTo>
                    <a:pt x="15303" y="12494"/>
                    <a:pt x="15099" y="12698"/>
                    <a:pt x="15099" y="12942"/>
                  </a:cubicBezTo>
                  <a:cubicBezTo>
                    <a:pt x="15099" y="13186"/>
                    <a:pt x="15303" y="13390"/>
                    <a:pt x="15547" y="13390"/>
                  </a:cubicBezTo>
                  <a:cubicBezTo>
                    <a:pt x="15791" y="13390"/>
                    <a:pt x="15995" y="13186"/>
                    <a:pt x="15995" y="12942"/>
                  </a:cubicBezTo>
                  <a:cubicBezTo>
                    <a:pt x="15995" y="12698"/>
                    <a:pt x="15791" y="12494"/>
                    <a:pt x="15547" y="12494"/>
                  </a:cubicBezTo>
                  <a:close/>
                  <a:moveTo>
                    <a:pt x="16890" y="12494"/>
                  </a:moveTo>
                  <a:cubicBezTo>
                    <a:pt x="16646" y="12494"/>
                    <a:pt x="16442" y="12698"/>
                    <a:pt x="16442" y="12942"/>
                  </a:cubicBezTo>
                  <a:cubicBezTo>
                    <a:pt x="16442" y="13186"/>
                    <a:pt x="16646" y="13390"/>
                    <a:pt x="16890" y="13390"/>
                  </a:cubicBezTo>
                  <a:cubicBezTo>
                    <a:pt x="17134" y="13390"/>
                    <a:pt x="17338" y="13186"/>
                    <a:pt x="17338" y="12942"/>
                  </a:cubicBezTo>
                  <a:cubicBezTo>
                    <a:pt x="17338" y="12698"/>
                    <a:pt x="17134" y="12494"/>
                    <a:pt x="16890" y="12494"/>
                  </a:cubicBezTo>
                  <a:close/>
                  <a:moveTo>
                    <a:pt x="18233" y="12494"/>
                  </a:moveTo>
                  <a:cubicBezTo>
                    <a:pt x="17989" y="12494"/>
                    <a:pt x="17785" y="12698"/>
                    <a:pt x="17785" y="12942"/>
                  </a:cubicBezTo>
                  <a:cubicBezTo>
                    <a:pt x="17785" y="13186"/>
                    <a:pt x="17989" y="13390"/>
                    <a:pt x="18233" y="13390"/>
                  </a:cubicBezTo>
                  <a:cubicBezTo>
                    <a:pt x="18477" y="13390"/>
                    <a:pt x="18681" y="13186"/>
                    <a:pt x="18681" y="12942"/>
                  </a:cubicBezTo>
                  <a:cubicBezTo>
                    <a:pt x="18681" y="12698"/>
                    <a:pt x="18477" y="12494"/>
                    <a:pt x="18233" y="12494"/>
                  </a:cubicBezTo>
                  <a:close/>
                  <a:moveTo>
                    <a:pt x="19576" y="12494"/>
                  </a:moveTo>
                  <a:cubicBezTo>
                    <a:pt x="19332" y="12494"/>
                    <a:pt x="19128" y="12698"/>
                    <a:pt x="19128" y="12942"/>
                  </a:cubicBezTo>
                  <a:cubicBezTo>
                    <a:pt x="19128" y="13186"/>
                    <a:pt x="19332" y="13390"/>
                    <a:pt x="19576" y="13390"/>
                  </a:cubicBezTo>
                  <a:cubicBezTo>
                    <a:pt x="19820" y="13390"/>
                    <a:pt x="20024" y="13186"/>
                    <a:pt x="20024" y="12942"/>
                  </a:cubicBezTo>
                  <a:cubicBezTo>
                    <a:pt x="20024" y="12698"/>
                    <a:pt x="19820" y="12494"/>
                    <a:pt x="19576" y="12494"/>
                  </a:cubicBezTo>
                  <a:close/>
                  <a:moveTo>
                    <a:pt x="20919" y="12494"/>
                  </a:moveTo>
                  <a:cubicBezTo>
                    <a:pt x="20675" y="12494"/>
                    <a:pt x="20471" y="12698"/>
                    <a:pt x="20471" y="12942"/>
                  </a:cubicBezTo>
                  <a:cubicBezTo>
                    <a:pt x="20471" y="13186"/>
                    <a:pt x="20675" y="13390"/>
                    <a:pt x="20919" y="13390"/>
                  </a:cubicBezTo>
                  <a:cubicBezTo>
                    <a:pt x="21163" y="13390"/>
                    <a:pt x="21367" y="13186"/>
                    <a:pt x="21367" y="12942"/>
                  </a:cubicBezTo>
                  <a:cubicBezTo>
                    <a:pt x="21367" y="12698"/>
                    <a:pt x="21163" y="12494"/>
                    <a:pt x="20919" y="12494"/>
                  </a:cubicBezTo>
                  <a:close/>
                  <a:moveTo>
                    <a:pt x="367" y="12657"/>
                  </a:moveTo>
                  <a:cubicBezTo>
                    <a:pt x="163" y="12657"/>
                    <a:pt x="1" y="12820"/>
                    <a:pt x="1" y="13064"/>
                  </a:cubicBezTo>
                  <a:cubicBezTo>
                    <a:pt x="1" y="13268"/>
                    <a:pt x="163" y="13430"/>
                    <a:pt x="367" y="13430"/>
                  </a:cubicBezTo>
                  <a:lnTo>
                    <a:pt x="1954" y="13430"/>
                  </a:lnTo>
                  <a:cubicBezTo>
                    <a:pt x="2158" y="13430"/>
                    <a:pt x="2361" y="13268"/>
                    <a:pt x="2361" y="13064"/>
                  </a:cubicBezTo>
                  <a:cubicBezTo>
                    <a:pt x="2361" y="12820"/>
                    <a:pt x="2158" y="12657"/>
                    <a:pt x="1954" y="12657"/>
                  </a:cubicBezTo>
                  <a:close/>
                  <a:moveTo>
                    <a:pt x="8669" y="12657"/>
                  </a:moveTo>
                  <a:cubicBezTo>
                    <a:pt x="8425" y="12657"/>
                    <a:pt x="8262" y="12820"/>
                    <a:pt x="8262" y="13064"/>
                  </a:cubicBezTo>
                  <a:cubicBezTo>
                    <a:pt x="8262" y="13268"/>
                    <a:pt x="8425" y="13430"/>
                    <a:pt x="8669" y="13430"/>
                  </a:cubicBezTo>
                  <a:lnTo>
                    <a:pt x="12780" y="13430"/>
                  </a:lnTo>
                  <a:cubicBezTo>
                    <a:pt x="12983" y="13430"/>
                    <a:pt x="13146" y="13268"/>
                    <a:pt x="13146" y="13064"/>
                  </a:cubicBezTo>
                  <a:cubicBezTo>
                    <a:pt x="13146" y="12820"/>
                    <a:pt x="12983" y="12657"/>
                    <a:pt x="12780" y="12657"/>
                  </a:cubicBezTo>
                  <a:close/>
                </a:path>
              </a:pathLst>
            </a:custGeom>
            <a:solidFill>
              <a:srgbClr val="77C6FC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67" name="Google Shape;1894;p36"/>
            <p:cNvSpPr/>
            <p:nvPr/>
          </p:nvSpPr>
          <p:spPr>
            <a:xfrm>
              <a:off x="1622160" y="3895200"/>
              <a:ext cx="364680" cy="244440"/>
            </a:xfrm>
            <a:custGeom>
              <a:avLst/>
              <a:gdLst>
                <a:gd name="textAreaLeft" fmla="*/ 0 w 364680"/>
                <a:gd name="textAreaRight" fmla="*/ 365040 w 364680"/>
                <a:gd name="textAreaTop" fmla="*/ 0 h 244440"/>
                <a:gd name="textAreaBottom" fmla="*/ 244800 h 244440"/>
              </a:gdLst>
              <a:ahLst/>
              <a:cxnLst/>
              <a:rect l="textAreaLeft" t="textAreaTop" r="textAreaRight" b="textAreaBottom"/>
              <a:pathLst>
                <a:path w="22058" h="14083">
                  <a:moveTo>
                    <a:pt x="2279" y="733"/>
                  </a:moveTo>
                  <a:lnTo>
                    <a:pt x="2320" y="815"/>
                  </a:lnTo>
                  <a:lnTo>
                    <a:pt x="2279" y="855"/>
                  </a:lnTo>
                  <a:lnTo>
                    <a:pt x="692" y="855"/>
                  </a:lnTo>
                  <a:lnTo>
                    <a:pt x="651" y="815"/>
                  </a:lnTo>
                  <a:lnTo>
                    <a:pt x="692" y="733"/>
                  </a:lnTo>
                  <a:close/>
                  <a:moveTo>
                    <a:pt x="8180" y="733"/>
                  </a:moveTo>
                  <a:lnTo>
                    <a:pt x="8221" y="815"/>
                  </a:lnTo>
                  <a:lnTo>
                    <a:pt x="8180" y="855"/>
                  </a:lnTo>
                  <a:lnTo>
                    <a:pt x="4029" y="855"/>
                  </a:lnTo>
                  <a:lnTo>
                    <a:pt x="3988" y="815"/>
                  </a:lnTo>
                  <a:lnTo>
                    <a:pt x="4029" y="733"/>
                  </a:lnTo>
                  <a:close/>
                  <a:moveTo>
                    <a:pt x="9930" y="693"/>
                  </a:moveTo>
                  <a:cubicBezTo>
                    <a:pt x="9971" y="693"/>
                    <a:pt x="10012" y="733"/>
                    <a:pt x="10012" y="815"/>
                  </a:cubicBezTo>
                  <a:cubicBezTo>
                    <a:pt x="10012" y="855"/>
                    <a:pt x="9971" y="896"/>
                    <a:pt x="9930" y="896"/>
                  </a:cubicBezTo>
                  <a:lnTo>
                    <a:pt x="9808" y="815"/>
                  </a:lnTo>
                  <a:lnTo>
                    <a:pt x="9930" y="693"/>
                  </a:lnTo>
                  <a:close/>
                  <a:moveTo>
                    <a:pt x="11273" y="693"/>
                  </a:moveTo>
                  <a:cubicBezTo>
                    <a:pt x="11314" y="693"/>
                    <a:pt x="11355" y="733"/>
                    <a:pt x="11355" y="815"/>
                  </a:cubicBezTo>
                  <a:cubicBezTo>
                    <a:pt x="11355" y="855"/>
                    <a:pt x="11314" y="896"/>
                    <a:pt x="11273" y="896"/>
                  </a:cubicBezTo>
                  <a:lnTo>
                    <a:pt x="11151" y="815"/>
                  </a:lnTo>
                  <a:lnTo>
                    <a:pt x="11273" y="693"/>
                  </a:lnTo>
                  <a:close/>
                  <a:moveTo>
                    <a:pt x="12616" y="693"/>
                  </a:moveTo>
                  <a:cubicBezTo>
                    <a:pt x="12657" y="693"/>
                    <a:pt x="12738" y="733"/>
                    <a:pt x="12738" y="815"/>
                  </a:cubicBezTo>
                  <a:cubicBezTo>
                    <a:pt x="12738" y="855"/>
                    <a:pt x="12657" y="896"/>
                    <a:pt x="12616" y="896"/>
                  </a:cubicBezTo>
                  <a:lnTo>
                    <a:pt x="12494" y="815"/>
                  </a:lnTo>
                  <a:lnTo>
                    <a:pt x="12616" y="693"/>
                  </a:lnTo>
                  <a:close/>
                  <a:moveTo>
                    <a:pt x="13959" y="693"/>
                  </a:moveTo>
                  <a:lnTo>
                    <a:pt x="14081" y="815"/>
                  </a:lnTo>
                  <a:lnTo>
                    <a:pt x="13959" y="896"/>
                  </a:lnTo>
                  <a:cubicBezTo>
                    <a:pt x="13878" y="896"/>
                    <a:pt x="13837" y="855"/>
                    <a:pt x="13837" y="815"/>
                  </a:cubicBezTo>
                  <a:cubicBezTo>
                    <a:pt x="13837" y="733"/>
                    <a:pt x="13878" y="693"/>
                    <a:pt x="13959" y="693"/>
                  </a:cubicBezTo>
                  <a:close/>
                  <a:moveTo>
                    <a:pt x="15302" y="693"/>
                  </a:moveTo>
                  <a:lnTo>
                    <a:pt x="15424" y="815"/>
                  </a:lnTo>
                  <a:lnTo>
                    <a:pt x="15302" y="896"/>
                  </a:lnTo>
                  <a:cubicBezTo>
                    <a:pt x="15262" y="896"/>
                    <a:pt x="15180" y="855"/>
                    <a:pt x="15180" y="815"/>
                  </a:cubicBezTo>
                  <a:cubicBezTo>
                    <a:pt x="15180" y="733"/>
                    <a:pt x="15262" y="693"/>
                    <a:pt x="15302" y="693"/>
                  </a:cubicBezTo>
                  <a:close/>
                  <a:moveTo>
                    <a:pt x="16645" y="693"/>
                  </a:moveTo>
                  <a:lnTo>
                    <a:pt x="16767" y="815"/>
                  </a:lnTo>
                  <a:lnTo>
                    <a:pt x="16645" y="896"/>
                  </a:lnTo>
                  <a:cubicBezTo>
                    <a:pt x="16605" y="896"/>
                    <a:pt x="16523" y="855"/>
                    <a:pt x="16523" y="815"/>
                  </a:cubicBezTo>
                  <a:cubicBezTo>
                    <a:pt x="16523" y="733"/>
                    <a:pt x="16605" y="693"/>
                    <a:pt x="16645" y="693"/>
                  </a:cubicBezTo>
                  <a:close/>
                  <a:moveTo>
                    <a:pt x="692" y="82"/>
                  </a:moveTo>
                  <a:cubicBezTo>
                    <a:pt x="326" y="82"/>
                    <a:pt x="0" y="408"/>
                    <a:pt x="0" y="815"/>
                  </a:cubicBezTo>
                  <a:cubicBezTo>
                    <a:pt x="0" y="1181"/>
                    <a:pt x="326" y="1507"/>
                    <a:pt x="692" y="1507"/>
                  </a:cubicBezTo>
                  <a:lnTo>
                    <a:pt x="2279" y="1507"/>
                  </a:lnTo>
                  <a:cubicBezTo>
                    <a:pt x="2686" y="1507"/>
                    <a:pt x="3012" y="1181"/>
                    <a:pt x="3012" y="815"/>
                  </a:cubicBezTo>
                  <a:cubicBezTo>
                    <a:pt x="3012" y="408"/>
                    <a:pt x="2686" y="82"/>
                    <a:pt x="2279" y="82"/>
                  </a:cubicBezTo>
                  <a:close/>
                  <a:moveTo>
                    <a:pt x="4029" y="82"/>
                  </a:moveTo>
                  <a:cubicBezTo>
                    <a:pt x="3622" y="82"/>
                    <a:pt x="3297" y="408"/>
                    <a:pt x="3297" y="815"/>
                  </a:cubicBezTo>
                  <a:cubicBezTo>
                    <a:pt x="3297" y="1181"/>
                    <a:pt x="3622" y="1507"/>
                    <a:pt x="4029" y="1507"/>
                  </a:cubicBezTo>
                  <a:lnTo>
                    <a:pt x="8180" y="1507"/>
                  </a:lnTo>
                  <a:cubicBezTo>
                    <a:pt x="8547" y="1507"/>
                    <a:pt x="8872" y="1181"/>
                    <a:pt x="8872" y="815"/>
                  </a:cubicBezTo>
                  <a:cubicBezTo>
                    <a:pt x="8872" y="408"/>
                    <a:pt x="8547" y="82"/>
                    <a:pt x="8180" y="82"/>
                  </a:cubicBezTo>
                  <a:close/>
                  <a:moveTo>
                    <a:pt x="9930" y="1"/>
                  </a:moveTo>
                  <a:cubicBezTo>
                    <a:pt x="9483" y="1"/>
                    <a:pt x="9116" y="367"/>
                    <a:pt x="9116" y="815"/>
                  </a:cubicBezTo>
                  <a:cubicBezTo>
                    <a:pt x="9116" y="1222"/>
                    <a:pt x="9483" y="1588"/>
                    <a:pt x="9930" y="1588"/>
                  </a:cubicBezTo>
                  <a:cubicBezTo>
                    <a:pt x="10194" y="1588"/>
                    <a:pt x="10441" y="1434"/>
                    <a:pt x="10582" y="1214"/>
                  </a:cubicBezTo>
                  <a:lnTo>
                    <a:pt x="10582" y="1214"/>
                  </a:lnTo>
                  <a:cubicBezTo>
                    <a:pt x="10726" y="1434"/>
                    <a:pt x="10983" y="1588"/>
                    <a:pt x="11273" y="1588"/>
                  </a:cubicBezTo>
                  <a:cubicBezTo>
                    <a:pt x="11537" y="1588"/>
                    <a:pt x="11784" y="1434"/>
                    <a:pt x="11925" y="1214"/>
                  </a:cubicBezTo>
                  <a:lnTo>
                    <a:pt x="11925" y="1214"/>
                  </a:lnTo>
                  <a:cubicBezTo>
                    <a:pt x="12069" y="1434"/>
                    <a:pt x="12326" y="1588"/>
                    <a:pt x="12616" y="1588"/>
                  </a:cubicBezTo>
                  <a:cubicBezTo>
                    <a:pt x="12914" y="1588"/>
                    <a:pt x="13158" y="1426"/>
                    <a:pt x="13288" y="1197"/>
                  </a:cubicBezTo>
                  <a:lnTo>
                    <a:pt x="13288" y="1197"/>
                  </a:lnTo>
                  <a:cubicBezTo>
                    <a:pt x="13418" y="1426"/>
                    <a:pt x="13661" y="1588"/>
                    <a:pt x="13959" y="1588"/>
                  </a:cubicBezTo>
                  <a:cubicBezTo>
                    <a:pt x="14257" y="1588"/>
                    <a:pt x="14501" y="1426"/>
                    <a:pt x="14631" y="1197"/>
                  </a:cubicBezTo>
                  <a:lnTo>
                    <a:pt x="14631" y="1197"/>
                  </a:lnTo>
                  <a:cubicBezTo>
                    <a:pt x="14761" y="1426"/>
                    <a:pt x="15004" y="1588"/>
                    <a:pt x="15302" y="1588"/>
                  </a:cubicBezTo>
                  <a:cubicBezTo>
                    <a:pt x="15600" y="1588"/>
                    <a:pt x="15844" y="1426"/>
                    <a:pt x="15974" y="1197"/>
                  </a:cubicBezTo>
                  <a:lnTo>
                    <a:pt x="15974" y="1197"/>
                  </a:lnTo>
                  <a:cubicBezTo>
                    <a:pt x="16104" y="1426"/>
                    <a:pt x="16347" y="1588"/>
                    <a:pt x="16645" y="1588"/>
                  </a:cubicBezTo>
                  <a:cubicBezTo>
                    <a:pt x="17093" y="1588"/>
                    <a:pt x="17459" y="1222"/>
                    <a:pt x="17459" y="815"/>
                  </a:cubicBezTo>
                  <a:cubicBezTo>
                    <a:pt x="17459" y="367"/>
                    <a:pt x="17093" y="1"/>
                    <a:pt x="16645" y="1"/>
                  </a:cubicBezTo>
                  <a:cubicBezTo>
                    <a:pt x="16347" y="1"/>
                    <a:pt x="16104" y="163"/>
                    <a:pt x="15974" y="403"/>
                  </a:cubicBezTo>
                  <a:lnTo>
                    <a:pt x="15974" y="403"/>
                  </a:lnTo>
                  <a:cubicBezTo>
                    <a:pt x="15844" y="163"/>
                    <a:pt x="15600" y="1"/>
                    <a:pt x="15302" y="1"/>
                  </a:cubicBezTo>
                  <a:cubicBezTo>
                    <a:pt x="15004" y="1"/>
                    <a:pt x="14761" y="163"/>
                    <a:pt x="14631" y="403"/>
                  </a:cubicBezTo>
                  <a:lnTo>
                    <a:pt x="14631" y="403"/>
                  </a:lnTo>
                  <a:cubicBezTo>
                    <a:pt x="14501" y="163"/>
                    <a:pt x="14257" y="1"/>
                    <a:pt x="13959" y="1"/>
                  </a:cubicBezTo>
                  <a:cubicBezTo>
                    <a:pt x="13661" y="1"/>
                    <a:pt x="13418" y="163"/>
                    <a:pt x="13288" y="403"/>
                  </a:cubicBezTo>
                  <a:lnTo>
                    <a:pt x="13288" y="403"/>
                  </a:lnTo>
                  <a:cubicBezTo>
                    <a:pt x="13158" y="163"/>
                    <a:pt x="12914" y="1"/>
                    <a:pt x="12616" y="1"/>
                  </a:cubicBezTo>
                  <a:cubicBezTo>
                    <a:pt x="12326" y="1"/>
                    <a:pt x="12069" y="155"/>
                    <a:pt x="11925" y="386"/>
                  </a:cubicBezTo>
                  <a:lnTo>
                    <a:pt x="11925" y="386"/>
                  </a:lnTo>
                  <a:cubicBezTo>
                    <a:pt x="11784" y="155"/>
                    <a:pt x="11537" y="1"/>
                    <a:pt x="11273" y="1"/>
                  </a:cubicBezTo>
                  <a:cubicBezTo>
                    <a:pt x="10983" y="1"/>
                    <a:pt x="10726" y="155"/>
                    <a:pt x="10582" y="386"/>
                  </a:cubicBezTo>
                  <a:lnTo>
                    <a:pt x="10582" y="386"/>
                  </a:lnTo>
                  <a:cubicBezTo>
                    <a:pt x="10441" y="155"/>
                    <a:pt x="10194" y="1"/>
                    <a:pt x="9930" y="1"/>
                  </a:cubicBezTo>
                  <a:close/>
                  <a:moveTo>
                    <a:pt x="2279" y="2524"/>
                  </a:moveTo>
                  <a:lnTo>
                    <a:pt x="2320" y="2605"/>
                  </a:lnTo>
                  <a:lnTo>
                    <a:pt x="2279" y="2646"/>
                  </a:lnTo>
                  <a:lnTo>
                    <a:pt x="692" y="2646"/>
                  </a:lnTo>
                  <a:lnTo>
                    <a:pt x="651" y="2605"/>
                  </a:lnTo>
                  <a:lnTo>
                    <a:pt x="692" y="2524"/>
                  </a:lnTo>
                  <a:close/>
                  <a:moveTo>
                    <a:pt x="8180" y="2524"/>
                  </a:moveTo>
                  <a:lnTo>
                    <a:pt x="8221" y="2605"/>
                  </a:lnTo>
                  <a:lnTo>
                    <a:pt x="8180" y="2646"/>
                  </a:lnTo>
                  <a:lnTo>
                    <a:pt x="4029" y="2646"/>
                  </a:lnTo>
                  <a:lnTo>
                    <a:pt x="3988" y="2605"/>
                  </a:lnTo>
                  <a:lnTo>
                    <a:pt x="4029" y="2524"/>
                  </a:lnTo>
                  <a:close/>
                  <a:moveTo>
                    <a:pt x="692" y="1873"/>
                  </a:moveTo>
                  <a:cubicBezTo>
                    <a:pt x="326" y="1873"/>
                    <a:pt x="0" y="2198"/>
                    <a:pt x="0" y="2605"/>
                  </a:cubicBezTo>
                  <a:cubicBezTo>
                    <a:pt x="0" y="3012"/>
                    <a:pt x="326" y="3338"/>
                    <a:pt x="692" y="3338"/>
                  </a:cubicBezTo>
                  <a:lnTo>
                    <a:pt x="2279" y="3338"/>
                  </a:lnTo>
                  <a:cubicBezTo>
                    <a:pt x="2686" y="3297"/>
                    <a:pt x="3012" y="3012"/>
                    <a:pt x="3012" y="2605"/>
                  </a:cubicBezTo>
                  <a:cubicBezTo>
                    <a:pt x="3012" y="2198"/>
                    <a:pt x="2686" y="1873"/>
                    <a:pt x="2279" y="1873"/>
                  </a:cubicBezTo>
                  <a:close/>
                  <a:moveTo>
                    <a:pt x="4029" y="1873"/>
                  </a:moveTo>
                  <a:cubicBezTo>
                    <a:pt x="3622" y="1873"/>
                    <a:pt x="3297" y="2198"/>
                    <a:pt x="3297" y="2605"/>
                  </a:cubicBezTo>
                  <a:cubicBezTo>
                    <a:pt x="3297" y="3012"/>
                    <a:pt x="3622" y="3297"/>
                    <a:pt x="4029" y="3338"/>
                  </a:cubicBezTo>
                  <a:lnTo>
                    <a:pt x="8180" y="3338"/>
                  </a:lnTo>
                  <a:cubicBezTo>
                    <a:pt x="8547" y="3297"/>
                    <a:pt x="8872" y="3012"/>
                    <a:pt x="8872" y="2605"/>
                  </a:cubicBezTo>
                  <a:cubicBezTo>
                    <a:pt x="8872" y="2198"/>
                    <a:pt x="8547" y="1873"/>
                    <a:pt x="8180" y="1873"/>
                  </a:cubicBezTo>
                  <a:close/>
                  <a:moveTo>
                    <a:pt x="2279" y="4355"/>
                  </a:moveTo>
                  <a:lnTo>
                    <a:pt x="2320" y="4396"/>
                  </a:lnTo>
                  <a:lnTo>
                    <a:pt x="2279" y="4437"/>
                  </a:lnTo>
                  <a:lnTo>
                    <a:pt x="692" y="4437"/>
                  </a:lnTo>
                  <a:lnTo>
                    <a:pt x="651" y="4396"/>
                  </a:lnTo>
                  <a:lnTo>
                    <a:pt x="692" y="4355"/>
                  </a:lnTo>
                  <a:close/>
                  <a:moveTo>
                    <a:pt x="8180" y="4355"/>
                  </a:moveTo>
                  <a:lnTo>
                    <a:pt x="8221" y="4396"/>
                  </a:lnTo>
                  <a:lnTo>
                    <a:pt x="8180" y="4437"/>
                  </a:lnTo>
                  <a:lnTo>
                    <a:pt x="4029" y="4437"/>
                  </a:lnTo>
                  <a:lnTo>
                    <a:pt x="3988" y="4396"/>
                  </a:lnTo>
                  <a:lnTo>
                    <a:pt x="4029" y="4355"/>
                  </a:lnTo>
                  <a:close/>
                  <a:moveTo>
                    <a:pt x="9930" y="4274"/>
                  </a:moveTo>
                  <a:cubicBezTo>
                    <a:pt x="9971" y="4274"/>
                    <a:pt x="10012" y="4315"/>
                    <a:pt x="10012" y="4396"/>
                  </a:cubicBezTo>
                  <a:cubicBezTo>
                    <a:pt x="10012" y="4437"/>
                    <a:pt x="9971" y="4478"/>
                    <a:pt x="9930" y="4478"/>
                  </a:cubicBezTo>
                  <a:lnTo>
                    <a:pt x="9808" y="4396"/>
                  </a:lnTo>
                  <a:lnTo>
                    <a:pt x="9930" y="4274"/>
                  </a:lnTo>
                  <a:close/>
                  <a:moveTo>
                    <a:pt x="11273" y="4274"/>
                  </a:moveTo>
                  <a:cubicBezTo>
                    <a:pt x="11314" y="4274"/>
                    <a:pt x="11355" y="4315"/>
                    <a:pt x="11355" y="4396"/>
                  </a:cubicBezTo>
                  <a:cubicBezTo>
                    <a:pt x="11355" y="4437"/>
                    <a:pt x="11314" y="4478"/>
                    <a:pt x="11273" y="4478"/>
                  </a:cubicBezTo>
                  <a:lnTo>
                    <a:pt x="11151" y="4396"/>
                  </a:lnTo>
                  <a:lnTo>
                    <a:pt x="11273" y="4274"/>
                  </a:lnTo>
                  <a:close/>
                  <a:moveTo>
                    <a:pt x="12616" y="4274"/>
                  </a:moveTo>
                  <a:cubicBezTo>
                    <a:pt x="12657" y="4274"/>
                    <a:pt x="12738" y="4315"/>
                    <a:pt x="12738" y="4396"/>
                  </a:cubicBezTo>
                  <a:cubicBezTo>
                    <a:pt x="12738" y="4437"/>
                    <a:pt x="12657" y="4478"/>
                    <a:pt x="12616" y="4478"/>
                  </a:cubicBezTo>
                  <a:lnTo>
                    <a:pt x="12494" y="4396"/>
                  </a:lnTo>
                  <a:lnTo>
                    <a:pt x="12616" y="4274"/>
                  </a:lnTo>
                  <a:close/>
                  <a:moveTo>
                    <a:pt x="13959" y="4274"/>
                  </a:moveTo>
                  <a:lnTo>
                    <a:pt x="14081" y="4396"/>
                  </a:lnTo>
                  <a:lnTo>
                    <a:pt x="13959" y="4478"/>
                  </a:lnTo>
                  <a:cubicBezTo>
                    <a:pt x="13878" y="4478"/>
                    <a:pt x="13837" y="4437"/>
                    <a:pt x="13837" y="4396"/>
                  </a:cubicBezTo>
                  <a:cubicBezTo>
                    <a:pt x="13837" y="4315"/>
                    <a:pt x="13878" y="4274"/>
                    <a:pt x="13959" y="4274"/>
                  </a:cubicBezTo>
                  <a:close/>
                  <a:moveTo>
                    <a:pt x="15302" y="4274"/>
                  </a:moveTo>
                  <a:lnTo>
                    <a:pt x="15424" y="4396"/>
                  </a:lnTo>
                  <a:lnTo>
                    <a:pt x="15302" y="4478"/>
                  </a:lnTo>
                  <a:cubicBezTo>
                    <a:pt x="15262" y="4478"/>
                    <a:pt x="15180" y="4437"/>
                    <a:pt x="15180" y="4396"/>
                  </a:cubicBezTo>
                  <a:cubicBezTo>
                    <a:pt x="15180" y="4315"/>
                    <a:pt x="15262" y="4274"/>
                    <a:pt x="15302" y="4274"/>
                  </a:cubicBezTo>
                  <a:close/>
                  <a:moveTo>
                    <a:pt x="16645" y="4274"/>
                  </a:moveTo>
                  <a:lnTo>
                    <a:pt x="16767" y="4396"/>
                  </a:lnTo>
                  <a:lnTo>
                    <a:pt x="16645" y="4478"/>
                  </a:lnTo>
                  <a:cubicBezTo>
                    <a:pt x="16605" y="4478"/>
                    <a:pt x="16523" y="4437"/>
                    <a:pt x="16523" y="4396"/>
                  </a:cubicBezTo>
                  <a:cubicBezTo>
                    <a:pt x="16523" y="4315"/>
                    <a:pt x="16605" y="4274"/>
                    <a:pt x="16645" y="4274"/>
                  </a:cubicBezTo>
                  <a:close/>
                  <a:moveTo>
                    <a:pt x="692" y="3664"/>
                  </a:moveTo>
                  <a:cubicBezTo>
                    <a:pt x="326" y="3664"/>
                    <a:pt x="0" y="3989"/>
                    <a:pt x="0" y="4396"/>
                  </a:cubicBezTo>
                  <a:cubicBezTo>
                    <a:pt x="0" y="4803"/>
                    <a:pt x="326" y="5129"/>
                    <a:pt x="692" y="5129"/>
                  </a:cubicBezTo>
                  <a:lnTo>
                    <a:pt x="2279" y="5129"/>
                  </a:lnTo>
                  <a:cubicBezTo>
                    <a:pt x="2686" y="5129"/>
                    <a:pt x="3012" y="4803"/>
                    <a:pt x="3012" y="4396"/>
                  </a:cubicBezTo>
                  <a:cubicBezTo>
                    <a:pt x="3012" y="3989"/>
                    <a:pt x="2686" y="3664"/>
                    <a:pt x="2279" y="3664"/>
                  </a:cubicBezTo>
                  <a:close/>
                  <a:moveTo>
                    <a:pt x="4029" y="3664"/>
                  </a:moveTo>
                  <a:cubicBezTo>
                    <a:pt x="3622" y="3664"/>
                    <a:pt x="3297" y="3989"/>
                    <a:pt x="3297" y="4396"/>
                  </a:cubicBezTo>
                  <a:cubicBezTo>
                    <a:pt x="3297" y="4803"/>
                    <a:pt x="3622" y="5129"/>
                    <a:pt x="4029" y="5129"/>
                  </a:cubicBezTo>
                  <a:lnTo>
                    <a:pt x="8180" y="5129"/>
                  </a:lnTo>
                  <a:cubicBezTo>
                    <a:pt x="8547" y="5129"/>
                    <a:pt x="8872" y="4803"/>
                    <a:pt x="8872" y="4396"/>
                  </a:cubicBezTo>
                  <a:cubicBezTo>
                    <a:pt x="8872" y="3989"/>
                    <a:pt x="8547" y="3664"/>
                    <a:pt x="8180" y="3664"/>
                  </a:cubicBezTo>
                  <a:close/>
                  <a:moveTo>
                    <a:pt x="9930" y="3582"/>
                  </a:moveTo>
                  <a:cubicBezTo>
                    <a:pt x="9483" y="3582"/>
                    <a:pt x="9116" y="3948"/>
                    <a:pt x="9116" y="4396"/>
                  </a:cubicBezTo>
                  <a:cubicBezTo>
                    <a:pt x="9116" y="4844"/>
                    <a:pt x="9483" y="5169"/>
                    <a:pt x="9930" y="5169"/>
                  </a:cubicBezTo>
                  <a:cubicBezTo>
                    <a:pt x="10191" y="5169"/>
                    <a:pt x="10435" y="5019"/>
                    <a:pt x="10576" y="4804"/>
                  </a:cubicBezTo>
                  <a:lnTo>
                    <a:pt x="10576" y="4804"/>
                  </a:lnTo>
                  <a:cubicBezTo>
                    <a:pt x="10719" y="5028"/>
                    <a:pt x="10979" y="5169"/>
                    <a:pt x="11273" y="5169"/>
                  </a:cubicBezTo>
                  <a:cubicBezTo>
                    <a:pt x="11534" y="5169"/>
                    <a:pt x="11778" y="5019"/>
                    <a:pt x="11919" y="4804"/>
                  </a:cubicBezTo>
                  <a:lnTo>
                    <a:pt x="11919" y="4804"/>
                  </a:lnTo>
                  <a:cubicBezTo>
                    <a:pt x="12062" y="5028"/>
                    <a:pt x="12322" y="5169"/>
                    <a:pt x="12616" y="5169"/>
                  </a:cubicBezTo>
                  <a:cubicBezTo>
                    <a:pt x="12910" y="5169"/>
                    <a:pt x="13152" y="5011"/>
                    <a:pt x="13283" y="4788"/>
                  </a:cubicBezTo>
                  <a:lnTo>
                    <a:pt x="13283" y="4788"/>
                  </a:lnTo>
                  <a:cubicBezTo>
                    <a:pt x="13411" y="5021"/>
                    <a:pt x="13657" y="5169"/>
                    <a:pt x="13959" y="5169"/>
                  </a:cubicBezTo>
                  <a:cubicBezTo>
                    <a:pt x="14261" y="5169"/>
                    <a:pt x="14507" y="5021"/>
                    <a:pt x="14636" y="4788"/>
                  </a:cubicBezTo>
                  <a:lnTo>
                    <a:pt x="14636" y="4788"/>
                  </a:lnTo>
                  <a:cubicBezTo>
                    <a:pt x="14767" y="5011"/>
                    <a:pt x="15008" y="5169"/>
                    <a:pt x="15302" y="5169"/>
                  </a:cubicBezTo>
                  <a:cubicBezTo>
                    <a:pt x="15604" y="5169"/>
                    <a:pt x="15850" y="5021"/>
                    <a:pt x="15979" y="4788"/>
                  </a:cubicBezTo>
                  <a:lnTo>
                    <a:pt x="15979" y="4788"/>
                  </a:lnTo>
                  <a:cubicBezTo>
                    <a:pt x="16110" y="5011"/>
                    <a:pt x="16351" y="5169"/>
                    <a:pt x="16645" y="5169"/>
                  </a:cubicBezTo>
                  <a:cubicBezTo>
                    <a:pt x="17093" y="5169"/>
                    <a:pt x="17459" y="4844"/>
                    <a:pt x="17459" y="4396"/>
                  </a:cubicBezTo>
                  <a:cubicBezTo>
                    <a:pt x="17459" y="3948"/>
                    <a:pt x="17093" y="3582"/>
                    <a:pt x="16645" y="3582"/>
                  </a:cubicBezTo>
                  <a:cubicBezTo>
                    <a:pt x="16347" y="3582"/>
                    <a:pt x="16104" y="3744"/>
                    <a:pt x="15974" y="3985"/>
                  </a:cubicBezTo>
                  <a:lnTo>
                    <a:pt x="15974" y="3985"/>
                  </a:lnTo>
                  <a:cubicBezTo>
                    <a:pt x="15844" y="3744"/>
                    <a:pt x="15600" y="3582"/>
                    <a:pt x="15302" y="3582"/>
                  </a:cubicBezTo>
                  <a:cubicBezTo>
                    <a:pt x="15004" y="3582"/>
                    <a:pt x="14761" y="3744"/>
                    <a:pt x="14631" y="3985"/>
                  </a:cubicBezTo>
                  <a:lnTo>
                    <a:pt x="14631" y="3985"/>
                  </a:lnTo>
                  <a:cubicBezTo>
                    <a:pt x="14501" y="3744"/>
                    <a:pt x="14257" y="3582"/>
                    <a:pt x="13959" y="3582"/>
                  </a:cubicBezTo>
                  <a:cubicBezTo>
                    <a:pt x="13661" y="3582"/>
                    <a:pt x="13418" y="3744"/>
                    <a:pt x="13288" y="3985"/>
                  </a:cubicBezTo>
                  <a:lnTo>
                    <a:pt x="13288" y="3985"/>
                  </a:lnTo>
                  <a:cubicBezTo>
                    <a:pt x="13158" y="3744"/>
                    <a:pt x="12914" y="3582"/>
                    <a:pt x="12616" y="3582"/>
                  </a:cubicBezTo>
                  <a:cubicBezTo>
                    <a:pt x="12326" y="3582"/>
                    <a:pt x="12069" y="3737"/>
                    <a:pt x="11925" y="3967"/>
                  </a:cubicBezTo>
                  <a:lnTo>
                    <a:pt x="11925" y="3967"/>
                  </a:lnTo>
                  <a:cubicBezTo>
                    <a:pt x="11784" y="3737"/>
                    <a:pt x="11537" y="3582"/>
                    <a:pt x="11273" y="3582"/>
                  </a:cubicBezTo>
                  <a:cubicBezTo>
                    <a:pt x="10983" y="3582"/>
                    <a:pt x="10726" y="3737"/>
                    <a:pt x="10582" y="3967"/>
                  </a:cubicBezTo>
                  <a:lnTo>
                    <a:pt x="10582" y="3967"/>
                  </a:lnTo>
                  <a:cubicBezTo>
                    <a:pt x="10441" y="3737"/>
                    <a:pt x="10194" y="3582"/>
                    <a:pt x="9930" y="3582"/>
                  </a:cubicBezTo>
                  <a:close/>
                  <a:moveTo>
                    <a:pt x="2279" y="6146"/>
                  </a:moveTo>
                  <a:lnTo>
                    <a:pt x="2320" y="6187"/>
                  </a:lnTo>
                  <a:lnTo>
                    <a:pt x="2279" y="6228"/>
                  </a:lnTo>
                  <a:lnTo>
                    <a:pt x="692" y="6228"/>
                  </a:lnTo>
                  <a:lnTo>
                    <a:pt x="651" y="6187"/>
                  </a:lnTo>
                  <a:lnTo>
                    <a:pt x="692" y="6146"/>
                  </a:lnTo>
                  <a:close/>
                  <a:moveTo>
                    <a:pt x="8180" y="6146"/>
                  </a:moveTo>
                  <a:lnTo>
                    <a:pt x="8221" y="6187"/>
                  </a:lnTo>
                  <a:lnTo>
                    <a:pt x="8180" y="6228"/>
                  </a:lnTo>
                  <a:lnTo>
                    <a:pt x="4029" y="6228"/>
                  </a:lnTo>
                  <a:lnTo>
                    <a:pt x="3988" y="6187"/>
                  </a:lnTo>
                  <a:lnTo>
                    <a:pt x="4029" y="6146"/>
                  </a:lnTo>
                  <a:close/>
                  <a:moveTo>
                    <a:pt x="692" y="5454"/>
                  </a:moveTo>
                  <a:cubicBezTo>
                    <a:pt x="326" y="5454"/>
                    <a:pt x="0" y="5780"/>
                    <a:pt x="0" y="6187"/>
                  </a:cubicBezTo>
                  <a:cubicBezTo>
                    <a:pt x="0" y="6594"/>
                    <a:pt x="326" y="6919"/>
                    <a:pt x="692" y="6919"/>
                  </a:cubicBezTo>
                  <a:lnTo>
                    <a:pt x="2279" y="6919"/>
                  </a:lnTo>
                  <a:cubicBezTo>
                    <a:pt x="2686" y="6919"/>
                    <a:pt x="3012" y="6594"/>
                    <a:pt x="3012" y="6187"/>
                  </a:cubicBezTo>
                  <a:cubicBezTo>
                    <a:pt x="3012" y="5780"/>
                    <a:pt x="2686" y="5454"/>
                    <a:pt x="2279" y="5454"/>
                  </a:cubicBezTo>
                  <a:close/>
                  <a:moveTo>
                    <a:pt x="4029" y="5454"/>
                  </a:moveTo>
                  <a:cubicBezTo>
                    <a:pt x="3622" y="5454"/>
                    <a:pt x="3297" y="5780"/>
                    <a:pt x="3297" y="6187"/>
                  </a:cubicBezTo>
                  <a:cubicBezTo>
                    <a:pt x="3297" y="6594"/>
                    <a:pt x="3622" y="6919"/>
                    <a:pt x="4029" y="6919"/>
                  </a:cubicBezTo>
                  <a:lnTo>
                    <a:pt x="8180" y="6919"/>
                  </a:lnTo>
                  <a:cubicBezTo>
                    <a:pt x="8547" y="6919"/>
                    <a:pt x="8872" y="6594"/>
                    <a:pt x="8872" y="6187"/>
                  </a:cubicBezTo>
                  <a:cubicBezTo>
                    <a:pt x="8872" y="5780"/>
                    <a:pt x="8547" y="5454"/>
                    <a:pt x="8180" y="5454"/>
                  </a:cubicBezTo>
                  <a:close/>
                  <a:moveTo>
                    <a:pt x="2279" y="7937"/>
                  </a:moveTo>
                  <a:lnTo>
                    <a:pt x="2320" y="7977"/>
                  </a:lnTo>
                  <a:lnTo>
                    <a:pt x="2279" y="8018"/>
                  </a:lnTo>
                  <a:lnTo>
                    <a:pt x="692" y="8018"/>
                  </a:lnTo>
                  <a:lnTo>
                    <a:pt x="651" y="7977"/>
                  </a:lnTo>
                  <a:lnTo>
                    <a:pt x="692" y="7937"/>
                  </a:lnTo>
                  <a:close/>
                  <a:moveTo>
                    <a:pt x="8180" y="7937"/>
                  </a:moveTo>
                  <a:lnTo>
                    <a:pt x="8221" y="7977"/>
                  </a:lnTo>
                  <a:lnTo>
                    <a:pt x="8180" y="8018"/>
                  </a:lnTo>
                  <a:lnTo>
                    <a:pt x="4029" y="8018"/>
                  </a:lnTo>
                  <a:lnTo>
                    <a:pt x="3988" y="7977"/>
                  </a:lnTo>
                  <a:lnTo>
                    <a:pt x="4029" y="7937"/>
                  </a:lnTo>
                  <a:close/>
                  <a:moveTo>
                    <a:pt x="692" y="7245"/>
                  </a:moveTo>
                  <a:cubicBezTo>
                    <a:pt x="326" y="7245"/>
                    <a:pt x="0" y="7571"/>
                    <a:pt x="0" y="7977"/>
                  </a:cubicBezTo>
                  <a:cubicBezTo>
                    <a:pt x="0" y="8384"/>
                    <a:pt x="326" y="8710"/>
                    <a:pt x="692" y="8710"/>
                  </a:cubicBezTo>
                  <a:lnTo>
                    <a:pt x="2279" y="8710"/>
                  </a:lnTo>
                  <a:cubicBezTo>
                    <a:pt x="2686" y="8710"/>
                    <a:pt x="3012" y="8384"/>
                    <a:pt x="3012" y="7977"/>
                  </a:cubicBezTo>
                  <a:cubicBezTo>
                    <a:pt x="3012" y="7571"/>
                    <a:pt x="2686" y="7245"/>
                    <a:pt x="2279" y="7245"/>
                  </a:cubicBezTo>
                  <a:close/>
                  <a:moveTo>
                    <a:pt x="4029" y="7245"/>
                  </a:moveTo>
                  <a:cubicBezTo>
                    <a:pt x="3622" y="7245"/>
                    <a:pt x="3297" y="7571"/>
                    <a:pt x="3297" y="7977"/>
                  </a:cubicBezTo>
                  <a:cubicBezTo>
                    <a:pt x="3297" y="8384"/>
                    <a:pt x="3622" y="8710"/>
                    <a:pt x="4029" y="8710"/>
                  </a:cubicBezTo>
                  <a:lnTo>
                    <a:pt x="8180" y="8710"/>
                  </a:lnTo>
                  <a:cubicBezTo>
                    <a:pt x="8547" y="8710"/>
                    <a:pt x="8872" y="8384"/>
                    <a:pt x="8872" y="7977"/>
                  </a:cubicBezTo>
                  <a:cubicBezTo>
                    <a:pt x="8872" y="7571"/>
                    <a:pt x="8547" y="7245"/>
                    <a:pt x="8180" y="7245"/>
                  </a:cubicBezTo>
                  <a:close/>
                  <a:moveTo>
                    <a:pt x="14529" y="9443"/>
                  </a:moveTo>
                  <a:cubicBezTo>
                    <a:pt x="14570" y="9443"/>
                    <a:pt x="14610" y="9483"/>
                    <a:pt x="14610" y="9565"/>
                  </a:cubicBezTo>
                  <a:cubicBezTo>
                    <a:pt x="14610" y="9605"/>
                    <a:pt x="14570" y="9646"/>
                    <a:pt x="14529" y="9646"/>
                  </a:cubicBezTo>
                  <a:lnTo>
                    <a:pt x="14407" y="9565"/>
                  </a:lnTo>
                  <a:lnTo>
                    <a:pt x="14529" y="9443"/>
                  </a:lnTo>
                  <a:close/>
                  <a:moveTo>
                    <a:pt x="15872" y="9443"/>
                  </a:moveTo>
                  <a:cubicBezTo>
                    <a:pt x="15913" y="9443"/>
                    <a:pt x="15994" y="9483"/>
                    <a:pt x="15994" y="9565"/>
                  </a:cubicBezTo>
                  <a:cubicBezTo>
                    <a:pt x="15994" y="9605"/>
                    <a:pt x="15913" y="9646"/>
                    <a:pt x="15872" y="9646"/>
                  </a:cubicBezTo>
                  <a:lnTo>
                    <a:pt x="15750" y="9565"/>
                  </a:lnTo>
                  <a:lnTo>
                    <a:pt x="15872" y="9443"/>
                  </a:lnTo>
                  <a:close/>
                  <a:moveTo>
                    <a:pt x="17215" y="9443"/>
                  </a:moveTo>
                  <a:cubicBezTo>
                    <a:pt x="17256" y="9443"/>
                    <a:pt x="17337" y="9483"/>
                    <a:pt x="17337" y="9565"/>
                  </a:cubicBezTo>
                  <a:cubicBezTo>
                    <a:pt x="17337" y="9605"/>
                    <a:pt x="17256" y="9646"/>
                    <a:pt x="17215" y="9646"/>
                  </a:cubicBezTo>
                  <a:lnTo>
                    <a:pt x="17093" y="9565"/>
                  </a:lnTo>
                  <a:lnTo>
                    <a:pt x="17215" y="9443"/>
                  </a:lnTo>
                  <a:close/>
                  <a:moveTo>
                    <a:pt x="18558" y="9443"/>
                  </a:moveTo>
                  <a:cubicBezTo>
                    <a:pt x="18639" y="9443"/>
                    <a:pt x="18680" y="9483"/>
                    <a:pt x="18680" y="9565"/>
                  </a:cubicBezTo>
                  <a:cubicBezTo>
                    <a:pt x="18680" y="9605"/>
                    <a:pt x="18639" y="9646"/>
                    <a:pt x="18558" y="9646"/>
                  </a:cubicBezTo>
                  <a:lnTo>
                    <a:pt x="18436" y="9565"/>
                  </a:lnTo>
                  <a:lnTo>
                    <a:pt x="18558" y="9443"/>
                  </a:lnTo>
                  <a:close/>
                  <a:moveTo>
                    <a:pt x="19901" y="9443"/>
                  </a:moveTo>
                  <a:lnTo>
                    <a:pt x="20023" y="9565"/>
                  </a:lnTo>
                  <a:lnTo>
                    <a:pt x="19901" y="9646"/>
                  </a:lnTo>
                  <a:cubicBezTo>
                    <a:pt x="19860" y="9646"/>
                    <a:pt x="19779" y="9605"/>
                    <a:pt x="19779" y="9565"/>
                  </a:cubicBezTo>
                  <a:cubicBezTo>
                    <a:pt x="19779" y="9483"/>
                    <a:pt x="19860" y="9443"/>
                    <a:pt x="19901" y="9443"/>
                  </a:cubicBezTo>
                  <a:close/>
                  <a:moveTo>
                    <a:pt x="21244" y="9443"/>
                  </a:moveTo>
                  <a:lnTo>
                    <a:pt x="21366" y="9565"/>
                  </a:lnTo>
                  <a:lnTo>
                    <a:pt x="21244" y="9646"/>
                  </a:lnTo>
                  <a:cubicBezTo>
                    <a:pt x="21203" y="9646"/>
                    <a:pt x="21163" y="9605"/>
                    <a:pt x="21163" y="9565"/>
                  </a:cubicBezTo>
                  <a:cubicBezTo>
                    <a:pt x="21163" y="9483"/>
                    <a:pt x="21203" y="9443"/>
                    <a:pt x="21244" y="9443"/>
                  </a:cubicBezTo>
                  <a:close/>
                  <a:moveTo>
                    <a:pt x="2279" y="9727"/>
                  </a:moveTo>
                  <a:lnTo>
                    <a:pt x="2320" y="9768"/>
                  </a:lnTo>
                  <a:lnTo>
                    <a:pt x="2279" y="9809"/>
                  </a:lnTo>
                  <a:lnTo>
                    <a:pt x="692" y="9809"/>
                  </a:lnTo>
                  <a:lnTo>
                    <a:pt x="651" y="9768"/>
                  </a:lnTo>
                  <a:lnTo>
                    <a:pt x="692" y="9727"/>
                  </a:lnTo>
                  <a:close/>
                  <a:moveTo>
                    <a:pt x="13105" y="9727"/>
                  </a:moveTo>
                  <a:lnTo>
                    <a:pt x="13145" y="9768"/>
                  </a:lnTo>
                  <a:lnTo>
                    <a:pt x="13105" y="9809"/>
                  </a:lnTo>
                  <a:lnTo>
                    <a:pt x="8994" y="9809"/>
                  </a:lnTo>
                  <a:lnTo>
                    <a:pt x="8913" y="9768"/>
                  </a:lnTo>
                  <a:lnTo>
                    <a:pt x="8994" y="9727"/>
                  </a:lnTo>
                  <a:close/>
                  <a:moveTo>
                    <a:pt x="692" y="9036"/>
                  </a:moveTo>
                  <a:cubicBezTo>
                    <a:pt x="326" y="9036"/>
                    <a:pt x="0" y="9361"/>
                    <a:pt x="0" y="9768"/>
                  </a:cubicBezTo>
                  <a:cubicBezTo>
                    <a:pt x="0" y="10175"/>
                    <a:pt x="326" y="10501"/>
                    <a:pt x="692" y="10501"/>
                  </a:cubicBezTo>
                  <a:lnTo>
                    <a:pt x="2279" y="10501"/>
                  </a:lnTo>
                  <a:cubicBezTo>
                    <a:pt x="2686" y="10501"/>
                    <a:pt x="3012" y="10175"/>
                    <a:pt x="3012" y="9768"/>
                  </a:cubicBezTo>
                  <a:cubicBezTo>
                    <a:pt x="3012" y="9361"/>
                    <a:pt x="2686" y="9036"/>
                    <a:pt x="2279" y="9036"/>
                  </a:cubicBezTo>
                  <a:close/>
                  <a:moveTo>
                    <a:pt x="14529" y="8751"/>
                  </a:moveTo>
                  <a:cubicBezTo>
                    <a:pt x="14141" y="8751"/>
                    <a:pt x="13814" y="9026"/>
                    <a:pt x="13734" y="9391"/>
                  </a:cubicBezTo>
                  <a:lnTo>
                    <a:pt x="13734" y="9391"/>
                  </a:lnTo>
                  <a:cubicBezTo>
                    <a:pt x="13606" y="9177"/>
                    <a:pt x="13373" y="9036"/>
                    <a:pt x="13105" y="9036"/>
                  </a:cubicBezTo>
                  <a:lnTo>
                    <a:pt x="8994" y="9036"/>
                  </a:lnTo>
                  <a:cubicBezTo>
                    <a:pt x="8587" y="9036"/>
                    <a:pt x="8262" y="9361"/>
                    <a:pt x="8262" y="9768"/>
                  </a:cubicBezTo>
                  <a:cubicBezTo>
                    <a:pt x="8262" y="10175"/>
                    <a:pt x="8587" y="10501"/>
                    <a:pt x="8994" y="10501"/>
                  </a:cubicBezTo>
                  <a:lnTo>
                    <a:pt x="13105" y="10501"/>
                  </a:lnTo>
                  <a:cubicBezTo>
                    <a:pt x="13455" y="10501"/>
                    <a:pt x="13745" y="10260"/>
                    <a:pt x="13819" y="9933"/>
                  </a:cubicBezTo>
                  <a:lnTo>
                    <a:pt x="13819" y="9933"/>
                  </a:lnTo>
                  <a:cubicBezTo>
                    <a:pt x="13958" y="10169"/>
                    <a:pt x="14225" y="10338"/>
                    <a:pt x="14529" y="10338"/>
                  </a:cubicBezTo>
                  <a:cubicBezTo>
                    <a:pt x="14793" y="10338"/>
                    <a:pt x="15040" y="10184"/>
                    <a:pt x="15181" y="9964"/>
                  </a:cubicBezTo>
                  <a:lnTo>
                    <a:pt x="15181" y="9964"/>
                  </a:lnTo>
                  <a:cubicBezTo>
                    <a:pt x="15325" y="10184"/>
                    <a:pt x="15581" y="10338"/>
                    <a:pt x="15872" y="10338"/>
                  </a:cubicBezTo>
                  <a:cubicBezTo>
                    <a:pt x="16170" y="10338"/>
                    <a:pt x="16414" y="10176"/>
                    <a:pt x="16543" y="9947"/>
                  </a:cubicBezTo>
                  <a:lnTo>
                    <a:pt x="16543" y="9947"/>
                  </a:lnTo>
                  <a:cubicBezTo>
                    <a:pt x="16673" y="10176"/>
                    <a:pt x="16917" y="10338"/>
                    <a:pt x="17215" y="10338"/>
                  </a:cubicBezTo>
                  <a:cubicBezTo>
                    <a:pt x="17513" y="10338"/>
                    <a:pt x="17757" y="10176"/>
                    <a:pt x="17886" y="9947"/>
                  </a:cubicBezTo>
                  <a:lnTo>
                    <a:pt x="17886" y="9947"/>
                  </a:lnTo>
                  <a:cubicBezTo>
                    <a:pt x="18016" y="10176"/>
                    <a:pt x="18260" y="10338"/>
                    <a:pt x="18558" y="10338"/>
                  </a:cubicBezTo>
                  <a:cubicBezTo>
                    <a:pt x="18856" y="10338"/>
                    <a:pt x="19100" y="10176"/>
                    <a:pt x="19229" y="9947"/>
                  </a:cubicBezTo>
                  <a:lnTo>
                    <a:pt x="19229" y="9947"/>
                  </a:lnTo>
                  <a:cubicBezTo>
                    <a:pt x="19359" y="10176"/>
                    <a:pt x="19603" y="10338"/>
                    <a:pt x="19901" y="10338"/>
                  </a:cubicBezTo>
                  <a:cubicBezTo>
                    <a:pt x="20192" y="10338"/>
                    <a:pt x="20448" y="10184"/>
                    <a:pt x="20592" y="9964"/>
                  </a:cubicBezTo>
                  <a:lnTo>
                    <a:pt x="20592" y="9964"/>
                  </a:lnTo>
                  <a:cubicBezTo>
                    <a:pt x="20733" y="10184"/>
                    <a:pt x="20980" y="10338"/>
                    <a:pt x="21244" y="10338"/>
                  </a:cubicBezTo>
                  <a:cubicBezTo>
                    <a:pt x="21692" y="10338"/>
                    <a:pt x="22058" y="9972"/>
                    <a:pt x="22058" y="9565"/>
                  </a:cubicBezTo>
                  <a:cubicBezTo>
                    <a:pt x="22058" y="9117"/>
                    <a:pt x="21692" y="8751"/>
                    <a:pt x="21244" y="8751"/>
                  </a:cubicBezTo>
                  <a:cubicBezTo>
                    <a:pt x="20980" y="8751"/>
                    <a:pt x="20733" y="8905"/>
                    <a:pt x="20592" y="9136"/>
                  </a:cubicBezTo>
                  <a:lnTo>
                    <a:pt x="20592" y="9136"/>
                  </a:lnTo>
                  <a:cubicBezTo>
                    <a:pt x="20448" y="8905"/>
                    <a:pt x="20192" y="8751"/>
                    <a:pt x="19901" y="8751"/>
                  </a:cubicBezTo>
                  <a:cubicBezTo>
                    <a:pt x="19603" y="8751"/>
                    <a:pt x="19359" y="8913"/>
                    <a:pt x="19229" y="9153"/>
                  </a:cubicBezTo>
                  <a:lnTo>
                    <a:pt x="19229" y="9153"/>
                  </a:lnTo>
                  <a:cubicBezTo>
                    <a:pt x="19100" y="8913"/>
                    <a:pt x="18856" y="8751"/>
                    <a:pt x="18558" y="8751"/>
                  </a:cubicBezTo>
                  <a:cubicBezTo>
                    <a:pt x="18260" y="8751"/>
                    <a:pt x="18016" y="8913"/>
                    <a:pt x="17886" y="9153"/>
                  </a:cubicBezTo>
                  <a:lnTo>
                    <a:pt x="17886" y="9153"/>
                  </a:lnTo>
                  <a:cubicBezTo>
                    <a:pt x="17757" y="8913"/>
                    <a:pt x="17513" y="8751"/>
                    <a:pt x="17215" y="8751"/>
                  </a:cubicBezTo>
                  <a:cubicBezTo>
                    <a:pt x="16917" y="8751"/>
                    <a:pt x="16673" y="8913"/>
                    <a:pt x="16543" y="9153"/>
                  </a:cubicBezTo>
                  <a:lnTo>
                    <a:pt x="16543" y="9153"/>
                  </a:lnTo>
                  <a:cubicBezTo>
                    <a:pt x="16414" y="8913"/>
                    <a:pt x="16170" y="8751"/>
                    <a:pt x="15872" y="8751"/>
                  </a:cubicBezTo>
                  <a:cubicBezTo>
                    <a:pt x="15581" y="8751"/>
                    <a:pt x="15325" y="8905"/>
                    <a:pt x="15181" y="9136"/>
                  </a:cubicBezTo>
                  <a:lnTo>
                    <a:pt x="15181" y="9136"/>
                  </a:lnTo>
                  <a:cubicBezTo>
                    <a:pt x="15040" y="8905"/>
                    <a:pt x="14793" y="8751"/>
                    <a:pt x="14529" y="8751"/>
                  </a:cubicBezTo>
                  <a:close/>
                  <a:moveTo>
                    <a:pt x="2279" y="11518"/>
                  </a:moveTo>
                  <a:lnTo>
                    <a:pt x="2320" y="11559"/>
                  </a:lnTo>
                  <a:lnTo>
                    <a:pt x="2279" y="11640"/>
                  </a:lnTo>
                  <a:lnTo>
                    <a:pt x="692" y="11640"/>
                  </a:lnTo>
                  <a:lnTo>
                    <a:pt x="651" y="11559"/>
                  </a:lnTo>
                  <a:lnTo>
                    <a:pt x="692" y="11518"/>
                  </a:lnTo>
                  <a:close/>
                  <a:moveTo>
                    <a:pt x="13105" y="11518"/>
                  </a:moveTo>
                  <a:lnTo>
                    <a:pt x="13145" y="11559"/>
                  </a:lnTo>
                  <a:lnTo>
                    <a:pt x="13105" y="11640"/>
                  </a:lnTo>
                  <a:lnTo>
                    <a:pt x="8994" y="11640"/>
                  </a:lnTo>
                  <a:lnTo>
                    <a:pt x="8913" y="11559"/>
                  </a:lnTo>
                  <a:lnTo>
                    <a:pt x="8994" y="11518"/>
                  </a:lnTo>
                  <a:close/>
                  <a:moveTo>
                    <a:pt x="692" y="10867"/>
                  </a:moveTo>
                  <a:cubicBezTo>
                    <a:pt x="326" y="10867"/>
                    <a:pt x="0" y="11193"/>
                    <a:pt x="0" y="11559"/>
                  </a:cubicBezTo>
                  <a:cubicBezTo>
                    <a:pt x="0" y="11966"/>
                    <a:pt x="326" y="12291"/>
                    <a:pt x="692" y="12291"/>
                  </a:cubicBezTo>
                  <a:lnTo>
                    <a:pt x="2279" y="12291"/>
                  </a:lnTo>
                  <a:cubicBezTo>
                    <a:pt x="2686" y="12291"/>
                    <a:pt x="3012" y="11966"/>
                    <a:pt x="3012" y="11559"/>
                  </a:cubicBezTo>
                  <a:cubicBezTo>
                    <a:pt x="3012" y="11193"/>
                    <a:pt x="2686" y="10867"/>
                    <a:pt x="2279" y="10867"/>
                  </a:cubicBezTo>
                  <a:close/>
                  <a:moveTo>
                    <a:pt x="8994" y="10867"/>
                  </a:moveTo>
                  <a:cubicBezTo>
                    <a:pt x="8587" y="10867"/>
                    <a:pt x="8262" y="11193"/>
                    <a:pt x="8262" y="11559"/>
                  </a:cubicBezTo>
                  <a:cubicBezTo>
                    <a:pt x="8262" y="11966"/>
                    <a:pt x="8587" y="12291"/>
                    <a:pt x="8994" y="12291"/>
                  </a:cubicBezTo>
                  <a:lnTo>
                    <a:pt x="13105" y="12291"/>
                  </a:lnTo>
                  <a:cubicBezTo>
                    <a:pt x="13512" y="12291"/>
                    <a:pt x="13837" y="11966"/>
                    <a:pt x="13837" y="11559"/>
                  </a:cubicBezTo>
                  <a:cubicBezTo>
                    <a:pt x="13837" y="11193"/>
                    <a:pt x="13512" y="10867"/>
                    <a:pt x="13105" y="10867"/>
                  </a:cubicBezTo>
                  <a:close/>
                  <a:moveTo>
                    <a:pt x="14529" y="13146"/>
                  </a:moveTo>
                  <a:cubicBezTo>
                    <a:pt x="14570" y="13146"/>
                    <a:pt x="14610" y="13187"/>
                    <a:pt x="14610" y="13268"/>
                  </a:cubicBezTo>
                  <a:cubicBezTo>
                    <a:pt x="14610" y="13309"/>
                    <a:pt x="14570" y="13350"/>
                    <a:pt x="14529" y="13350"/>
                  </a:cubicBezTo>
                  <a:lnTo>
                    <a:pt x="14407" y="13268"/>
                  </a:lnTo>
                  <a:lnTo>
                    <a:pt x="14529" y="13146"/>
                  </a:lnTo>
                  <a:close/>
                  <a:moveTo>
                    <a:pt x="15872" y="13146"/>
                  </a:moveTo>
                  <a:cubicBezTo>
                    <a:pt x="15913" y="13146"/>
                    <a:pt x="15994" y="13187"/>
                    <a:pt x="15994" y="13268"/>
                  </a:cubicBezTo>
                  <a:cubicBezTo>
                    <a:pt x="15994" y="13309"/>
                    <a:pt x="15913" y="13350"/>
                    <a:pt x="15872" y="13350"/>
                  </a:cubicBezTo>
                  <a:lnTo>
                    <a:pt x="15750" y="13268"/>
                  </a:lnTo>
                  <a:lnTo>
                    <a:pt x="15872" y="13146"/>
                  </a:lnTo>
                  <a:close/>
                  <a:moveTo>
                    <a:pt x="17215" y="13146"/>
                  </a:moveTo>
                  <a:cubicBezTo>
                    <a:pt x="17256" y="13146"/>
                    <a:pt x="17337" y="13187"/>
                    <a:pt x="17337" y="13268"/>
                  </a:cubicBezTo>
                  <a:cubicBezTo>
                    <a:pt x="17337" y="13309"/>
                    <a:pt x="17256" y="13350"/>
                    <a:pt x="17215" y="13350"/>
                  </a:cubicBezTo>
                  <a:lnTo>
                    <a:pt x="17093" y="13268"/>
                  </a:lnTo>
                  <a:lnTo>
                    <a:pt x="17215" y="13146"/>
                  </a:lnTo>
                  <a:close/>
                  <a:moveTo>
                    <a:pt x="18558" y="13146"/>
                  </a:moveTo>
                  <a:cubicBezTo>
                    <a:pt x="18639" y="13146"/>
                    <a:pt x="18680" y="13187"/>
                    <a:pt x="18680" y="13268"/>
                  </a:cubicBezTo>
                  <a:cubicBezTo>
                    <a:pt x="18680" y="13309"/>
                    <a:pt x="18639" y="13350"/>
                    <a:pt x="18558" y="13350"/>
                  </a:cubicBezTo>
                  <a:lnTo>
                    <a:pt x="18436" y="13268"/>
                  </a:lnTo>
                  <a:lnTo>
                    <a:pt x="18558" y="13146"/>
                  </a:lnTo>
                  <a:close/>
                  <a:moveTo>
                    <a:pt x="19901" y="13146"/>
                  </a:moveTo>
                  <a:lnTo>
                    <a:pt x="20023" y="13268"/>
                  </a:lnTo>
                  <a:lnTo>
                    <a:pt x="19901" y="13350"/>
                  </a:lnTo>
                  <a:cubicBezTo>
                    <a:pt x="19860" y="13350"/>
                    <a:pt x="19779" y="13309"/>
                    <a:pt x="19779" y="13268"/>
                  </a:cubicBezTo>
                  <a:cubicBezTo>
                    <a:pt x="19779" y="13187"/>
                    <a:pt x="19860" y="13146"/>
                    <a:pt x="19901" y="13146"/>
                  </a:cubicBezTo>
                  <a:close/>
                  <a:moveTo>
                    <a:pt x="21244" y="13146"/>
                  </a:moveTo>
                  <a:lnTo>
                    <a:pt x="21366" y="13268"/>
                  </a:lnTo>
                  <a:lnTo>
                    <a:pt x="21244" y="13350"/>
                  </a:lnTo>
                  <a:cubicBezTo>
                    <a:pt x="21203" y="13350"/>
                    <a:pt x="21163" y="13309"/>
                    <a:pt x="21163" y="13268"/>
                  </a:cubicBezTo>
                  <a:cubicBezTo>
                    <a:pt x="21163" y="13187"/>
                    <a:pt x="21203" y="13146"/>
                    <a:pt x="21244" y="13146"/>
                  </a:cubicBezTo>
                  <a:close/>
                  <a:moveTo>
                    <a:pt x="2279" y="13309"/>
                  </a:moveTo>
                  <a:lnTo>
                    <a:pt x="2320" y="13390"/>
                  </a:lnTo>
                  <a:lnTo>
                    <a:pt x="2279" y="13431"/>
                  </a:lnTo>
                  <a:lnTo>
                    <a:pt x="692" y="13431"/>
                  </a:lnTo>
                  <a:lnTo>
                    <a:pt x="651" y="13390"/>
                  </a:lnTo>
                  <a:lnTo>
                    <a:pt x="692" y="13309"/>
                  </a:lnTo>
                  <a:close/>
                  <a:moveTo>
                    <a:pt x="13105" y="13309"/>
                  </a:moveTo>
                  <a:lnTo>
                    <a:pt x="13145" y="13390"/>
                  </a:lnTo>
                  <a:lnTo>
                    <a:pt x="13105" y="13431"/>
                  </a:lnTo>
                  <a:lnTo>
                    <a:pt x="8994" y="13431"/>
                  </a:lnTo>
                  <a:lnTo>
                    <a:pt x="8913" y="13390"/>
                  </a:lnTo>
                  <a:lnTo>
                    <a:pt x="8994" y="13309"/>
                  </a:lnTo>
                  <a:close/>
                  <a:moveTo>
                    <a:pt x="692" y="12658"/>
                  </a:moveTo>
                  <a:cubicBezTo>
                    <a:pt x="326" y="12658"/>
                    <a:pt x="0" y="12983"/>
                    <a:pt x="0" y="13390"/>
                  </a:cubicBezTo>
                  <a:cubicBezTo>
                    <a:pt x="0" y="13756"/>
                    <a:pt x="326" y="14082"/>
                    <a:pt x="692" y="14082"/>
                  </a:cubicBezTo>
                  <a:lnTo>
                    <a:pt x="2279" y="14082"/>
                  </a:lnTo>
                  <a:cubicBezTo>
                    <a:pt x="2686" y="14082"/>
                    <a:pt x="3012" y="13756"/>
                    <a:pt x="3012" y="13390"/>
                  </a:cubicBezTo>
                  <a:cubicBezTo>
                    <a:pt x="3012" y="12983"/>
                    <a:pt x="2686" y="12658"/>
                    <a:pt x="2279" y="12658"/>
                  </a:cubicBezTo>
                  <a:close/>
                  <a:moveTo>
                    <a:pt x="14529" y="12454"/>
                  </a:moveTo>
                  <a:cubicBezTo>
                    <a:pt x="14161" y="12454"/>
                    <a:pt x="13848" y="12702"/>
                    <a:pt x="13748" y="13038"/>
                  </a:cubicBezTo>
                  <a:lnTo>
                    <a:pt x="13748" y="13038"/>
                  </a:lnTo>
                  <a:cubicBezTo>
                    <a:pt x="13624" y="12811"/>
                    <a:pt x="13384" y="12658"/>
                    <a:pt x="13105" y="12658"/>
                  </a:cubicBezTo>
                  <a:lnTo>
                    <a:pt x="8994" y="12658"/>
                  </a:lnTo>
                  <a:cubicBezTo>
                    <a:pt x="8587" y="12658"/>
                    <a:pt x="8262" y="12983"/>
                    <a:pt x="8262" y="13390"/>
                  </a:cubicBezTo>
                  <a:cubicBezTo>
                    <a:pt x="8262" y="13756"/>
                    <a:pt x="8587" y="14082"/>
                    <a:pt x="8994" y="14082"/>
                  </a:cubicBezTo>
                  <a:lnTo>
                    <a:pt x="13105" y="14082"/>
                  </a:lnTo>
                  <a:cubicBezTo>
                    <a:pt x="13430" y="14082"/>
                    <a:pt x="13704" y="13874"/>
                    <a:pt x="13800" y="13603"/>
                  </a:cubicBezTo>
                  <a:lnTo>
                    <a:pt x="13800" y="13603"/>
                  </a:lnTo>
                  <a:cubicBezTo>
                    <a:pt x="13934" y="13856"/>
                    <a:pt x="14211" y="14041"/>
                    <a:pt x="14529" y="14041"/>
                  </a:cubicBezTo>
                  <a:cubicBezTo>
                    <a:pt x="14793" y="14041"/>
                    <a:pt x="15040" y="13887"/>
                    <a:pt x="15181" y="13667"/>
                  </a:cubicBezTo>
                  <a:lnTo>
                    <a:pt x="15181" y="13667"/>
                  </a:lnTo>
                  <a:cubicBezTo>
                    <a:pt x="15325" y="13887"/>
                    <a:pt x="15581" y="14041"/>
                    <a:pt x="15872" y="14041"/>
                  </a:cubicBezTo>
                  <a:cubicBezTo>
                    <a:pt x="16170" y="14041"/>
                    <a:pt x="16414" y="13879"/>
                    <a:pt x="16543" y="13651"/>
                  </a:cubicBezTo>
                  <a:lnTo>
                    <a:pt x="16543" y="13651"/>
                  </a:lnTo>
                  <a:cubicBezTo>
                    <a:pt x="16673" y="13879"/>
                    <a:pt x="16917" y="14041"/>
                    <a:pt x="17215" y="14041"/>
                  </a:cubicBezTo>
                  <a:cubicBezTo>
                    <a:pt x="17513" y="14041"/>
                    <a:pt x="17757" y="13879"/>
                    <a:pt x="17886" y="13651"/>
                  </a:cubicBezTo>
                  <a:lnTo>
                    <a:pt x="17886" y="13651"/>
                  </a:lnTo>
                  <a:cubicBezTo>
                    <a:pt x="18016" y="13879"/>
                    <a:pt x="18260" y="14041"/>
                    <a:pt x="18558" y="14041"/>
                  </a:cubicBezTo>
                  <a:cubicBezTo>
                    <a:pt x="18856" y="14041"/>
                    <a:pt x="19100" y="13879"/>
                    <a:pt x="19229" y="13651"/>
                  </a:cubicBezTo>
                  <a:lnTo>
                    <a:pt x="19229" y="13651"/>
                  </a:lnTo>
                  <a:cubicBezTo>
                    <a:pt x="19359" y="13879"/>
                    <a:pt x="19603" y="14041"/>
                    <a:pt x="19901" y="14041"/>
                  </a:cubicBezTo>
                  <a:cubicBezTo>
                    <a:pt x="20192" y="14041"/>
                    <a:pt x="20448" y="13887"/>
                    <a:pt x="20592" y="13667"/>
                  </a:cubicBezTo>
                  <a:lnTo>
                    <a:pt x="20592" y="13667"/>
                  </a:lnTo>
                  <a:cubicBezTo>
                    <a:pt x="20733" y="13887"/>
                    <a:pt x="20980" y="14041"/>
                    <a:pt x="21244" y="14041"/>
                  </a:cubicBezTo>
                  <a:cubicBezTo>
                    <a:pt x="21692" y="14041"/>
                    <a:pt x="22058" y="13675"/>
                    <a:pt x="22058" y="13268"/>
                  </a:cubicBezTo>
                  <a:cubicBezTo>
                    <a:pt x="22058" y="12820"/>
                    <a:pt x="21692" y="12454"/>
                    <a:pt x="21244" y="12454"/>
                  </a:cubicBezTo>
                  <a:cubicBezTo>
                    <a:pt x="20980" y="12454"/>
                    <a:pt x="20733" y="12609"/>
                    <a:pt x="20592" y="12839"/>
                  </a:cubicBezTo>
                  <a:lnTo>
                    <a:pt x="20592" y="12839"/>
                  </a:lnTo>
                  <a:cubicBezTo>
                    <a:pt x="20448" y="12609"/>
                    <a:pt x="20192" y="12454"/>
                    <a:pt x="19901" y="12454"/>
                  </a:cubicBezTo>
                  <a:cubicBezTo>
                    <a:pt x="19603" y="12454"/>
                    <a:pt x="19359" y="12616"/>
                    <a:pt x="19229" y="12857"/>
                  </a:cubicBezTo>
                  <a:lnTo>
                    <a:pt x="19229" y="12857"/>
                  </a:lnTo>
                  <a:cubicBezTo>
                    <a:pt x="19100" y="12616"/>
                    <a:pt x="18856" y="12454"/>
                    <a:pt x="18558" y="12454"/>
                  </a:cubicBezTo>
                  <a:cubicBezTo>
                    <a:pt x="18260" y="12454"/>
                    <a:pt x="18016" y="12616"/>
                    <a:pt x="17886" y="12857"/>
                  </a:cubicBezTo>
                  <a:lnTo>
                    <a:pt x="17886" y="12857"/>
                  </a:lnTo>
                  <a:cubicBezTo>
                    <a:pt x="17757" y="12616"/>
                    <a:pt x="17513" y="12454"/>
                    <a:pt x="17215" y="12454"/>
                  </a:cubicBezTo>
                  <a:cubicBezTo>
                    <a:pt x="16917" y="12454"/>
                    <a:pt x="16673" y="12616"/>
                    <a:pt x="16543" y="12857"/>
                  </a:cubicBezTo>
                  <a:lnTo>
                    <a:pt x="16543" y="12857"/>
                  </a:lnTo>
                  <a:cubicBezTo>
                    <a:pt x="16414" y="12616"/>
                    <a:pt x="16170" y="12454"/>
                    <a:pt x="15872" y="12454"/>
                  </a:cubicBezTo>
                  <a:cubicBezTo>
                    <a:pt x="15581" y="12454"/>
                    <a:pt x="15325" y="12609"/>
                    <a:pt x="15181" y="12839"/>
                  </a:cubicBezTo>
                  <a:lnTo>
                    <a:pt x="15181" y="12839"/>
                  </a:lnTo>
                  <a:cubicBezTo>
                    <a:pt x="15040" y="12609"/>
                    <a:pt x="14793" y="12454"/>
                    <a:pt x="14529" y="12454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68" name="Google Shape;1895;p36"/>
            <p:cNvSpPr/>
            <p:nvPr/>
          </p:nvSpPr>
          <p:spPr>
            <a:xfrm>
              <a:off x="2026800" y="3394800"/>
              <a:ext cx="353160" cy="233280"/>
            </a:xfrm>
            <a:custGeom>
              <a:avLst/>
              <a:gdLst>
                <a:gd name="textAreaLeft" fmla="*/ 0 w 353160"/>
                <a:gd name="textAreaRight" fmla="*/ 353520 w 353160"/>
                <a:gd name="textAreaTop" fmla="*/ 0 h 233280"/>
                <a:gd name="textAreaBottom" fmla="*/ 233640 h 233280"/>
              </a:gdLst>
              <a:ahLst/>
              <a:cxnLst/>
              <a:rect l="textAreaLeft" t="textAreaTop" r="textAreaRight" b="textAreaBottom"/>
              <a:pathLst>
                <a:path w="21367" h="13431">
                  <a:moveTo>
                    <a:pt x="366" y="82"/>
                  </a:moveTo>
                  <a:cubicBezTo>
                    <a:pt x="163" y="82"/>
                    <a:pt x="0" y="245"/>
                    <a:pt x="0" y="489"/>
                  </a:cubicBezTo>
                  <a:cubicBezTo>
                    <a:pt x="0" y="693"/>
                    <a:pt x="163" y="856"/>
                    <a:pt x="366" y="856"/>
                  </a:cubicBezTo>
                  <a:lnTo>
                    <a:pt x="1954" y="856"/>
                  </a:lnTo>
                  <a:cubicBezTo>
                    <a:pt x="2157" y="856"/>
                    <a:pt x="2360" y="693"/>
                    <a:pt x="2360" y="489"/>
                  </a:cubicBezTo>
                  <a:cubicBezTo>
                    <a:pt x="2360" y="245"/>
                    <a:pt x="2157" y="82"/>
                    <a:pt x="1954" y="82"/>
                  </a:cubicBezTo>
                  <a:close/>
                  <a:moveTo>
                    <a:pt x="3703" y="82"/>
                  </a:moveTo>
                  <a:cubicBezTo>
                    <a:pt x="3500" y="82"/>
                    <a:pt x="3337" y="245"/>
                    <a:pt x="3337" y="489"/>
                  </a:cubicBezTo>
                  <a:cubicBezTo>
                    <a:pt x="3337" y="693"/>
                    <a:pt x="3500" y="856"/>
                    <a:pt x="3703" y="856"/>
                  </a:cubicBezTo>
                  <a:lnTo>
                    <a:pt x="7855" y="856"/>
                  </a:lnTo>
                  <a:cubicBezTo>
                    <a:pt x="8058" y="856"/>
                    <a:pt x="8221" y="693"/>
                    <a:pt x="8221" y="489"/>
                  </a:cubicBezTo>
                  <a:cubicBezTo>
                    <a:pt x="8221" y="245"/>
                    <a:pt x="8058" y="82"/>
                    <a:pt x="7855" y="82"/>
                  </a:cubicBezTo>
                  <a:close/>
                  <a:moveTo>
                    <a:pt x="9605" y="1"/>
                  </a:moveTo>
                  <a:cubicBezTo>
                    <a:pt x="9360" y="1"/>
                    <a:pt x="9157" y="204"/>
                    <a:pt x="9157" y="489"/>
                  </a:cubicBezTo>
                  <a:cubicBezTo>
                    <a:pt x="9157" y="733"/>
                    <a:pt x="9360" y="937"/>
                    <a:pt x="9605" y="937"/>
                  </a:cubicBezTo>
                  <a:cubicBezTo>
                    <a:pt x="9849" y="937"/>
                    <a:pt x="10052" y="733"/>
                    <a:pt x="10052" y="489"/>
                  </a:cubicBezTo>
                  <a:cubicBezTo>
                    <a:pt x="10052" y="204"/>
                    <a:pt x="9849" y="1"/>
                    <a:pt x="9605" y="1"/>
                  </a:cubicBezTo>
                  <a:close/>
                  <a:moveTo>
                    <a:pt x="10948" y="1"/>
                  </a:moveTo>
                  <a:cubicBezTo>
                    <a:pt x="10703" y="1"/>
                    <a:pt x="10500" y="204"/>
                    <a:pt x="10500" y="489"/>
                  </a:cubicBezTo>
                  <a:cubicBezTo>
                    <a:pt x="10500" y="733"/>
                    <a:pt x="10703" y="937"/>
                    <a:pt x="10948" y="937"/>
                  </a:cubicBezTo>
                  <a:cubicBezTo>
                    <a:pt x="11192" y="937"/>
                    <a:pt x="11395" y="733"/>
                    <a:pt x="11395" y="489"/>
                  </a:cubicBezTo>
                  <a:cubicBezTo>
                    <a:pt x="11395" y="204"/>
                    <a:pt x="11192" y="1"/>
                    <a:pt x="10948" y="1"/>
                  </a:cubicBezTo>
                  <a:close/>
                  <a:moveTo>
                    <a:pt x="12291" y="1"/>
                  </a:moveTo>
                  <a:cubicBezTo>
                    <a:pt x="12046" y="1"/>
                    <a:pt x="11843" y="204"/>
                    <a:pt x="11843" y="489"/>
                  </a:cubicBezTo>
                  <a:cubicBezTo>
                    <a:pt x="11843" y="733"/>
                    <a:pt x="12046" y="937"/>
                    <a:pt x="12291" y="937"/>
                  </a:cubicBezTo>
                  <a:cubicBezTo>
                    <a:pt x="12535" y="937"/>
                    <a:pt x="12738" y="733"/>
                    <a:pt x="12738" y="489"/>
                  </a:cubicBezTo>
                  <a:cubicBezTo>
                    <a:pt x="12738" y="204"/>
                    <a:pt x="12535" y="1"/>
                    <a:pt x="12291" y="1"/>
                  </a:cubicBezTo>
                  <a:close/>
                  <a:moveTo>
                    <a:pt x="13634" y="1"/>
                  </a:moveTo>
                  <a:cubicBezTo>
                    <a:pt x="13389" y="1"/>
                    <a:pt x="13186" y="204"/>
                    <a:pt x="13186" y="489"/>
                  </a:cubicBezTo>
                  <a:cubicBezTo>
                    <a:pt x="13186" y="733"/>
                    <a:pt x="13389" y="937"/>
                    <a:pt x="13634" y="937"/>
                  </a:cubicBezTo>
                  <a:cubicBezTo>
                    <a:pt x="13878" y="937"/>
                    <a:pt x="14081" y="733"/>
                    <a:pt x="14081" y="489"/>
                  </a:cubicBezTo>
                  <a:cubicBezTo>
                    <a:pt x="14081" y="204"/>
                    <a:pt x="13878" y="1"/>
                    <a:pt x="13634" y="1"/>
                  </a:cubicBezTo>
                  <a:close/>
                  <a:moveTo>
                    <a:pt x="14977" y="1"/>
                  </a:moveTo>
                  <a:cubicBezTo>
                    <a:pt x="14732" y="1"/>
                    <a:pt x="14529" y="204"/>
                    <a:pt x="14529" y="489"/>
                  </a:cubicBezTo>
                  <a:cubicBezTo>
                    <a:pt x="14529" y="733"/>
                    <a:pt x="14732" y="937"/>
                    <a:pt x="14977" y="937"/>
                  </a:cubicBezTo>
                  <a:cubicBezTo>
                    <a:pt x="15221" y="937"/>
                    <a:pt x="15424" y="733"/>
                    <a:pt x="15424" y="489"/>
                  </a:cubicBezTo>
                  <a:cubicBezTo>
                    <a:pt x="15424" y="204"/>
                    <a:pt x="15221" y="1"/>
                    <a:pt x="14977" y="1"/>
                  </a:cubicBezTo>
                  <a:close/>
                  <a:moveTo>
                    <a:pt x="16320" y="1"/>
                  </a:moveTo>
                  <a:cubicBezTo>
                    <a:pt x="16075" y="1"/>
                    <a:pt x="15872" y="204"/>
                    <a:pt x="15872" y="489"/>
                  </a:cubicBezTo>
                  <a:cubicBezTo>
                    <a:pt x="15872" y="733"/>
                    <a:pt x="16075" y="937"/>
                    <a:pt x="16320" y="937"/>
                  </a:cubicBezTo>
                  <a:cubicBezTo>
                    <a:pt x="16564" y="937"/>
                    <a:pt x="16767" y="733"/>
                    <a:pt x="16767" y="489"/>
                  </a:cubicBezTo>
                  <a:cubicBezTo>
                    <a:pt x="16767" y="204"/>
                    <a:pt x="16564" y="1"/>
                    <a:pt x="16320" y="1"/>
                  </a:cubicBezTo>
                  <a:close/>
                  <a:moveTo>
                    <a:pt x="366" y="1873"/>
                  </a:moveTo>
                  <a:cubicBezTo>
                    <a:pt x="163" y="1873"/>
                    <a:pt x="0" y="2036"/>
                    <a:pt x="0" y="2280"/>
                  </a:cubicBezTo>
                  <a:cubicBezTo>
                    <a:pt x="0" y="2483"/>
                    <a:pt x="163" y="2646"/>
                    <a:pt x="366" y="2646"/>
                  </a:cubicBezTo>
                  <a:lnTo>
                    <a:pt x="1954" y="2646"/>
                  </a:lnTo>
                  <a:cubicBezTo>
                    <a:pt x="2157" y="2646"/>
                    <a:pt x="2360" y="2483"/>
                    <a:pt x="2360" y="2280"/>
                  </a:cubicBezTo>
                  <a:cubicBezTo>
                    <a:pt x="2360" y="2036"/>
                    <a:pt x="2157" y="1873"/>
                    <a:pt x="1954" y="1873"/>
                  </a:cubicBezTo>
                  <a:close/>
                  <a:moveTo>
                    <a:pt x="3703" y="1873"/>
                  </a:moveTo>
                  <a:cubicBezTo>
                    <a:pt x="3500" y="1873"/>
                    <a:pt x="3337" y="2036"/>
                    <a:pt x="3337" y="2280"/>
                  </a:cubicBezTo>
                  <a:cubicBezTo>
                    <a:pt x="3337" y="2483"/>
                    <a:pt x="3500" y="2646"/>
                    <a:pt x="3703" y="2646"/>
                  </a:cubicBezTo>
                  <a:lnTo>
                    <a:pt x="7855" y="2646"/>
                  </a:lnTo>
                  <a:cubicBezTo>
                    <a:pt x="8058" y="2646"/>
                    <a:pt x="8221" y="2483"/>
                    <a:pt x="8221" y="2280"/>
                  </a:cubicBezTo>
                  <a:cubicBezTo>
                    <a:pt x="8221" y="2036"/>
                    <a:pt x="8058" y="1873"/>
                    <a:pt x="7855" y="1873"/>
                  </a:cubicBezTo>
                  <a:close/>
                  <a:moveTo>
                    <a:pt x="366" y="3664"/>
                  </a:moveTo>
                  <a:cubicBezTo>
                    <a:pt x="163" y="3664"/>
                    <a:pt x="0" y="3867"/>
                    <a:pt x="0" y="4071"/>
                  </a:cubicBezTo>
                  <a:cubicBezTo>
                    <a:pt x="0" y="4274"/>
                    <a:pt x="163" y="4437"/>
                    <a:pt x="366" y="4437"/>
                  </a:cubicBezTo>
                  <a:lnTo>
                    <a:pt x="1954" y="4437"/>
                  </a:lnTo>
                  <a:cubicBezTo>
                    <a:pt x="2157" y="4437"/>
                    <a:pt x="2360" y="4274"/>
                    <a:pt x="2360" y="4071"/>
                  </a:cubicBezTo>
                  <a:cubicBezTo>
                    <a:pt x="2360" y="3867"/>
                    <a:pt x="2157" y="3664"/>
                    <a:pt x="1954" y="3664"/>
                  </a:cubicBezTo>
                  <a:close/>
                  <a:moveTo>
                    <a:pt x="3703" y="3664"/>
                  </a:moveTo>
                  <a:cubicBezTo>
                    <a:pt x="3500" y="3664"/>
                    <a:pt x="3337" y="3867"/>
                    <a:pt x="3337" y="4071"/>
                  </a:cubicBezTo>
                  <a:cubicBezTo>
                    <a:pt x="3337" y="4274"/>
                    <a:pt x="3500" y="4437"/>
                    <a:pt x="3703" y="4437"/>
                  </a:cubicBezTo>
                  <a:lnTo>
                    <a:pt x="7855" y="4437"/>
                  </a:lnTo>
                  <a:cubicBezTo>
                    <a:pt x="8058" y="4437"/>
                    <a:pt x="8221" y="4274"/>
                    <a:pt x="8221" y="4071"/>
                  </a:cubicBezTo>
                  <a:cubicBezTo>
                    <a:pt x="8221" y="3867"/>
                    <a:pt x="8058" y="3664"/>
                    <a:pt x="7855" y="3664"/>
                  </a:cubicBezTo>
                  <a:close/>
                  <a:moveTo>
                    <a:pt x="9605" y="3623"/>
                  </a:moveTo>
                  <a:cubicBezTo>
                    <a:pt x="9360" y="3623"/>
                    <a:pt x="9157" y="3826"/>
                    <a:pt x="9157" y="4071"/>
                  </a:cubicBezTo>
                  <a:cubicBezTo>
                    <a:pt x="9157" y="4315"/>
                    <a:pt x="9360" y="4518"/>
                    <a:pt x="9605" y="4518"/>
                  </a:cubicBezTo>
                  <a:cubicBezTo>
                    <a:pt x="9849" y="4518"/>
                    <a:pt x="10052" y="4315"/>
                    <a:pt x="10052" y="4071"/>
                  </a:cubicBezTo>
                  <a:cubicBezTo>
                    <a:pt x="10052" y="3826"/>
                    <a:pt x="9849" y="3623"/>
                    <a:pt x="9605" y="3623"/>
                  </a:cubicBezTo>
                  <a:close/>
                  <a:moveTo>
                    <a:pt x="10948" y="3623"/>
                  </a:moveTo>
                  <a:cubicBezTo>
                    <a:pt x="10703" y="3623"/>
                    <a:pt x="10500" y="3826"/>
                    <a:pt x="10500" y="4071"/>
                  </a:cubicBezTo>
                  <a:cubicBezTo>
                    <a:pt x="10500" y="4315"/>
                    <a:pt x="10703" y="4518"/>
                    <a:pt x="10948" y="4518"/>
                  </a:cubicBezTo>
                  <a:cubicBezTo>
                    <a:pt x="11192" y="4518"/>
                    <a:pt x="11395" y="4315"/>
                    <a:pt x="11395" y="4071"/>
                  </a:cubicBezTo>
                  <a:cubicBezTo>
                    <a:pt x="11395" y="3826"/>
                    <a:pt x="11192" y="3623"/>
                    <a:pt x="10948" y="3623"/>
                  </a:cubicBezTo>
                  <a:close/>
                  <a:moveTo>
                    <a:pt x="12291" y="3623"/>
                  </a:moveTo>
                  <a:cubicBezTo>
                    <a:pt x="12046" y="3623"/>
                    <a:pt x="11843" y="3826"/>
                    <a:pt x="11843" y="4071"/>
                  </a:cubicBezTo>
                  <a:cubicBezTo>
                    <a:pt x="11843" y="4315"/>
                    <a:pt x="12046" y="4518"/>
                    <a:pt x="12291" y="4518"/>
                  </a:cubicBezTo>
                  <a:cubicBezTo>
                    <a:pt x="12535" y="4518"/>
                    <a:pt x="12738" y="4315"/>
                    <a:pt x="12738" y="4071"/>
                  </a:cubicBezTo>
                  <a:cubicBezTo>
                    <a:pt x="12738" y="3826"/>
                    <a:pt x="12535" y="3623"/>
                    <a:pt x="12291" y="3623"/>
                  </a:cubicBezTo>
                  <a:close/>
                  <a:moveTo>
                    <a:pt x="13634" y="3623"/>
                  </a:moveTo>
                  <a:cubicBezTo>
                    <a:pt x="13389" y="3623"/>
                    <a:pt x="13186" y="3826"/>
                    <a:pt x="13186" y="4071"/>
                  </a:cubicBezTo>
                  <a:cubicBezTo>
                    <a:pt x="13186" y="4315"/>
                    <a:pt x="13389" y="4518"/>
                    <a:pt x="13634" y="4518"/>
                  </a:cubicBezTo>
                  <a:cubicBezTo>
                    <a:pt x="13878" y="4518"/>
                    <a:pt x="14081" y="4315"/>
                    <a:pt x="14081" y="4071"/>
                  </a:cubicBezTo>
                  <a:cubicBezTo>
                    <a:pt x="14081" y="3826"/>
                    <a:pt x="13878" y="3623"/>
                    <a:pt x="13634" y="3623"/>
                  </a:cubicBezTo>
                  <a:close/>
                  <a:moveTo>
                    <a:pt x="14977" y="3623"/>
                  </a:moveTo>
                  <a:cubicBezTo>
                    <a:pt x="14732" y="3623"/>
                    <a:pt x="14529" y="3826"/>
                    <a:pt x="14529" y="4071"/>
                  </a:cubicBezTo>
                  <a:cubicBezTo>
                    <a:pt x="14529" y="4315"/>
                    <a:pt x="14732" y="4518"/>
                    <a:pt x="14977" y="4518"/>
                  </a:cubicBezTo>
                  <a:cubicBezTo>
                    <a:pt x="15221" y="4518"/>
                    <a:pt x="15424" y="4315"/>
                    <a:pt x="15424" y="4071"/>
                  </a:cubicBezTo>
                  <a:cubicBezTo>
                    <a:pt x="15424" y="3826"/>
                    <a:pt x="15221" y="3623"/>
                    <a:pt x="14977" y="3623"/>
                  </a:cubicBezTo>
                  <a:close/>
                  <a:moveTo>
                    <a:pt x="16320" y="3623"/>
                  </a:moveTo>
                  <a:cubicBezTo>
                    <a:pt x="16075" y="3623"/>
                    <a:pt x="15872" y="3826"/>
                    <a:pt x="15872" y="4071"/>
                  </a:cubicBezTo>
                  <a:cubicBezTo>
                    <a:pt x="15872" y="4315"/>
                    <a:pt x="16075" y="4518"/>
                    <a:pt x="16320" y="4518"/>
                  </a:cubicBezTo>
                  <a:cubicBezTo>
                    <a:pt x="16564" y="4518"/>
                    <a:pt x="16767" y="4315"/>
                    <a:pt x="16767" y="4071"/>
                  </a:cubicBezTo>
                  <a:cubicBezTo>
                    <a:pt x="16767" y="3826"/>
                    <a:pt x="16564" y="3623"/>
                    <a:pt x="16320" y="3623"/>
                  </a:cubicBezTo>
                  <a:close/>
                  <a:moveTo>
                    <a:pt x="366" y="5454"/>
                  </a:moveTo>
                  <a:cubicBezTo>
                    <a:pt x="163" y="5454"/>
                    <a:pt x="0" y="5658"/>
                    <a:pt x="0" y="5861"/>
                  </a:cubicBezTo>
                  <a:cubicBezTo>
                    <a:pt x="0" y="6065"/>
                    <a:pt x="163" y="6228"/>
                    <a:pt x="366" y="6228"/>
                  </a:cubicBezTo>
                  <a:lnTo>
                    <a:pt x="1954" y="6228"/>
                  </a:lnTo>
                  <a:cubicBezTo>
                    <a:pt x="2157" y="6228"/>
                    <a:pt x="2360" y="6065"/>
                    <a:pt x="2360" y="5861"/>
                  </a:cubicBezTo>
                  <a:cubicBezTo>
                    <a:pt x="2360" y="5658"/>
                    <a:pt x="2157" y="5454"/>
                    <a:pt x="1954" y="5454"/>
                  </a:cubicBezTo>
                  <a:close/>
                  <a:moveTo>
                    <a:pt x="3703" y="5454"/>
                  </a:moveTo>
                  <a:cubicBezTo>
                    <a:pt x="3500" y="5454"/>
                    <a:pt x="3337" y="5658"/>
                    <a:pt x="3337" y="5861"/>
                  </a:cubicBezTo>
                  <a:cubicBezTo>
                    <a:pt x="3337" y="6065"/>
                    <a:pt x="3500" y="6228"/>
                    <a:pt x="3703" y="6228"/>
                  </a:cubicBezTo>
                  <a:lnTo>
                    <a:pt x="7855" y="6228"/>
                  </a:lnTo>
                  <a:cubicBezTo>
                    <a:pt x="8058" y="6228"/>
                    <a:pt x="8221" y="6065"/>
                    <a:pt x="8221" y="5861"/>
                  </a:cubicBezTo>
                  <a:cubicBezTo>
                    <a:pt x="8221" y="5658"/>
                    <a:pt x="8058" y="5454"/>
                    <a:pt x="7855" y="5454"/>
                  </a:cubicBezTo>
                  <a:close/>
                  <a:moveTo>
                    <a:pt x="366" y="7286"/>
                  </a:moveTo>
                  <a:cubicBezTo>
                    <a:pt x="163" y="7286"/>
                    <a:pt x="0" y="7448"/>
                    <a:pt x="0" y="7652"/>
                  </a:cubicBezTo>
                  <a:cubicBezTo>
                    <a:pt x="0" y="7855"/>
                    <a:pt x="163" y="8059"/>
                    <a:pt x="366" y="8059"/>
                  </a:cubicBezTo>
                  <a:lnTo>
                    <a:pt x="1954" y="8059"/>
                  </a:lnTo>
                  <a:cubicBezTo>
                    <a:pt x="2157" y="8059"/>
                    <a:pt x="2360" y="7855"/>
                    <a:pt x="2360" y="7652"/>
                  </a:cubicBezTo>
                  <a:cubicBezTo>
                    <a:pt x="2360" y="7448"/>
                    <a:pt x="2157" y="7286"/>
                    <a:pt x="1954" y="7286"/>
                  </a:cubicBezTo>
                  <a:close/>
                  <a:moveTo>
                    <a:pt x="3703" y="7286"/>
                  </a:moveTo>
                  <a:cubicBezTo>
                    <a:pt x="3500" y="7286"/>
                    <a:pt x="3337" y="7448"/>
                    <a:pt x="3337" y="7652"/>
                  </a:cubicBezTo>
                  <a:cubicBezTo>
                    <a:pt x="3337" y="7855"/>
                    <a:pt x="3500" y="8059"/>
                    <a:pt x="3703" y="8059"/>
                  </a:cubicBezTo>
                  <a:lnTo>
                    <a:pt x="7855" y="8059"/>
                  </a:lnTo>
                  <a:cubicBezTo>
                    <a:pt x="8058" y="8059"/>
                    <a:pt x="8221" y="7855"/>
                    <a:pt x="8221" y="7652"/>
                  </a:cubicBezTo>
                  <a:cubicBezTo>
                    <a:pt x="8221" y="7448"/>
                    <a:pt x="8058" y="7286"/>
                    <a:pt x="7855" y="7286"/>
                  </a:cubicBezTo>
                  <a:close/>
                  <a:moveTo>
                    <a:pt x="14203" y="8791"/>
                  </a:moveTo>
                  <a:cubicBezTo>
                    <a:pt x="13959" y="8791"/>
                    <a:pt x="13756" y="8995"/>
                    <a:pt x="13756" y="9239"/>
                  </a:cubicBezTo>
                  <a:cubicBezTo>
                    <a:pt x="13756" y="9483"/>
                    <a:pt x="13959" y="9687"/>
                    <a:pt x="14203" y="9687"/>
                  </a:cubicBezTo>
                  <a:cubicBezTo>
                    <a:pt x="14448" y="9687"/>
                    <a:pt x="14651" y="9483"/>
                    <a:pt x="14651" y="9239"/>
                  </a:cubicBezTo>
                  <a:cubicBezTo>
                    <a:pt x="14651" y="8995"/>
                    <a:pt x="14448" y="8791"/>
                    <a:pt x="14203" y="8791"/>
                  </a:cubicBezTo>
                  <a:close/>
                  <a:moveTo>
                    <a:pt x="15546" y="8791"/>
                  </a:moveTo>
                  <a:cubicBezTo>
                    <a:pt x="15302" y="8791"/>
                    <a:pt x="15099" y="8995"/>
                    <a:pt x="15099" y="9239"/>
                  </a:cubicBezTo>
                  <a:cubicBezTo>
                    <a:pt x="15099" y="9483"/>
                    <a:pt x="15302" y="9687"/>
                    <a:pt x="15546" y="9687"/>
                  </a:cubicBezTo>
                  <a:cubicBezTo>
                    <a:pt x="15791" y="9687"/>
                    <a:pt x="15994" y="9483"/>
                    <a:pt x="15994" y="9239"/>
                  </a:cubicBezTo>
                  <a:cubicBezTo>
                    <a:pt x="15994" y="8995"/>
                    <a:pt x="15791" y="8791"/>
                    <a:pt x="15546" y="8791"/>
                  </a:cubicBezTo>
                  <a:close/>
                  <a:moveTo>
                    <a:pt x="16889" y="8791"/>
                  </a:moveTo>
                  <a:cubicBezTo>
                    <a:pt x="16645" y="8791"/>
                    <a:pt x="16442" y="8995"/>
                    <a:pt x="16442" y="9239"/>
                  </a:cubicBezTo>
                  <a:cubicBezTo>
                    <a:pt x="16442" y="9483"/>
                    <a:pt x="16645" y="9687"/>
                    <a:pt x="16889" y="9687"/>
                  </a:cubicBezTo>
                  <a:cubicBezTo>
                    <a:pt x="17134" y="9687"/>
                    <a:pt x="17337" y="9483"/>
                    <a:pt x="17337" y="9239"/>
                  </a:cubicBezTo>
                  <a:cubicBezTo>
                    <a:pt x="17337" y="8995"/>
                    <a:pt x="17134" y="8791"/>
                    <a:pt x="16889" y="8791"/>
                  </a:cubicBezTo>
                  <a:close/>
                  <a:moveTo>
                    <a:pt x="18232" y="8791"/>
                  </a:moveTo>
                  <a:cubicBezTo>
                    <a:pt x="17988" y="8791"/>
                    <a:pt x="17785" y="8995"/>
                    <a:pt x="17785" y="9239"/>
                  </a:cubicBezTo>
                  <a:cubicBezTo>
                    <a:pt x="17785" y="9483"/>
                    <a:pt x="17988" y="9687"/>
                    <a:pt x="18232" y="9687"/>
                  </a:cubicBezTo>
                  <a:cubicBezTo>
                    <a:pt x="18477" y="9687"/>
                    <a:pt x="18680" y="9483"/>
                    <a:pt x="18680" y="9239"/>
                  </a:cubicBezTo>
                  <a:cubicBezTo>
                    <a:pt x="18680" y="8995"/>
                    <a:pt x="18477" y="8791"/>
                    <a:pt x="18232" y="8791"/>
                  </a:cubicBezTo>
                  <a:close/>
                  <a:moveTo>
                    <a:pt x="19575" y="8791"/>
                  </a:moveTo>
                  <a:cubicBezTo>
                    <a:pt x="19331" y="8791"/>
                    <a:pt x="19128" y="8995"/>
                    <a:pt x="19128" y="9239"/>
                  </a:cubicBezTo>
                  <a:cubicBezTo>
                    <a:pt x="19128" y="9483"/>
                    <a:pt x="19331" y="9687"/>
                    <a:pt x="19575" y="9687"/>
                  </a:cubicBezTo>
                  <a:cubicBezTo>
                    <a:pt x="19820" y="9687"/>
                    <a:pt x="20023" y="9483"/>
                    <a:pt x="20023" y="9239"/>
                  </a:cubicBezTo>
                  <a:cubicBezTo>
                    <a:pt x="20023" y="8995"/>
                    <a:pt x="19820" y="8791"/>
                    <a:pt x="19575" y="8791"/>
                  </a:cubicBezTo>
                  <a:close/>
                  <a:moveTo>
                    <a:pt x="20918" y="8791"/>
                  </a:moveTo>
                  <a:cubicBezTo>
                    <a:pt x="20674" y="8791"/>
                    <a:pt x="20471" y="8995"/>
                    <a:pt x="20471" y="9239"/>
                  </a:cubicBezTo>
                  <a:cubicBezTo>
                    <a:pt x="20471" y="9483"/>
                    <a:pt x="20674" y="9687"/>
                    <a:pt x="20918" y="9687"/>
                  </a:cubicBezTo>
                  <a:cubicBezTo>
                    <a:pt x="21163" y="9687"/>
                    <a:pt x="21366" y="9483"/>
                    <a:pt x="21366" y="9239"/>
                  </a:cubicBezTo>
                  <a:cubicBezTo>
                    <a:pt x="21366" y="8995"/>
                    <a:pt x="21163" y="8791"/>
                    <a:pt x="20918" y="8791"/>
                  </a:cubicBezTo>
                  <a:close/>
                  <a:moveTo>
                    <a:pt x="366" y="9076"/>
                  </a:moveTo>
                  <a:cubicBezTo>
                    <a:pt x="163" y="9076"/>
                    <a:pt x="0" y="9239"/>
                    <a:pt x="0" y="9443"/>
                  </a:cubicBezTo>
                  <a:cubicBezTo>
                    <a:pt x="0" y="9646"/>
                    <a:pt x="163" y="9850"/>
                    <a:pt x="366" y="9850"/>
                  </a:cubicBezTo>
                  <a:lnTo>
                    <a:pt x="1954" y="9850"/>
                  </a:lnTo>
                  <a:cubicBezTo>
                    <a:pt x="2157" y="9850"/>
                    <a:pt x="2360" y="9646"/>
                    <a:pt x="2360" y="9443"/>
                  </a:cubicBezTo>
                  <a:cubicBezTo>
                    <a:pt x="2360" y="9239"/>
                    <a:pt x="2157" y="9076"/>
                    <a:pt x="1954" y="9076"/>
                  </a:cubicBezTo>
                  <a:close/>
                  <a:moveTo>
                    <a:pt x="8669" y="9076"/>
                  </a:moveTo>
                  <a:cubicBezTo>
                    <a:pt x="8424" y="9076"/>
                    <a:pt x="8262" y="9239"/>
                    <a:pt x="8262" y="9443"/>
                  </a:cubicBezTo>
                  <a:cubicBezTo>
                    <a:pt x="8262" y="9646"/>
                    <a:pt x="8424" y="9850"/>
                    <a:pt x="8669" y="9850"/>
                  </a:cubicBezTo>
                  <a:lnTo>
                    <a:pt x="12779" y="9850"/>
                  </a:lnTo>
                  <a:cubicBezTo>
                    <a:pt x="12982" y="9850"/>
                    <a:pt x="13145" y="9646"/>
                    <a:pt x="13145" y="9443"/>
                  </a:cubicBezTo>
                  <a:cubicBezTo>
                    <a:pt x="13145" y="9239"/>
                    <a:pt x="12982" y="9076"/>
                    <a:pt x="12779" y="9076"/>
                  </a:cubicBezTo>
                  <a:close/>
                  <a:moveTo>
                    <a:pt x="366" y="10867"/>
                  </a:moveTo>
                  <a:cubicBezTo>
                    <a:pt x="163" y="10867"/>
                    <a:pt x="0" y="11030"/>
                    <a:pt x="0" y="11233"/>
                  </a:cubicBezTo>
                  <a:cubicBezTo>
                    <a:pt x="0" y="11478"/>
                    <a:pt x="163" y="11640"/>
                    <a:pt x="366" y="11640"/>
                  </a:cubicBezTo>
                  <a:lnTo>
                    <a:pt x="1954" y="11640"/>
                  </a:lnTo>
                  <a:cubicBezTo>
                    <a:pt x="2157" y="11640"/>
                    <a:pt x="2360" y="11478"/>
                    <a:pt x="2360" y="11233"/>
                  </a:cubicBezTo>
                  <a:cubicBezTo>
                    <a:pt x="2360" y="11030"/>
                    <a:pt x="2157" y="10867"/>
                    <a:pt x="1954" y="10867"/>
                  </a:cubicBezTo>
                  <a:close/>
                  <a:moveTo>
                    <a:pt x="8669" y="10867"/>
                  </a:moveTo>
                  <a:cubicBezTo>
                    <a:pt x="8424" y="10867"/>
                    <a:pt x="8262" y="11030"/>
                    <a:pt x="8262" y="11233"/>
                  </a:cubicBezTo>
                  <a:cubicBezTo>
                    <a:pt x="8262" y="11478"/>
                    <a:pt x="8424" y="11640"/>
                    <a:pt x="8669" y="11640"/>
                  </a:cubicBezTo>
                  <a:lnTo>
                    <a:pt x="12779" y="11640"/>
                  </a:lnTo>
                  <a:cubicBezTo>
                    <a:pt x="12982" y="11640"/>
                    <a:pt x="13145" y="11478"/>
                    <a:pt x="13145" y="11233"/>
                  </a:cubicBezTo>
                  <a:cubicBezTo>
                    <a:pt x="13145" y="11030"/>
                    <a:pt x="12982" y="10867"/>
                    <a:pt x="12779" y="10867"/>
                  </a:cubicBezTo>
                  <a:close/>
                  <a:moveTo>
                    <a:pt x="14203" y="12495"/>
                  </a:moveTo>
                  <a:cubicBezTo>
                    <a:pt x="13959" y="12495"/>
                    <a:pt x="13756" y="12698"/>
                    <a:pt x="13756" y="12943"/>
                  </a:cubicBezTo>
                  <a:cubicBezTo>
                    <a:pt x="13756" y="13187"/>
                    <a:pt x="13959" y="13390"/>
                    <a:pt x="14203" y="13390"/>
                  </a:cubicBezTo>
                  <a:cubicBezTo>
                    <a:pt x="14448" y="13390"/>
                    <a:pt x="14651" y="13187"/>
                    <a:pt x="14651" y="12943"/>
                  </a:cubicBezTo>
                  <a:cubicBezTo>
                    <a:pt x="14651" y="12698"/>
                    <a:pt x="14448" y="12495"/>
                    <a:pt x="14203" y="12495"/>
                  </a:cubicBezTo>
                  <a:close/>
                  <a:moveTo>
                    <a:pt x="15546" y="12495"/>
                  </a:moveTo>
                  <a:cubicBezTo>
                    <a:pt x="15302" y="12495"/>
                    <a:pt x="15099" y="12698"/>
                    <a:pt x="15099" y="12943"/>
                  </a:cubicBezTo>
                  <a:cubicBezTo>
                    <a:pt x="15099" y="13187"/>
                    <a:pt x="15302" y="13390"/>
                    <a:pt x="15546" y="13390"/>
                  </a:cubicBezTo>
                  <a:cubicBezTo>
                    <a:pt x="15791" y="13390"/>
                    <a:pt x="15994" y="13187"/>
                    <a:pt x="15994" y="12943"/>
                  </a:cubicBezTo>
                  <a:cubicBezTo>
                    <a:pt x="15994" y="12698"/>
                    <a:pt x="15791" y="12495"/>
                    <a:pt x="15546" y="12495"/>
                  </a:cubicBezTo>
                  <a:close/>
                  <a:moveTo>
                    <a:pt x="16889" y="12495"/>
                  </a:moveTo>
                  <a:cubicBezTo>
                    <a:pt x="16645" y="12495"/>
                    <a:pt x="16442" y="12698"/>
                    <a:pt x="16442" y="12943"/>
                  </a:cubicBezTo>
                  <a:cubicBezTo>
                    <a:pt x="16442" y="13187"/>
                    <a:pt x="16645" y="13390"/>
                    <a:pt x="16889" y="13390"/>
                  </a:cubicBezTo>
                  <a:cubicBezTo>
                    <a:pt x="17134" y="13390"/>
                    <a:pt x="17337" y="13187"/>
                    <a:pt x="17337" y="12943"/>
                  </a:cubicBezTo>
                  <a:cubicBezTo>
                    <a:pt x="17337" y="12698"/>
                    <a:pt x="17134" y="12495"/>
                    <a:pt x="16889" y="12495"/>
                  </a:cubicBezTo>
                  <a:close/>
                  <a:moveTo>
                    <a:pt x="18232" y="12495"/>
                  </a:moveTo>
                  <a:cubicBezTo>
                    <a:pt x="17988" y="12495"/>
                    <a:pt x="17785" y="12698"/>
                    <a:pt x="17785" y="12943"/>
                  </a:cubicBezTo>
                  <a:cubicBezTo>
                    <a:pt x="17785" y="13187"/>
                    <a:pt x="17988" y="13390"/>
                    <a:pt x="18232" y="13390"/>
                  </a:cubicBezTo>
                  <a:cubicBezTo>
                    <a:pt x="18477" y="13390"/>
                    <a:pt x="18680" y="13187"/>
                    <a:pt x="18680" y="12943"/>
                  </a:cubicBezTo>
                  <a:cubicBezTo>
                    <a:pt x="18680" y="12698"/>
                    <a:pt x="18477" y="12495"/>
                    <a:pt x="18232" y="12495"/>
                  </a:cubicBezTo>
                  <a:close/>
                  <a:moveTo>
                    <a:pt x="19575" y="12495"/>
                  </a:moveTo>
                  <a:cubicBezTo>
                    <a:pt x="19331" y="12495"/>
                    <a:pt x="19128" y="12698"/>
                    <a:pt x="19128" y="12943"/>
                  </a:cubicBezTo>
                  <a:cubicBezTo>
                    <a:pt x="19128" y="13187"/>
                    <a:pt x="19331" y="13390"/>
                    <a:pt x="19575" y="13390"/>
                  </a:cubicBezTo>
                  <a:cubicBezTo>
                    <a:pt x="19820" y="13390"/>
                    <a:pt x="20023" y="13187"/>
                    <a:pt x="20023" y="12943"/>
                  </a:cubicBezTo>
                  <a:cubicBezTo>
                    <a:pt x="20023" y="12698"/>
                    <a:pt x="19820" y="12495"/>
                    <a:pt x="19575" y="12495"/>
                  </a:cubicBezTo>
                  <a:close/>
                  <a:moveTo>
                    <a:pt x="20918" y="12495"/>
                  </a:moveTo>
                  <a:cubicBezTo>
                    <a:pt x="20674" y="12495"/>
                    <a:pt x="20471" y="12698"/>
                    <a:pt x="20471" y="12943"/>
                  </a:cubicBezTo>
                  <a:cubicBezTo>
                    <a:pt x="20471" y="13187"/>
                    <a:pt x="20674" y="13390"/>
                    <a:pt x="20918" y="13390"/>
                  </a:cubicBezTo>
                  <a:cubicBezTo>
                    <a:pt x="21163" y="13390"/>
                    <a:pt x="21366" y="13187"/>
                    <a:pt x="21366" y="12943"/>
                  </a:cubicBezTo>
                  <a:cubicBezTo>
                    <a:pt x="21366" y="12698"/>
                    <a:pt x="21163" y="12495"/>
                    <a:pt x="20918" y="12495"/>
                  </a:cubicBezTo>
                  <a:close/>
                  <a:moveTo>
                    <a:pt x="366" y="12658"/>
                  </a:moveTo>
                  <a:cubicBezTo>
                    <a:pt x="163" y="12658"/>
                    <a:pt x="0" y="12821"/>
                    <a:pt x="0" y="13065"/>
                  </a:cubicBezTo>
                  <a:cubicBezTo>
                    <a:pt x="0" y="13268"/>
                    <a:pt x="163" y="13431"/>
                    <a:pt x="366" y="13431"/>
                  </a:cubicBezTo>
                  <a:lnTo>
                    <a:pt x="1954" y="13431"/>
                  </a:lnTo>
                  <a:cubicBezTo>
                    <a:pt x="2157" y="13431"/>
                    <a:pt x="2360" y="13268"/>
                    <a:pt x="2360" y="13065"/>
                  </a:cubicBezTo>
                  <a:cubicBezTo>
                    <a:pt x="2360" y="12821"/>
                    <a:pt x="2157" y="12658"/>
                    <a:pt x="1954" y="12658"/>
                  </a:cubicBezTo>
                  <a:close/>
                  <a:moveTo>
                    <a:pt x="8669" y="12658"/>
                  </a:moveTo>
                  <a:cubicBezTo>
                    <a:pt x="8424" y="12658"/>
                    <a:pt x="8262" y="12821"/>
                    <a:pt x="8262" y="13065"/>
                  </a:cubicBezTo>
                  <a:cubicBezTo>
                    <a:pt x="8262" y="13268"/>
                    <a:pt x="8424" y="13431"/>
                    <a:pt x="8669" y="13431"/>
                  </a:cubicBezTo>
                  <a:lnTo>
                    <a:pt x="12779" y="13431"/>
                  </a:lnTo>
                  <a:cubicBezTo>
                    <a:pt x="12982" y="13431"/>
                    <a:pt x="13145" y="13268"/>
                    <a:pt x="13145" y="13065"/>
                  </a:cubicBezTo>
                  <a:cubicBezTo>
                    <a:pt x="13145" y="12821"/>
                    <a:pt x="12982" y="12658"/>
                    <a:pt x="12779" y="1265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69" name="Google Shape;1896;p36"/>
            <p:cNvSpPr/>
            <p:nvPr/>
          </p:nvSpPr>
          <p:spPr>
            <a:xfrm>
              <a:off x="2026800" y="3651120"/>
              <a:ext cx="353160" cy="233280"/>
            </a:xfrm>
            <a:custGeom>
              <a:avLst/>
              <a:gdLst>
                <a:gd name="textAreaLeft" fmla="*/ 0 w 353160"/>
                <a:gd name="textAreaRight" fmla="*/ 353520 w 353160"/>
                <a:gd name="textAreaTop" fmla="*/ 0 h 233280"/>
                <a:gd name="textAreaBottom" fmla="*/ 233640 h 233280"/>
              </a:gdLst>
              <a:ahLst/>
              <a:cxnLst/>
              <a:rect l="textAreaLeft" t="textAreaTop" r="textAreaRight" b="textAreaBottom"/>
              <a:pathLst>
                <a:path w="21367" h="13431">
                  <a:moveTo>
                    <a:pt x="366" y="82"/>
                  </a:moveTo>
                  <a:cubicBezTo>
                    <a:pt x="163" y="82"/>
                    <a:pt x="0" y="244"/>
                    <a:pt x="0" y="448"/>
                  </a:cubicBezTo>
                  <a:cubicBezTo>
                    <a:pt x="0" y="692"/>
                    <a:pt x="163" y="855"/>
                    <a:pt x="366" y="855"/>
                  </a:cubicBezTo>
                  <a:lnTo>
                    <a:pt x="1954" y="855"/>
                  </a:lnTo>
                  <a:cubicBezTo>
                    <a:pt x="2157" y="855"/>
                    <a:pt x="2360" y="692"/>
                    <a:pt x="2360" y="448"/>
                  </a:cubicBezTo>
                  <a:cubicBezTo>
                    <a:pt x="2360" y="244"/>
                    <a:pt x="2157" y="82"/>
                    <a:pt x="1954" y="82"/>
                  </a:cubicBezTo>
                  <a:close/>
                  <a:moveTo>
                    <a:pt x="3703" y="82"/>
                  </a:moveTo>
                  <a:cubicBezTo>
                    <a:pt x="3500" y="82"/>
                    <a:pt x="3337" y="244"/>
                    <a:pt x="3337" y="448"/>
                  </a:cubicBezTo>
                  <a:cubicBezTo>
                    <a:pt x="3337" y="692"/>
                    <a:pt x="3500" y="855"/>
                    <a:pt x="3703" y="855"/>
                  </a:cubicBezTo>
                  <a:lnTo>
                    <a:pt x="7855" y="855"/>
                  </a:lnTo>
                  <a:cubicBezTo>
                    <a:pt x="8058" y="855"/>
                    <a:pt x="8221" y="692"/>
                    <a:pt x="8221" y="448"/>
                  </a:cubicBezTo>
                  <a:cubicBezTo>
                    <a:pt x="8221" y="244"/>
                    <a:pt x="8058" y="82"/>
                    <a:pt x="7855" y="82"/>
                  </a:cubicBezTo>
                  <a:close/>
                  <a:moveTo>
                    <a:pt x="9605" y="0"/>
                  </a:moveTo>
                  <a:cubicBezTo>
                    <a:pt x="9360" y="0"/>
                    <a:pt x="9157" y="204"/>
                    <a:pt x="9157" y="448"/>
                  </a:cubicBezTo>
                  <a:cubicBezTo>
                    <a:pt x="9157" y="692"/>
                    <a:pt x="9360" y="896"/>
                    <a:pt x="9605" y="896"/>
                  </a:cubicBezTo>
                  <a:cubicBezTo>
                    <a:pt x="9849" y="896"/>
                    <a:pt x="10052" y="692"/>
                    <a:pt x="10052" y="448"/>
                  </a:cubicBezTo>
                  <a:cubicBezTo>
                    <a:pt x="10052" y="204"/>
                    <a:pt x="9849" y="0"/>
                    <a:pt x="9605" y="0"/>
                  </a:cubicBezTo>
                  <a:close/>
                  <a:moveTo>
                    <a:pt x="10948" y="0"/>
                  </a:moveTo>
                  <a:cubicBezTo>
                    <a:pt x="10703" y="0"/>
                    <a:pt x="10500" y="204"/>
                    <a:pt x="10500" y="448"/>
                  </a:cubicBezTo>
                  <a:cubicBezTo>
                    <a:pt x="10500" y="692"/>
                    <a:pt x="10703" y="896"/>
                    <a:pt x="10948" y="896"/>
                  </a:cubicBezTo>
                  <a:cubicBezTo>
                    <a:pt x="11192" y="896"/>
                    <a:pt x="11395" y="692"/>
                    <a:pt x="11395" y="448"/>
                  </a:cubicBezTo>
                  <a:cubicBezTo>
                    <a:pt x="11395" y="204"/>
                    <a:pt x="11192" y="0"/>
                    <a:pt x="10948" y="0"/>
                  </a:cubicBezTo>
                  <a:close/>
                  <a:moveTo>
                    <a:pt x="12291" y="0"/>
                  </a:moveTo>
                  <a:cubicBezTo>
                    <a:pt x="12046" y="0"/>
                    <a:pt x="11843" y="204"/>
                    <a:pt x="11843" y="448"/>
                  </a:cubicBezTo>
                  <a:cubicBezTo>
                    <a:pt x="11843" y="692"/>
                    <a:pt x="12046" y="896"/>
                    <a:pt x="12291" y="896"/>
                  </a:cubicBezTo>
                  <a:cubicBezTo>
                    <a:pt x="12535" y="896"/>
                    <a:pt x="12738" y="692"/>
                    <a:pt x="12738" y="448"/>
                  </a:cubicBezTo>
                  <a:cubicBezTo>
                    <a:pt x="12738" y="204"/>
                    <a:pt x="12535" y="0"/>
                    <a:pt x="12291" y="0"/>
                  </a:cubicBezTo>
                  <a:close/>
                  <a:moveTo>
                    <a:pt x="13634" y="0"/>
                  </a:moveTo>
                  <a:cubicBezTo>
                    <a:pt x="13389" y="0"/>
                    <a:pt x="13186" y="204"/>
                    <a:pt x="13186" y="448"/>
                  </a:cubicBezTo>
                  <a:cubicBezTo>
                    <a:pt x="13186" y="692"/>
                    <a:pt x="13389" y="896"/>
                    <a:pt x="13634" y="896"/>
                  </a:cubicBezTo>
                  <a:cubicBezTo>
                    <a:pt x="13878" y="896"/>
                    <a:pt x="14081" y="692"/>
                    <a:pt x="14081" y="448"/>
                  </a:cubicBezTo>
                  <a:cubicBezTo>
                    <a:pt x="14081" y="204"/>
                    <a:pt x="13878" y="0"/>
                    <a:pt x="13634" y="0"/>
                  </a:cubicBezTo>
                  <a:close/>
                  <a:moveTo>
                    <a:pt x="14977" y="0"/>
                  </a:moveTo>
                  <a:cubicBezTo>
                    <a:pt x="14732" y="0"/>
                    <a:pt x="14529" y="204"/>
                    <a:pt x="14529" y="448"/>
                  </a:cubicBezTo>
                  <a:cubicBezTo>
                    <a:pt x="14529" y="692"/>
                    <a:pt x="14732" y="896"/>
                    <a:pt x="14977" y="896"/>
                  </a:cubicBezTo>
                  <a:cubicBezTo>
                    <a:pt x="15221" y="896"/>
                    <a:pt x="15424" y="692"/>
                    <a:pt x="15424" y="448"/>
                  </a:cubicBezTo>
                  <a:cubicBezTo>
                    <a:pt x="15424" y="204"/>
                    <a:pt x="15221" y="0"/>
                    <a:pt x="14977" y="0"/>
                  </a:cubicBezTo>
                  <a:close/>
                  <a:moveTo>
                    <a:pt x="16320" y="0"/>
                  </a:moveTo>
                  <a:cubicBezTo>
                    <a:pt x="16075" y="0"/>
                    <a:pt x="15872" y="204"/>
                    <a:pt x="15872" y="448"/>
                  </a:cubicBezTo>
                  <a:cubicBezTo>
                    <a:pt x="15872" y="692"/>
                    <a:pt x="16075" y="896"/>
                    <a:pt x="16320" y="896"/>
                  </a:cubicBezTo>
                  <a:cubicBezTo>
                    <a:pt x="16564" y="896"/>
                    <a:pt x="16767" y="692"/>
                    <a:pt x="16767" y="448"/>
                  </a:cubicBezTo>
                  <a:cubicBezTo>
                    <a:pt x="16767" y="204"/>
                    <a:pt x="16564" y="0"/>
                    <a:pt x="16320" y="0"/>
                  </a:cubicBezTo>
                  <a:close/>
                  <a:moveTo>
                    <a:pt x="366" y="1872"/>
                  </a:moveTo>
                  <a:cubicBezTo>
                    <a:pt x="163" y="1872"/>
                    <a:pt x="0" y="2035"/>
                    <a:pt x="0" y="2239"/>
                  </a:cubicBezTo>
                  <a:cubicBezTo>
                    <a:pt x="0" y="2483"/>
                    <a:pt x="163" y="2646"/>
                    <a:pt x="366" y="2646"/>
                  </a:cubicBezTo>
                  <a:lnTo>
                    <a:pt x="1954" y="2646"/>
                  </a:lnTo>
                  <a:cubicBezTo>
                    <a:pt x="2157" y="2646"/>
                    <a:pt x="2360" y="2483"/>
                    <a:pt x="2360" y="2239"/>
                  </a:cubicBezTo>
                  <a:cubicBezTo>
                    <a:pt x="2360" y="2035"/>
                    <a:pt x="2157" y="1872"/>
                    <a:pt x="1954" y="1872"/>
                  </a:cubicBezTo>
                  <a:close/>
                  <a:moveTo>
                    <a:pt x="3703" y="1872"/>
                  </a:moveTo>
                  <a:cubicBezTo>
                    <a:pt x="3500" y="1872"/>
                    <a:pt x="3337" y="2035"/>
                    <a:pt x="3337" y="2239"/>
                  </a:cubicBezTo>
                  <a:cubicBezTo>
                    <a:pt x="3337" y="2483"/>
                    <a:pt x="3500" y="2646"/>
                    <a:pt x="3703" y="2646"/>
                  </a:cubicBezTo>
                  <a:lnTo>
                    <a:pt x="7855" y="2646"/>
                  </a:lnTo>
                  <a:cubicBezTo>
                    <a:pt x="8058" y="2646"/>
                    <a:pt x="8221" y="2483"/>
                    <a:pt x="8221" y="2239"/>
                  </a:cubicBezTo>
                  <a:cubicBezTo>
                    <a:pt x="8221" y="2035"/>
                    <a:pt x="8058" y="1872"/>
                    <a:pt x="7855" y="1872"/>
                  </a:cubicBezTo>
                  <a:close/>
                  <a:moveTo>
                    <a:pt x="366" y="3663"/>
                  </a:moveTo>
                  <a:cubicBezTo>
                    <a:pt x="163" y="3663"/>
                    <a:pt x="0" y="3826"/>
                    <a:pt x="0" y="4070"/>
                  </a:cubicBezTo>
                  <a:cubicBezTo>
                    <a:pt x="0" y="4273"/>
                    <a:pt x="163" y="4436"/>
                    <a:pt x="366" y="4436"/>
                  </a:cubicBezTo>
                  <a:lnTo>
                    <a:pt x="1954" y="4436"/>
                  </a:lnTo>
                  <a:cubicBezTo>
                    <a:pt x="2157" y="4436"/>
                    <a:pt x="2360" y="4273"/>
                    <a:pt x="2360" y="4070"/>
                  </a:cubicBezTo>
                  <a:cubicBezTo>
                    <a:pt x="2360" y="3826"/>
                    <a:pt x="2157" y="3663"/>
                    <a:pt x="1954" y="3663"/>
                  </a:cubicBezTo>
                  <a:close/>
                  <a:moveTo>
                    <a:pt x="3703" y="3663"/>
                  </a:moveTo>
                  <a:cubicBezTo>
                    <a:pt x="3500" y="3663"/>
                    <a:pt x="3337" y="3826"/>
                    <a:pt x="3337" y="4070"/>
                  </a:cubicBezTo>
                  <a:cubicBezTo>
                    <a:pt x="3337" y="4273"/>
                    <a:pt x="3500" y="4436"/>
                    <a:pt x="3703" y="4436"/>
                  </a:cubicBezTo>
                  <a:lnTo>
                    <a:pt x="7855" y="4436"/>
                  </a:lnTo>
                  <a:cubicBezTo>
                    <a:pt x="8058" y="4436"/>
                    <a:pt x="8221" y="4273"/>
                    <a:pt x="8221" y="4070"/>
                  </a:cubicBezTo>
                  <a:cubicBezTo>
                    <a:pt x="8221" y="3826"/>
                    <a:pt x="8058" y="3663"/>
                    <a:pt x="7855" y="3663"/>
                  </a:cubicBezTo>
                  <a:close/>
                  <a:moveTo>
                    <a:pt x="9605" y="3622"/>
                  </a:moveTo>
                  <a:cubicBezTo>
                    <a:pt x="9360" y="3622"/>
                    <a:pt x="9157" y="3785"/>
                    <a:pt x="9157" y="4070"/>
                  </a:cubicBezTo>
                  <a:cubicBezTo>
                    <a:pt x="9157" y="4314"/>
                    <a:pt x="9360" y="4518"/>
                    <a:pt x="9605" y="4518"/>
                  </a:cubicBezTo>
                  <a:cubicBezTo>
                    <a:pt x="9849" y="4518"/>
                    <a:pt x="10052" y="4314"/>
                    <a:pt x="10052" y="4070"/>
                  </a:cubicBezTo>
                  <a:cubicBezTo>
                    <a:pt x="10052" y="3785"/>
                    <a:pt x="9849" y="3622"/>
                    <a:pt x="9605" y="3622"/>
                  </a:cubicBezTo>
                  <a:close/>
                  <a:moveTo>
                    <a:pt x="10948" y="3622"/>
                  </a:moveTo>
                  <a:cubicBezTo>
                    <a:pt x="10703" y="3622"/>
                    <a:pt x="10500" y="3785"/>
                    <a:pt x="10500" y="4070"/>
                  </a:cubicBezTo>
                  <a:cubicBezTo>
                    <a:pt x="10500" y="4314"/>
                    <a:pt x="10703" y="4518"/>
                    <a:pt x="10948" y="4518"/>
                  </a:cubicBezTo>
                  <a:cubicBezTo>
                    <a:pt x="11192" y="4518"/>
                    <a:pt x="11395" y="4314"/>
                    <a:pt x="11395" y="4070"/>
                  </a:cubicBezTo>
                  <a:cubicBezTo>
                    <a:pt x="11395" y="3785"/>
                    <a:pt x="11192" y="3622"/>
                    <a:pt x="10948" y="3622"/>
                  </a:cubicBezTo>
                  <a:close/>
                  <a:moveTo>
                    <a:pt x="12291" y="3622"/>
                  </a:moveTo>
                  <a:cubicBezTo>
                    <a:pt x="12046" y="3622"/>
                    <a:pt x="11843" y="3785"/>
                    <a:pt x="11843" y="4070"/>
                  </a:cubicBezTo>
                  <a:cubicBezTo>
                    <a:pt x="11843" y="4314"/>
                    <a:pt x="12046" y="4518"/>
                    <a:pt x="12291" y="4518"/>
                  </a:cubicBezTo>
                  <a:cubicBezTo>
                    <a:pt x="12535" y="4518"/>
                    <a:pt x="12738" y="4314"/>
                    <a:pt x="12738" y="4070"/>
                  </a:cubicBezTo>
                  <a:cubicBezTo>
                    <a:pt x="12738" y="3785"/>
                    <a:pt x="12535" y="3622"/>
                    <a:pt x="12291" y="3622"/>
                  </a:cubicBezTo>
                  <a:close/>
                  <a:moveTo>
                    <a:pt x="13634" y="3622"/>
                  </a:moveTo>
                  <a:cubicBezTo>
                    <a:pt x="13389" y="3622"/>
                    <a:pt x="13186" y="3785"/>
                    <a:pt x="13186" y="4070"/>
                  </a:cubicBezTo>
                  <a:cubicBezTo>
                    <a:pt x="13186" y="4314"/>
                    <a:pt x="13389" y="4518"/>
                    <a:pt x="13634" y="4518"/>
                  </a:cubicBezTo>
                  <a:cubicBezTo>
                    <a:pt x="13878" y="4518"/>
                    <a:pt x="14081" y="4314"/>
                    <a:pt x="14081" y="4070"/>
                  </a:cubicBezTo>
                  <a:cubicBezTo>
                    <a:pt x="14081" y="3785"/>
                    <a:pt x="13878" y="3622"/>
                    <a:pt x="13634" y="3622"/>
                  </a:cubicBezTo>
                  <a:close/>
                  <a:moveTo>
                    <a:pt x="14977" y="3622"/>
                  </a:moveTo>
                  <a:cubicBezTo>
                    <a:pt x="14732" y="3622"/>
                    <a:pt x="14529" y="3785"/>
                    <a:pt x="14529" y="4070"/>
                  </a:cubicBezTo>
                  <a:cubicBezTo>
                    <a:pt x="14529" y="4314"/>
                    <a:pt x="14732" y="4518"/>
                    <a:pt x="14977" y="4518"/>
                  </a:cubicBezTo>
                  <a:cubicBezTo>
                    <a:pt x="15221" y="4518"/>
                    <a:pt x="15424" y="4314"/>
                    <a:pt x="15424" y="4070"/>
                  </a:cubicBezTo>
                  <a:cubicBezTo>
                    <a:pt x="15424" y="3785"/>
                    <a:pt x="15221" y="3622"/>
                    <a:pt x="14977" y="3622"/>
                  </a:cubicBezTo>
                  <a:close/>
                  <a:moveTo>
                    <a:pt x="16320" y="3622"/>
                  </a:moveTo>
                  <a:cubicBezTo>
                    <a:pt x="16075" y="3622"/>
                    <a:pt x="15872" y="3785"/>
                    <a:pt x="15872" y="4070"/>
                  </a:cubicBezTo>
                  <a:cubicBezTo>
                    <a:pt x="15872" y="4314"/>
                    <a:pt x="16075" y="4518"/>
                    <a:pt x="16320" y="4518"/>
                  </a:cubicBezTo>
                  <a:cubicBezTo>
                    <a:pt x="16564" y="4518"/>
                    <a:pt x="16767" y="4314"/>
                    <a:pt x="16767" y="4070"/>
                  </a:cubicBezTo>
                  <a:cubicBezTo>
                    <a:pt x="16767" y="3785"/>
                    <a:pt x="16564" y="3622"/>
                    <a:pt x="16320" y="3622"/>
                  </a:cubicBezTo>
                  <a:close/>
                  <a:moveTo>
                    <a:pt x="366" y="5454"/>
                  </a:moveTo>
                  <a:cubicBezTo>
                    <a:pt x="163" y="5454"/>
                    <a:pt x="0" y="5617"/>
                    <a:pt x="0" y="5861"/>
                  </a:cubicBezTo>
                  <a:cubicBezTo>
                    <a:pt x="0" y="6064"/>
                    <a:pt x="163" y="6227"/>
                    <a:pt x="366" y="6227"/>
                  </a:cubicBezTo>
                  <a:lnTo>
                    <a:pt x="1954" y="6227"/>
                  </a:lnTo>
                  <a:cubicBezTo>
                    <a:pt x="2157" y="6227"/>
                    <a:pt x="2360" y="6064"/>
                    <a:pt x="2360" y="5861"/>
                  </a:cubicBezTo>
                  <a:cubicBezTo>
                    <a:pt x="2360" y="5617"/>
                    <a:pt x="2157" y="5454"/>
                    <a:pt x="1954" y="5454"/>
                  </a:cubicBezTo>
                  <a:close/>
                  <a:moveTo>
                    <a:pt x="3703" y="5454"/>
                  </a:moveTo>
                  <a:cubicBezTo>
                    <a:pt x="3500" y="5454"/>
                    <a:pt x="3337" y="5617"/>
                    <a:pt x="3337" y="5861"/>
                  </a:cubicBezTo>
                  <a:cubicBezTo>
                    <a:pt x="3337" y="6064"/>
                    <a:pt x="3500" y="6227"/>
                    <a:pt x="3703" y="6227"/>
                  </a:cubicBezTo>
                  <a:lnTo>
                    <a:pt x="7855" y="6227"/>
                  </a:lnTo>
                  <a:cubicBezTo>
                    <a:pt x="8058" y="6227"/>
                    <a:pt x="8221" y="6064"/>
                    <a:pt x="8221" y="5861"/>
                  </a:cubicBezTo>
                  <a:cubicBezTo>
                    <a:pt x="8221" y="5617"/>
                    <a:pt x="8058" y="5454"/>
                    <a:pt x="7855" y="5454"/>
                  </a:cubicBezTo>
                  <a:close/>
                  <a:moveTo>
                    <a:pt x="366" y="7244"/>
                  </a:moveTo>
                  <a:cubicBezTo>
                    <a:pt x="163" y="7244"/>
                    <a:pt x="0" y="7448"/>
                    <a:pt x="0" y="7651"/>
                  </a:cubicBezTo>
                  <a:cubicBezTo>
                    <a:pt x="0" y="7855"/>
                    <a:pt x="163" y="8018"/>
                    <a:pt x="366" y="8018"/>
                  </a:cubicBezTo>
                  <a:lnTo>
                    <a:pt x="1954" y="8018"/>
                  </a:lnTo>
                  <a:cubicBezTo>
                    <a:pt x="2157" y="8018"/>
                    <a:pt x="2360" y="7855"/>
                    <a:pt x="2360" y="7651"/>
                  </a:cubicBezTo>
                  <a:cubicBezTo>
                    <a:pt x="2360" y="7448"/>
                    <a:pt x="2157" y="7244"/>
                    <a:pt x="1954" y="7244"/>
                  </a:cubicBezTo>
                  <a:close/>
                  <a:moveTo>
                    <a:pt x="3703" y="7244"/>
                  </a:moveTo>
                  <a:cubicBezTo>
                    <a:pt x="3500" y="7244"/>
                    <a:pt x="3337" y="7448"/>
                    <a:pt x="3337" y="7651"/>
                  </a:cubicBezTo>
                  <a:cubicBezTo>
                    <a:pt x="3337" y="7855"/>
                    <a:pt x="3500" y="8018"/>
                    <a:pt x="3703" y="8018"/>
                  </a:cubicBezTo>
                  <a:lnTo>
                    <a:pt x="7855" y="8018"/>
                  </a:lnTo>
                  <a:cubicBezTo>
                    <a:pt x="8058" y="8018"/>
                    <a:pt x="8221" y="7855"/>
                    <a:pt x="8221" y="7651"/>
                  </a:cubicBezTo>
                  <a:cubicBezTo>
                    <a:pt x="8221" y="7448"/>
                    <a:pt x="8058" y="7244"/>
                    <a:pt x="7855" y="7244"/>
                  </a:cubicBezTo>
                  <a:close/>
                  <a:moveTo>
                    <a:pt x="14203" y="8750"/>
                  </a:moveTo>
                  <a:cubicBezTo>
                    <a:pt x="13959" y="8750"/>
                    <a:pt x="13756" y="8954"/>
                    <a:pt x="13756" y="9198"/>
                  </a:cubicBezTo>
                  <a:cubicBezTo>
                    <a:pt x="13756" y="9483"/>
                    <a:pt x="13959" y="9686"/>
                    <a:pt x="14203" y="9686"/>
                  </a:cubicBezTo>
                  <a:cubicBezTo>
                    <a:pt x="14448" y="9686"/>
                    <a:pt x="14651" y="9483"/>
                    <a:pt x="14651" y="9198"/>
                  </a:cubicBezTo>
                  <a:cubicBezTo>
                    <a:pt x="14651" y="8954"/>
                    <a:pt x="14448" y="8750"/>
                    <a:pt x="14203" y="8750"/>
                  </a:cubicBezTo>
                  <a:close/>
                  <a:moveTo>
                    <a:pt x="15546" y="8750"/>
                  </a:moveTo>
                  <a:cubicBezTo>
                    <a:pt x="15302" y="8750"/>
                    <a:pt x="15099" y="8954"/>
                    <a:pt x="15099" y="9198"/>
                  </a:cubicBezTo>
                  <a:cubicBezTo>
                    <a:pt x="15099" y="9483"/>
                    <a:pt x="15302" y="9686"/>
                    <a:pt x="15546" y="9686"/>
                  </a:cubicBezTo>
                  <a:cubicBezTo>
                    <a:pt x="15791" y="9686"/>
                    <a:pt x="15994" y="9483"/>
                    <a:pt x="15994" y="9198"/>
                  </a:cubicBezTo>
                  <a:cubicBezTo>
                    <a:pt x="15994" y="8954"/>
                    <a:pt x="15791" y="8750"/>
                    <a:pt x="15546" y="8750"/>
                  </a:cubicBezTo>
                  <a:close/>
                  <a:moveTo>
                    <a:pt x="16889" y="8750"/>
                  </a:moveTo>
                  <a:cubicBezTo>
                    <a:pt x="16645" y="8750"/>
                    <a:pt x="16442" y="8954"/>
                    <a:pt x="16442" y="9198"/>
                  </a:cubicBezTo>
                  <a:cubicBezTo>
                    <a:pt x="16442" y="9483"/>
                    <a:pt x="16645" y="9686"/>
                    <a:pt x="16889" y="9686"/>
                  </a:cubicBezTo>
                  <a:cubicBezTo>
                    <a:pt x="17134" y="9686"/>
                    <a:pt x="17337" y="9483"/>
                    <a:pt x="17337" y="9198"/>
                  </a:cubicBezTo>
                  <a:cubicBezTo>
                    <a:pt x="17337" y="8954"/>
                    <a:pt x="17134" y="8750"/>
                    <a:pt x="16889" y="8750"/>
                  </a:cubicBezTo>
                  <a:close/>
                  <a:moveTo>
                    <a:pt x="18232" y="8750"/>
                  </a:moveTo>
                  <a:cubicBezTo>
                    <a:pt x="17988" y="8750"/>
                    <a:pt x="17785" y="8954"/>
                    <a:pt x="17785" y="9198"/>
                  </a:cubicBezTo>
                  <a:cubicBezTo>
                    <a:pt x="17785" y="9483"/>
                    <a:pt x="17988" y="9686"/>
                    <a:pt x="18232" y="9686"/>
                  </a:cubicBezTo>
                  <a:cubicBezTo>
                    <a:pt x="18477" y="9686"/>
                    <a:pt x="18680" y="9483"/>
                    <a:pt x="18680" y="9198"/>
                  </a:cubicBezTo>
                  <a:cubicBezTo>
                    <a:pt x="18680" y="8954"/>
                    <a:pt x="18477" y="8750"/>
                    <a:pt x="18232" y="8750"/>
                  </a:cubicBezTo>
                  <a:close/>
                  <a:moveTo>
                    <a:pt x="19575" y="8750"/>
                  </a:moveTo>
                  <a:cubicBezTo>
                    <a:pt x="19331" y="8750"/>
                    <a:pt x="19128" y="8954"/>
                    <a:pt x="19128" y="9198"/>
                  </a:cubicBezTo>
                  <a:cubicBezTo>
                    <a:pt x="19128" y="9483"/>
                    <a:pt x="19331" y="9686"/>
                    <a:pt x="19575" y="9686"/>
                  </a:cubicBezTo>
                  <a:cubicBezTo>
                    <a:pt x="19820" y="9686"/>
                    <a:pt x="20023" y="9483"/>
                    <a:pt x="20023" y="9198"/>
                  </a:cubicBezTo>
                  <a:cubicBezTo>
                    <a:pt x="20023" y="8954"/>
                    <a:pt x="19820" y="8750"/>
                    <a:pt x="19575" y="8750"/>
                  </a:cubicBezTo>
                  <a:close/>
                  <a:moveTo>
                    <a:pt x="20918" y="8750"/>
                  </a:moveTo>
                  <a:cubicBezTo>
                    <a:pt x="20674" y="8750"/>
                    <a:pt x="20471" y="8954"/>
                    <a:pt x="20471" y="9198"/>
                  </a:cubicBezTo>
                  <a:cubicBezTo>
                    <a:pt x="20471" y="9483"/>
                    <a:pt x="20674" y="9686"/>
                    <a:pt x="20918" y="9686"/>
                  </a:cubicBezTo>
                  <a:cubicBezTo>
                    <a:pt x="21163" y="9686"/>
                    <a:pt x="21366" y="9483"/>
                    <a:pt x="21366" y="9198"/>
                  </a:cubicBezTo>
                  <a:cubicBezTo>
                    <a:pt x="21366" y="8954"/>
                    <a:pt x="21163" y="8750"/>
                    <a:pt x="20918" y="8750"/>
                  </a:cubicBezTo>
                  <a:close/>
                  <a:moveTo>
                    <a:pt x="366" y="9035"/>
                  </a:moveTo>
                  <a:cubicBezTo>
                    <a:pt x="163" y="9035"/>
                    <a:pt x="0" y="9239"/>
                    <a:pt x="0" y="9442"/>
                  </a:cubicBezTo>
                  <a:cubicBezTo>
                    <a:pt x="0" y="9646"/>
                    <a:pt x="163" y="9849"/>
                    <a:pt x="366" y="9849"/>
                  </a:cubicBezTo>
                  <a:lnTo>
                    <a:pt x="1954" y="9849"/>
                  </a:lnTo>
                  <a:cubicBezTo>
                    <a:pt x="2157" y="9849"/>
                    <a:pt x="2360" y="9646"/>
                    <a:pt x="2360" y="9442"/>
                  </a:cubicBezTo>
                  <a:cubicBezTo>
                    <a:pt x="2360" y="9239"/>
                    <a:pt x="2157" y="9035"/>
                    <a:pt x="1954" y="9035"/>
                  </a:cubicBezTo>
                  <a:close/>
                  <a:moveTo>
                    <a:pt x="8669" y="9035"/>
                  </a:moveTo>
                  <a:cubicBezTo>
                    <a:pt x="8424" y="9035"/>
                    <a:pt x="8262" y="9239"/>
                    <a:pt x="8262" y="9442"/>
                  </a:cubicBezTo>
                  <a:cubicBezTo>
                    <a:pt x="8262" y="9646"/>
                    <a:pt x="8424" y="9849"/>
                    <a:pt x="8669" y="9849"/>
                  </a:cubicBezTo>
                  <a:lnTo>
                    <a:pt x="12779" y="9849"/>
                  </a:lnTo>
                  <a:cubicBezTo>
                    <a:pt x="12982" y="9849"/>
                    <a:pt x="13145" y="9646"/>
                    <a:pt x="13145" y="9442"/>
                  </a:cubicBezTo>
                  <a:cubicBezTo>
                    <a:pt x="13145" y="9239"/>
                    <a:pt x="12982" y="9035"/>
                    <a:pt x="12779" y="9035"/>
                  </a:cubicBezTo>
                  <a:close/>
                  <a:moveTo>
                    <a:pt x="366" y="10866"/>
                  </a:moveTo>
                  <a:cubicBezTo>
                    <a:pt x="163" y="10866"/>
                    <a:pt x="0" y="11029"/>
                    <a:pt x="0" y="11233"/>
                  </a:cubicBezTo>
                  <a:cubicBezTo>
                    <a:pt x="0" y="11436"/>
                    <a:pt x="163" y="11640"/>
                    <a:pt x="366" y="11640"/>
                  </a:cubicBezTo>
                  <a:lnTo>
                    <a:pt x="1954" y="11640"/>
                  </a:lnTo>
                  <a:cubicBezTo>
                    <a:pt x="2157" y="11640"/>
                    <a:pt x="2360" y="11436"/>
                    <a:pt x="2360" y="11233"/>
                  </a:cubicBezTo>
                  <a:cubicBezTo>
                    <a:pt x="2360" y="11029"/>
                    <a:pt x="2157" y="10866"/>
                    <a:pt x="1954" y="10866"/>
                  </a:cubicBezTo>
                  <a:close/>
                  <a:moveTo>
                    <a:pt x="8669" y="10866"/>
                  </a:moveTo>
                  <a:cubicBezTo>
                    <a:pt x="8424" y="10866"/>
                    <a:pt x="8262" y="11029"/>
                    <a:pt x="8262" y="11233"/>
                  </a:cubicBezTo>
                  <a:cubicBezTo>
                    <a:pt x="8262" y="11436"/>
                    <a:pt x="8424" y="11640"/>
                    <a:pt x="8669" y="11640"/>
                  </a:cubicBezTo>
                  <a:lnTo>
                    <a:pt x="12779" y="11640"/>
                  </a:lnTo>
                  <a:cubicBezTo>
                    <a:pt x="12982" y="11640"/>
                    <a:pt x="13145" y="11436"/>
                    <a:pt x="13145" y="11233"/>
                  </a:cubicBezTo>
                  <a:cubicBezTo>
                    <a:pt x="13145" y="11029"/>
                    <a:pt x="12982" y="10866"/>
                    <a:pt x="12779" y="10866"/>
                  </a:cubicBezTo>
                  <a:close/>
                  <a:moveTo>
                    <a:pt x="14203" y="12454"/>
                  </a:moveTo>
                  <a:cubicBezTo>
                    <a:pt x="13959" y="12454"/>
                    <a:pt x="13756" y="12657"/>
                    <a:pt x="13756" y="12942"/>
                  </a:cubicBezTo>
                  <a:cubicBezTo>
                    <a:pt x="13756" y="13186"/>
                    <a:pt x="13959" y="13390"/>
                    <a:pt x="14203" y="13390"/>
                  </a:cubicBezTo>
                  <a:cubicBezTo>
                    <a:pt x="14448" y="13390"/>
                    <a:pt x="14651" y="13186"/>
                    <a:pt x="14651" y="12942"/>
                  </a:cubicBezTo>
                  <a:cubicBezTo>
                    <a:pt x="14651" y="12657"/>
                    <a:pt x="14448" y="12454"/>
                    <a:pt x="14203" y="12454"/>
                  </a:cubicBezTo>
                  <a:close/>
                  <a:moveTo>
                    <a:pt x="15546" y="12454"/>
                  </a:moveTo>
                  <a:cubicBezTo>
                    <a:pt x="15302" y="12454"/>
                    <a:pt x="15099" y="12657"/>
                    <a:pt x="15099" y="12942"/>
                  </a:cubicBezTo>
                  <a:cubicBezTo>
                    <a:pt x="15099" y="13186"/>
                    <a:pt x="15302" y="13390"/>
                    <a:pt x="15546" y="13390"/>
                  </a:cubicBezTo>
                  <a:cubicBezTo>
                    <a:pt x="15791" y="13390"/>
                    <a:pt x="15994" y="13186"/>
                    <a:pt x="15994" y="12942"/>
                  </a:cubicBezTo>
                  <a:cubicBezTo>
                    <a:pt x="15994" y="12657"/>
                    <a:pt x="15791" y="12454"/>
                    <a:pt x="15546" y="12454"/>
                  </a:cubicBezTo>
                  <a:close/>
                  <a:moveTo>
                    <a:pt x="16889" y="12454"/>
                  </a:moveTo>
                  <a:cubicBezTo>
                    <a:pt x="16645" y="12454"/>
                    <a:pt x="16442" y="12657"/>
                    <a:pt x="16442" y="12942"/>
                  </a:cubicBezTo>
                  <a:cubicBezTo>
                    <a:pt x="16442" y="13186"/>
                    <a:pt x="16645" y="13390"/>
                    <a:pt x="16889" y="13390"/>
                  </a:cubicBezTo>
                  <a:cubicBezTo>
                    <a:pt x="17134" y="13390"/>
                    <a:pt x="17337" y="13186"/>
                    <a:pt x="17337" y="12942"/>
                  </a:cubicBezTo>
                  <a:cubicBezTo>
                    <a:pt x="17337" y="12657"/>
                    <a:pt x="17134" y="12454"/>
                    <a:pt x="16889" y="12454"/>
                  </a:cubicBezTo>
                  <a:close/>
                  <a:moveTo>
                    <a:pt x="18232" y="12454"/>
                  </a:moveTo>
                  <a:cubicBezTo>
                    <a:pt x="17988" y="12454"/>
                    <a:pt x="17785" y="12657"/>
                    <a:pt x="17785" y="12942"/>
                  </a:cubicBezTo>
                  <a:cubicBezTo>
                    <a:pt x="17785" y="13186"/>
                    <a:pt x="17988" y="13390"/>
                    <a:pt x="18232" y="13390"/>
                  </a:cubicBezTo>
                  <a:cubicBezTo>
                    <a:pt x="18477" y="13390"/>
                    <a:pt x="18680" y="13186"/>
                    <a:pt x="18680" y="12942"/>
                  </a:cubicBezTo>
                  <a:cubicBezTo>
                    <a:pt x="18680" y="12657"/>
                    <a:pt x="18477" y="12454"/>
                    <a:pt x="18232" y="12454"/>
                  </a:cubicBezTo>
                  <a:close/>
                  <a:moveTo>
                    <a:pt x="19575" y="12454"/>
                  </a:moveTo>
                  <a:cubicBezTo>
                    <a:pt x="19331" y="12454"/>
                    <a:pt x="19128" y="12657"/>
                    <a:pt x="19128" y="12942"/>
                  </a:cubicBezTo>
                  <a:cubicBezTo>
                    <a:pt x="19128" y="13186"/>
                    <a:pt x="19331" y="13390"/>
                    <a:pt x="19575" y="13390"/>
                  </a:cubicBezTo>
                  <a:cubicBezTo>
                    <a:pt x="19820" y="13390"/>
                    <a:pt x="20023" y="13186"/>
                    <a:pt x="20023" y="12942"/>
                  </a:cubicBezTo>
                  <a:cubicBezTo>
                    <a:pt x="20023" y="12657"/>
                    <a:pt x="19820" y="12454"/>
                    <a:pt x="19575" y="12454"/>
                  </a:cubicBezTo>
                  <a:close/>
                  <a:moveTo>
                    <a:pt x="20918" y="12454"/>
                  </a:moveTo>
                  <a:cubicBezTo>
                    <a:pt x="20674" y="12454"/>
                    <a:pt x="20471" y="12657"/>
                    <a:pt x="20471" y="12942"/>
                  </a:cubicBezTo>
                  <a:cubicBezTo>
                    <a:pt x="20471" y="13186"/>
                    <a:pt x="20674" y="13390"/>
                    <a:pt x="20918" y="13390"/>
                  </a:cubicBezTo>
                  <a:cubicBezTo>
                    <a:pt x="21163" y="13390"/>
                    <a:pt x="21366" y="13186"/>
                    <a:pt x="21366" y="12942"/>
                  </a:cubicBezTo>
                  <a:cubicBezTo>
                    <a:pt x="21366" y="12657"/>
                    <a:pt x="21163" y="12454"/>
                    <a:pt x="20918" y="12454"/>
                  </a:cubicBezTo>
                  <a:close/>
                  <a:moveTo>
                    <a:pt x="366" y="12657"/>
                  </a:moveTo>
                  <a:cubicBezTo>
                    <a:pt x="163" y="12657"/>
                    <a:pt x="0" y="12820"/>
                    <a:pt x="0" y="13023"/>
                  </a:cubicBezTo>
                  <a:cubicBezTo>
                    <a:pt x="0" y="13268"/>
                    <a:pt x="163" y="13430"/>
                    <a:pt x="366" y="13430"/>
                  </a:cubicBezTo>
                  <a:lnTo>
                    <a:pt x="1954" y="13430"/>
                  </a:lnTo>
                  <a:cubicBezTo>
                    <a:pt x="2157" y="13430"/>
                    <a:pt x="2360" y="13268"/>
                    <a:pt x="2360" y="13023"/>
                  </a:cubicBezTo>
                  <a:cubicBezTo>
                    <a:pt x="2360" y="12820"/>
                    <a:pt x="2157" y="12657"/>
                    <a:pt x="1954" y="12657"/>
                  </a:cubicBezTo>
                  <a:close/>
                  <a:moveTo>
                    <a:pt x="8669" y="12657"/>
                  </a:moveTo>
                  <a:cubicBezTo>
                    <a:pt x="8424" y="12657"/>
                    <a:pt x="8262" y="12820"/>
                    <a:pt x="8262" y="13023"/>
                  </a:cubicBezTo>
                  <a:cubicBezTo>
                    <a:pt x="8262" y="13268"/>
                    <a:pt x="8424" y="13430"/>
                    <a:pt x="8669" y="13430"/>
                  </a:cubicBezTo>
                  <a:lnTo>
                    <a:pt x="12779" y="13430"/>
                  </a:lnTo>
                  <a:cubicBezTo>
                    <a:pt x="12982" y="13430"/>
                    <a:pt x="13145" y="13268"/>
                    <a:pt x="13145" y="13023"/>
                  </a:cubicBezTo>
                  <a:cubicBezTo>
                    <a:pt x="13145" y="12820"/>
                    <a:pt x="12982" y="12657"/>
                    <a:pt x="12779" y="1265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70" name="Google Shape;1897;p36"/>
            <p:cNvSpPr/>
            <p:nvPr/>
          </p:nvSpPr>
          <p:spPr>
            <a:xfrm>
              <a:off x="1940040" y="2957760"/>
              <a:ext cx="89280" cy="173160"/>
            </a:xfrm>
            <a:custGeom>
              <a:avLst/>
              <a:gdLst>
                <a:gd name="textAreaLeft" fmla="*/ 0 w 89280"/>
                <a:gd name="textAreaRight" fmla="*/ 89640 w 89280"/>
                <a:gd name="textAreaTop" fmla="*/ 0 h 173160"/>
                <a:gd name="textAreaBottom" fmla="*/ 173520 h 173160"/>
              </a:gdLst>
              <a:ahLst/>
              <a:cxnLst/>
              <a:rect l="textAreaLeft" t="textAreaTop" r="textAreaRight" b="textAreaBottom"/>
              <a:pathLst>
                <a:path w="5413" h="9971">
                  <a:moveTo>
                    <a:pt x="3052" y="692"/>
                  </a:moveTo>
                  <a:cubicBezTo>
                    <a:pt x="3256" y="692"/>
                    <a:pt x="3459" y="814"/>
                    <a:pt x="3663" y="977"/>
                  </a:cubicBezTo>
                  <a:cubicBezTo>
                    <a:pt x="3948" y="1221"/>
                    <a:pt x="4233" y="1709"/>
                    <a:pt x="4436" y="2320"/>
                  </a:cubicBezTo>
                  <a:cubicBezTo>
                    <a:pt x="4640" y="2930"/>
                    <a:pt x="4762" y="3663"/>
                    <a:pt x="4762" y="4477"/>
                  </a:cubicBezTo>
                  <a:cubicBezTo>
                    <a:pt x="4762" y="4680"/>
                    <a:pt x="4762" y="4924"/>
                    <a:pt x="4721" y="5169"/>
                  </a:cubicBezTo>
                  <a:cubicBezTo>
                    <a:pt x="4640" y="6349"/>
                    <a:pt x="4314" y="7448"/>
                    <a:pt x="3866" y="8180"/>
                  </a:cubicBezTo>
                  <a:cubicBezTo>
                    <a:pt x="3663" y="8546"/>
                    <a:pt x="3419" y="8831"/>
                    <a:pt x="3134" y="9035"/>
                  </a:cubicBezTo>
                  <a:cubicBezTo>
                    <a:pt x="2890" y="9238"/>
                    <a:pt x="2686" y="9320"/>
                    <a:pt x="2442" y="9320"/>
                  </a:cubicBezTo>
                  <a:lnTo>
                    <a:pt x="2361" y="9320"/>
                  </a:lnTo>
                  <a:cubicBezTo>
                    <a:pt x="2157" y="9279"/>
                    <a:pt x="1954" y="9198"/>
                    <a:pt x="1750" y="9035"/>
                  </a:cubicBezTo>
                  <a:cubicBezTo>
                    <a:pt x="1465" y="8750"/>
                    <a:pt x="1180" y="8302"/>
                    <a:pt x="977" y="7692"/>
                  </a:cubicBezTo>
                  <a:cubicBezTo>
                    <a:pt x="773" y="7081"/>
                    <a:pt x="651" y="6349"/>
                    <a:pt x="651" y="5535"/>
                  </a:cubicBezTo>
                  <a:cubicBezTo>
                    <a:pt x="651" y="5291"/>
                    <a:pt x="692" y="5087"/>
                    <a:pt x="692" y="4843"/>
                  </a:cubicBezTo>
                  <a:cubicBezTo>
                    <a:pt x="773" y="3622"/>
                    <a:pt x="1099" y="2564"/>
                    <a:pt x="1547" y="1831"/>
                  </a:cubicBezTo>
                  <a:cubicBezTo>
                    <a:pt x="1791" y="1424"/>
                    <a:pt x="2035" y="1140"/>
                    <a:pt x="2279" y="977"/>
                  </a:cubicBezTo>
                  <a:cubicBezTo>
                    <a:pt x="2523" y="773"/>
                    <a:pt x="2768" y="692"/>
                    <a:pt x="2971" y="692"/>
                  </a:cubicBezTo>
                  <a:close/>
                  <a:moveTo>
                    <a:pt x="2971" y="0"/>
                  </a:moveTo>
                  <a:cubicBezTo>
                    <a:pt x="2564" y="0"/>
                    <a:pt x="2198" y="163"/>
                    <a:pt x="1872" y="407"/>
                  </a:cubicBezTo>
                  <a:cubicBezTo>
                    <a:pt x="1343" y="814"/>
                    <a:pt x="936" y="1424"/>
                    <a:pt x="611" y="2157"/>
                  </a:cubicBezTo>
                  <a:cubicBezTo>
                    <a:pt x="326" y="2930"/>
                    <a:pt x="82" y="3826"/>
                    <a:pt x="0" y="4802"/>
                  </a:cubicBezTo>
                  <a:cubicBezTo>
                    <a:pt x="0" y="5046"/>
                    <a:pt x="0" y="5291"/>
                    <a:pt x="0" y="5535"/>
                  </a:cubicBezTo>
                  <a:cubicBezTo>
                    <a:pt x="0" y="6674"/>
                    <a:pt x="204" y="7732"/>
                    <a:pt x="611" y="8546"/>
                  </a:cubicBezTo>
                  <a:cubicBezTo>
                    <a:pt x="773" y="8953"/>
                    <a:pt x="1018" y="9279"/>
                    <a:pt x="1302" y="9523"/>
                  </a:cubicBezTo>
                  <a:cubicBezTo>
                    <a:pt x="1587" y="9767"/>
                    <a:pt x="1954" y="9930"/>
                    <a:pt x="2320" y="9971"/>
                  </a:cubicBezTo>
                  <a:lnTo>
                    <a:pt x="2442" y="9971"/>
                  </a:lnTo>
                  <a:cubicBezTo>
                    <a:pt x="2849" y="9971"/>
                    <a:pt x="3215" y="9808"/>
                    <a:pt x="3581" y="9564"/>
                  </a:cubicBezTo>
                  <a:cubicBezTo>
                    <a:pt x="4070" y="9198"/>
                    <a:pt x="4477" y="8587"/>
                    <a:pt x="4802" y="7814"/>
                  </a:cubicBezTo>
                  <a:cubicBezTo>
                    <a:pt x="5128" y="7081"/>
                    <a:pt x="5331" y="6186"/>
                    <a:pt x="5413" y="5209"/>
                  </a:cubicBezTo>
                  <a:cubicBezTo>
                    <a:pt x="5413" y="4965"/>
                    <a:pt x="5413" y="4721"/>
                    <a:pt x="5413" y="4477"/>
                  </a:cubicBezTo>
                  <a:cubicBezTo>
                    <a:pt x="5413" y="3296"/>
                    <a:pt x="5209" y="2238"/>
                    <a:pt x="4843" y="1465"/>
                  </a:cubicBezTo>
                  <a:cubicBezTo>
                    <a:pt x="4640" y="1058"/>
                    <a:pt x="4395" y="733"/>
                    <a:pt x="4111" y="448"/>
                  </a:cubicBezTo>
                  <a:cubicBezTo>
                    <a:pt x="3826" y="203"/>
                    <a:pt x="3459" y="41"/>
                    <a:pt x="3093" y="0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86760" bIns="8676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71" name="Google Shape;1898;p36"/>
            <p:cNvSpPr/>
            <p:nvPr/>
          </p:nvSpPr>
          <p:spPr>
            <a:xfrm>
              <a:off x="1422360" y="2669400"/>
              <a:ext cx="573480" cy="777600"/>
            </a:xfrm>
            <a:custGeom>
              <a:avLst/>
              <a:gdLst>
                <a:gd name="textAreaLeft" fmla="*/ 0 w 573480"/>
                <a:gd name="textAreaRight" fmla="*/ 573840 w 573480"/>
                <a:gd name="textAreaTop" fmla="*/ 0 h 777600"/>
                <a:gd name="textAreaBottom" fmla="*/ 777960 h 777600"/>
              </a:gdLst>
              <a:ahLst/>
              <a:cxnLst/>
              <a:rect l="textAreaLeft" t="textAreaTop" r="textAreaRight" b="textAreaBottom"/>
              <a:pathLst>
                <a:path w="34674" h="44747">
                  <a:moveTo>
                    <a:pt x="20542" y="1"/>
                  </a:moveTo>
                  <a:cubicBezTo>
                    <a:pt x="16954" y="1"/>
                    <a:pt x="13117" y="564"/>
                    <a:pt x="9849" y="2096"/>
                  </a:cubicBezTo>
                  <a:cubicBezTo>
                    <a:pt x="1465" y="6043"/>
                    <a:pt x="3297" y="19799"/>
                    <a:pt x="3297" y="19799"/>
                  </a:cubicBezTo>
                  <a:cubicBezTo>
                    <a:pt x="3297" y="19799"/>
                    <a:pt x="5128" y="25700"/>
                    <a:pt x="3948" y="29526"/>
                  </a:cubicBezTo>
                  <a:cubicBezTo>
                    <a:pt x="2767" y="33311"/>
                    <a:pt x="0" y="36200"/>
                    <a:pt x="0" y="36200"/>
                  </a:cubicBezTo>
                  <a:lnTo>
                    <a:pt x="19168" y="44746"/>
                  </a:lnTo>
                  <a:cubicBezTo>
                    <a:pt x="19168" y="44746"/>
                    <a:pt x="19820" y="41979"/>
                    <a:pt x="20104" y="41206"/>
                  </a:cubicBezTo>
                  <a:cubicBezTo>
                    <a:pt x="20349" y="40433"/>
                    <a:pt x="22343" y="40148"/>
                    <a:pt x="22343" y="40148"/>
                  </a:cubicBezTo>
                  <a:cubicBezTo>
                    <a:pt x="22343" y="40148"/>
                    <a:pt x="25362" y="41619"/>
                    <a:pt x="26748" y="41619"/>
                  </a:cubicBezTo>
                  <a:cubicBezTo>
                    <a:pt x="26802" y="41619"/>
                    <a:pt x="26853" y="41617"/>
                    <a:pt x="26901" y="41613"/>
                  </a:cubicBezTo>
                  <a:cubicBezTo>
                    <a:pt x="28244" y="41450"/>
                    <a:pt x="27837" y="40799"/>
                    <a:pt x="28895" y="38845"/>
                  </a:cubicBezTo>
                  <a:cubicBezTo>
                    <a:pt x="29953" y="36851"/>
                    <a:pt x="33738" y="26758"/>
                    <a:pt x="33738" y="24683"/>
                  </a:cubicBezTo>
                  <a:cubicBezTo>
                    <a:pt x="33738" y="22566"/>
                    <a:pt x="32029" y="21264"/>
                    <a:pt x="32029" y="20206"/>
                  </a:cubicBezTo>
                  <a:cubicBezTo>
                    <a:pt x="32029" y="19148"/>
                    <a:pt x="33087" y="17724"/>
                    <a:pt x="33860" y="15485"/>
                  </a:cubicBezTo>
                  <a:cubicBezTo>
                    <a:pt x="34674" y="13247"/>
                    <a:pt x="34389" y="8526"/>
                    <a:pt x="34389" y="8526"/>
                  </a:cubicBezTo>
                  <a:cubicBezTo>
                    <a:pt x="34389" y="8526"/>
                    <a:pt x="34389" y="4578"/>
                    <a:pt x="32436" y="2625"/>
                  </a:cubicBezTo>
                  <a:cubicBezTo>
                    <a:pt x="31240" y="1404"/>
                    <a:pt x="26202" y="1"/>
                    <a:pt x="20542" y="1"/>
                  </a:cubicBezTo>
                  <a:close/>
                </a:path>
              </a:pathLst>
            </a:custGeom>
            <a:solidFill>
              <a:schemeClr val="l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72" name="Google Shape;1899;p36"/>
            <p:cNvSpPr/>
            <p:nvPr/>
          </p:nvSpPr>
          <p:spPr>
            <a:xfrm>
              <a:off x="1449000" y="2692440"/>
              <a:ext cx="419040" cy="693720"/>
            </a:xfrm>
            <a:custGeom>
              <a:avLst/>
              <a:gdLst>
                <a:gd name="textAreaLeft" fmla="*/ 0 w 419040"/>
                <a:gd name="textAreaRight" fmla="*/ 419400 w 419040"/>
                <a:gd name="textAreaTop" fmla="*/ 0 h 693720"/>
                <a:gd name="textAreaBottom" fmla="*/ 694080 h 693720"/>
              </a:gdLst>
              <a:ahLst/>
              <a:cxnLst/>
              <a:rect l="textAreaLeft" t="textAreaTop" r="textAreaRight" b="textAreaBottom"/>
              <a:pathLst>
                <a:path w="25356" h="39925">
                  <a:moveTo>
                    <a:pt x="11233" y="1"/>
                  </a:moveTo>
                  <a:cubicBezTo>
                    <a:pt x="10257" y="285"/>
                    <a:pt x="9280" y="652"/>
                    <a:pt x="8385" y="1059"/>
                  </a:cubicBezTo>
                  <a:cubicBezTo>
                    <a:pt x="5576" y="2402"/>
                    <a:pt x="3949" y="4844"/>
                    <a:pt x="3013" y="7570"/>
                  </a:cubicBezTo>
                  <a:cubicBezTo>
                    <a:pt x="2077" y="10256"/>
                    <a:pt x="1832" y="13186"/>
                    <a:pt x="1832" y="15343"/>
                  </a:cubicBezTo>
                  <a:cubicBezTo>
                    <a:pt x="1832" y="16727"/>
                    <a:pt x="1914" y="17785"/>
                    <a:pt x="1995" y="18233"/>
                  </a:cubicBezTo>
                  <a:cubicBezTo>
                    <a:pt x="1995" y="18314"/>
                    <a:pt x="1995" y="18396"/>
                    <a:pt x="1995" y="18396"/>
                  </a:cubicBezTo>
                  <a:cubicBezTo>
                    <a:pt x="2117" y="18762"/>
                    <a:pt x="3053" y="21977"/>
                    <a:pt x="3053" y="25151"/>
                  </a:cubicBezTo>
                  <a:cubicBezTo>
                    <a:pt x="3053" y="26250"/>
                    <a:pt x="2931" y="27308"/>
                    <a:pt x="2646" y="28285"/>
                  </a:cubicBezTo>
                  <a:cubicBezTo>
                    <a:pt x="1995" y="30401"/>
                    <a:pt x="896" y="32192"/>
                    <a:pt x="1" y="33413"/>
                  </a:cubicBezTo>
                  <a:cubicBezTo>
                    <a:pt x="774" y="33616"/>
                    <a:pt x="1629" y="33861"/>
                    <a:pt x="2606" y="34227"/>
                  </a:cubicBezTo>
                  <a:cubicBezTo>
                    <a:pt x="5047" y="35163"/>
                    <a:pt x="9402" y="37320"/>
                    <a:pt x="13024" y="39355"/>
                  </a:cubicBezTo>
                  <a:lnTo>
                    <a:pt x="18396" y="38622"/>
                  </a:lnTo>
                  <a:cubicBezTo>
                    <a:pt x="18396" y="38622"/>
                    <a:pt x="18681" y="38744"/>
                    <a:pt x="19088" y="38907"/>
                  </a:cubicBezTo>
                  <a:cubicBezTo>
                    <a:pt x="19251" y="38866"/>
                    <a:pt x="19413" y="38785"/>
                    <a:pt x="19576" y="38744"/>
                  </a:cubicBezTo>
                  <a:cubicBezTo>
                    <a:pt x="20146" y="38541"/>
                    <a:pt x="20634" y="38500"/>
                    <a:pt x="20634" y="38500"/>
                  </a:cubicBezTo>
                  <a:lnTo>
                    <a:pt x="20716" y="38500"/>
                  </a:lnTo>
                  <a:cubicBezTo>
                    <a:pt x="20756" y="38500"/>
                    <a:pt x="20797" y="38500"/>
                    <a:pt x="20838" y="38541"/>
                  </a:cubicBezTo>
                  <a:cubicBezTo>
                    <a:pt x="20838" y="38541"/>
                    <a:pt x="20960" y="38582"/>
                    <a:pt x="21123" y="38663"/>
                  </a:cubicBezTo>
                  <a:cubicBezTo>
                    <a:pt x="21326" y="38744"/>
                    <a:pt x="21570" y="38866"/>
                    <a:pt x="21855" y="38988"/>
                  </a:cubicBezTo>
                  <a:cubicBezTo>
                    <a:pt x="22466" y="39233"/>
                    <a:pt x="23239" y="39518"/>
                    <a:pt x="23931" y="39721"/>
                  </a:cubicBezTo>
                  <a:cubicBezTo>
                    <a:pt x="24379" y="39843"/>
                    <a:pt x="24826" y="39925"/>
                    <a:pt x="25111" y="39925"/>
                  </a:cubicBezTo>
                  <a:lnTo>
                    <a:pt x="25355" y="39925"/>
                  </a:lnTo>
                  <a:cubicBezTo>
                    <a:pt x="25192" y="38459"/>
                    <a:pt x="20309" y="34552"/>
                    <a:pt x="20512" y="28977"/>
                  </a:cubicBezTo>
                  <a:cubicBezTo>
                    <a:pt x="20756" y="22872"/>
                    <a:pt x="19129" y="15099"/>
                    <a:pt x="19129" y="15099"/>
                  </a:cubicBezTo>
                  <a:cubicBezTo>
                    <a:pt x="19129" y="15099"/>
                    <a:pt x="19332" y="13186"/>
                    <a:pt x="15832" y="7326"/>
                  </a:cubicBezTo>
                  <a:cubicBezTo>
                    <a:pt x="14571" y="5210"/>
                    <a:pt x="13105" y="2524"/>
                    <a:pt x="11233" y="1"/>
                  </a:cubicBezTo>
                  <a:close/>
                </a:path>
              </a:pathLst>
            </a:custGeom>
            <a:solidFill>
              <a:schemeClr val="accent6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73" name="Google Shape;1900;p36"/>
            <p:cNvSpPr/>
            <p:nvPr/>
          </p:nvSpPr>
          <p:spPr>
            <a:xfrm>
              <a:off x="1785240" y="2770200"/>
              <a:ext cx="200880" cy="122760"/>
            </a:xfrm>
            <a:custGeom>
              <a:avLst/>
              <a:gdLst>
                <a:gd name="textAreaLeft" fmla="*/ 0 w 200880"/>
                <a:gd name="textAreaRight" fmla="*/ 201240 w 200880"/>
                <a:gd name="textAreaTop" fmla="*/ 0 h 122760"/>
                <a:gd name="textAreaBottom" fmla="*/ 123120 h 122760"/>
              </a:gdLst>
              <a:ahLst/>
              <a:cxnLst/>
              <a:rect l="textAreaLeft" t="textAreaTop" r="textAreaRight" b="textAreaBottom"/>
              <a:pathLst>
                <a:path w="12170" h="7082">
                  <a:moveTo>
                    <a:pt x="7733" y="0"/>
                  </a:moveTo>
                  <a:cubicBezTo>
                    <a:pt x="1385" y="0"/>
                    <a:pt x="1" y="2605"/>
                    <a:pt x="1873" y="4233"/>
                  </a:cubicBezTo>
                  <a:lnTo>
                    <a:pt x="6594" y="4029"/>
                  </a:lnTo>
                  <a:lnTo>
                    <a:pt x="6594" y="4029"/>
                  </a:lnTo>
                  <a:cubicBezTo>
                    <a:pt x="6594" y="4029"/>
                    <a:pt x="3745" y="7082"/>
                    <a:pt x="7041" y="7082"/>
                  </a:cubicBezTo>
                  <a:cubicBezTo>
                    <a:pt x="9605" y="7082"/>
                    <a:pt x="11437" y="6593"/>
                    <a:pt x="12169" y="5535"/>
                  </a:cubicBezTo>
                  <a:cubicBezTo>
                    <a:pt x="12169" y="5169"/>
                    <a:pt x="12169" y="4843"/>
                    <a:pt x="12169" y="4518"/>
                  </a:cubicBezTo>
                  <a:cubicBezTo>
                    <a:pt x="12169" y="3989"/>
                    <a:pt x="12169" y="3541"/>
                    <a:pt x="12129" y="3256"/>
                  </a:cubicBezTo>
                  <a:cubicBezTo>
                    <a:pt x="12129" y="2930"/>
                    <a:pt x="12129" y="2727"/>
                    <a:pt x="12129" y="2727"/>
                  </a:cubicBezTo>
                  <a:cubicBezTo>
                    <a:pt x="12129" y="2727"/>
                    <a:pt x="12129" y="2686"/>
                    <a:pt x="12129" y="2564"/>
                  </a:cubicBezTo>
                  <a:cubicBezTo>
                    <a:pt x="12129" y="2442"/>
                    <a:pt x="12129" y="2279"/>
                    <a:pt x="12088" y="2116"/>
                  </a:cubicBezTo>
                  <a:cubicBezTo>
                    <a:pt x="12088" y="1791"/>
                    <a:pt x="12006" y="1343"/>
                    <a:pt x="11925" y="896"/>
                  </a:cubicBezTo>
                  <a:cubicBezTo>
                    <a:pt x="11274" y="367"/>
                    <a:pt x="10012" y="0"/>
                    <a:pt x="7733" y="0"/>
                  </a:cubicBezTo>
                  <a:close/>
                </a:path>
              </a:pathLst>
            </a:custGeom>
            <a:solidFill>
              <a:schemeClr val="accent6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61560" bIns="6156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74" name="Google Shape;1901;p36"/>
            <p:cNvSpPr/>
            <p:nvPr/>
          </p:nvSpPr>
          <p:spPr>
            <a:xfrm>
              <a:off x="1416960" y="2663280"/>
              <a:ext cx="580680" cy="789840"/>
            </a:xfrm>
            <a:custGeom>
              <a:avLst/>
              <a:gdLst>
                <a:gd name="textAreaLeft" fmla="*/ 0 w 580680"/>
                <a:gd name="textAreaRight" fmla="*/ 581040 w 580680"/>
                <a:gd name="textAreaTop" fmla="*/ 0 h 789840"/>
                <a:gd name="textAreaBottom" fmla="*/ 790200 h 789840"/>
              </a:gdLst>
              <a:ahLst/>
              <a:cxnLst/>
              <a:rect l="textAreaLeft" t="textAreaTop" r="textAreaRight" b="textAreaBottom"/>
              <a:pathLst>
                <a:path w="35123" h="45446">
                  <a:moveTo>
                    <a:pt x="20837" y="693"/>
                  </a:moveTo>
                  <a:cubicBezTo>
                    <a:pt x="23646" y="693"/>
                    <a:pt x="26291" y="1059"/>
                    <a:pt x="28407" y="1547"/>
                  </a:cubicBezTo>
                  <a:cubicBezTo>
                    <a:pt x="29424" y="1792"/>
                    <a:pt x="30361" y="2077"/>
                    <a:pt x="31052" y="2361"/>
                  </a:cubicBezTo>
                  <a:cubicBezTo>
                    <a:pt x="31744" y="2646"/>
                    <a:pt x="32273" y="2972"/>
                    <a:pt x="32517" y="3216"/>
                  </a:cubicBezTo>
                  <a:cubicBezTo>
                    <a:pt x="33413" y="4111"/>
                    <a:pt x="33901" y="5536"/>
                    <a:pt x="34145" y="6716"/>
                  </a:cubicBezTo>
                  <a:cubicBezTo>
                    <a:pt x="34267" y="7326"/>
                    <a:pt x="34308" y="7856"/>
                    <a:pt x="34349" y="8262"/>
                  </a:cubicBezTo>
                  <a:cubicBezTo>
                    <a:pt x="34390" y="8425"/>
                    <a:pt x="34390" y="8588"/>
                    <a:pt x="34390" y="8710"/>
                  </a:cubicBezTo>
                  <a:cubicBezTo>
                    <a:pt x="34390" y="8832"/>
                    <a:pt x="34390" y="8873"/>
                    <a:pt x="34390" y="8873"/>
                  </a:cubicBezTo>
                  <a:cubicBezTo>
                    <a:pt x="34390" y="8873"/>
                    <a:pt x="34390" y="9076"/>
                    <a:pt x="34390" y="9402"/>
                  </a:cubicBezTo>
                  <a:cubicBezTo>
                    <a:pt x="34430" y="9687"/>
                    <a:pt x="34430" y="10135"/>
                    <a:pt x="34430" y="10664"/>
                  </a:cubicBezTo>
                  <a:cubicBezTo>
                    <a:pt x="34430" y="11437"/>
                    <a:pt x="34390" y="12414"/>
                    <a:pt x="34308" y="13309"/>
                  </a:cubicBezTo>
                  <a:cubicBezTo>
                    <a:pt x="34227" y="14204"/>
                    <a:pt x="34105" y="15100"/>
                    <a:pt x="33901" y="15710"/>
                  </a:cubicBezTo>
                  <a:cubicBezTo>
                    <a:pt x="33494" y="16809"/>
                    <a:pt x="33047" y="17704"/>
                    <a:pt x="32680" y="18478"/>
                  </a:cubicBezTo>
                  <a:cubicBezTo>
                    <a:pt x="32314" y="19251"/>
                    <a:pt x="32029" y="19902"/>
                    <a:pt x="32029" y="20553"/>
                  </a:cubicBezTo>
                  <a:cubicBezTo>
                    <a:pt x="32029" y="20919"/>
                    <a:pt x="32151" y="21245"/>
                    <a:pt x="32314" y="21570"/>
                  </a:cubicBezTo>
                  <a:cubicBezTo>
                    <a:pt x="32843" y="22507"/>
                    <a:pt x="33738" y="23565"/>
                    <a:pt x="33738" y="25030"/>
                  </a:cubicBezTo>
                  <a:cubicBezTo>
                    <a:pt x="33738" y="25233"/>
                    <a:pt x="33698" y="25600"/>
                    <a:pt x="33576" y="26088"/>
                  </a:cubicBezTo>
                  <a:cubicBezTo>
                    <a:pt x="33209" y="27716"/>
                    <a:pt x="32273" y="30565"/>
                    <a:pt x="31297" y="33169"/>
                  </a:cubicBezTo>
                  <a:cubicBezTo>
                    <a:pt x="30808" y="34472"/>
                    <a:pt x="30320" y="35733"/>
                    <a:pt x="29913" y="36751"/>
                  </a:cubicBezTo>
                  <a:cubicBezTo>
                    <a:pt x="29506" y="37809"/>
                    <a:pt x="29140" y="38623"/>
                    <a:pt x="28895" y="39030"/>
                  </a:cubicBezTo>
                  <a:cubicBezTo>
                    <a:pt x="28366" y="40047"/>
                    <a:pt x="28204" y="40739"/>
                    <a:pt x="28041" y="41105"/>
                  </a:cubicBezTo>
                  <a:cubicBezTo>
                    <a:pt x="27919" y="41309"/>
                    <a:pt x="27878" y="41390"/>
                    <a:pt x="27756" y="41471"/>
                  </a:cubicBezTo>
                  <a:cubicBezTo>
                    <a:pt x="27675" y="41512"/>
                    <a:pt x="27512" y="41594"/>
                    <a:pt x="27227" y="41594"/>
                  </a:cubicBezTo>
                  <a:lnTo>
                    <a:pt x="27064" y="41594"/>
                  </a:lnTo>
                  <a:cubicBezTo>
                    <a:pt x="26779" y="41594"/>
                    <a:pt x="26372" y="41512"/>
                    <a:pt x="25884" y="41390"/>
                  </a:cubicBezTo>
                  <a:cubicBezTo>
                    <a:pt x="25192" y="41187"/>
                    <a:pt x="24419" y="40902"/>
                    <a:pt x="23808" y="40657"/>
                  </a:cubicBezTo>
                  <a:cubicBezTo>
                    <a:pt x="23523" y="40535"/>
                    <a:pt x="23279" y="40413"/>
                    <a:pt x="23076" y="40332"/>
                  </a:cubicBezTo>
                  <a:cubicBezTo>
                    <a:pt x="22913" y="40251"/>
                    <a:pt x="22791" y="40210"/>
                    <a:pt x="22791" y="40210"/>
                  </a:cubicBezTo>
                  <a:cubicBezTo>
                    <a:pt x="22750" y="40169"/>
                    <a:pt x="22669" y="40169"/>
                    <a:pt x="22587" y="40169"/>
                  </a:cubicBezTo>
                  <a:cubicBezTo>
                    <a:pt x="22587" y="40169"/>
                    <a:pt x="22099" y="40210"/>
                    <a:pt x="21529" y="40413"/>
                  </a:cubicBezTo>
                  <a:cubicBezTo>
                    <a:pt x="21244" y="40495"/>
                    <a:pt x="20960" y="40617"/>
                    <a:pt x="20715" y="40780"/>
                  </a:cubicBezTo>
                  <a:cubicBezTo>
                    <a:pt x="20430" y="40902"/>
                    <a:pt x="20227" y="41105"/>
                    <a:pt x="20105" y="41431"/>
                  </a:cubicBezTo>
                  <a:cubicBezTo>
                    <a:pt x="19942" y="41878"/>
                    <a:pt x="19739" y="42733"/>
                    <a:pt x="19535" y="43547"/>
                  </a:cubicBezTo>
                  <a:cubicBezTo>
                    <a:pt x="19430" y="43946"/>
                    <a:pt x="19336" y="44324"/>
                    <a:pt x="19269" y="44596"/>
                  </a:cubicBezTo>
                  <a:lnTo>
                    <a:pt x="19269" y="44596"/>
                  </a:lnTo>
                  <a:lnTo>
                    <a:pt x="898" y="36444"/>
                  </a:lnTo>
                  <a:lnTo>
                    <a:pt x="898" y="36444"/>
                  </a:lnTo>
                  <a:cubicBezTo>
                    <a:pt x="1673" y="35558"/>
                    <a:pt x="3627" y="33066"/>
                    <a:pt x="4599" y="29954"/>
                  </a:cubicBezTo>
                  <a:cubicBezTo>
                    <a:pt x="4884" y="28977"/>
                    <a:pt x="5006" y="27919"/>
                    <a:pt x="5006" y="26820"/>
                  </a:cubicBezTo>
                  <a:cubicBezTo>
                    <a:pt x="5006" y="23483"/>
                    <a:pt x="3948" y="20065"/>
                    <a:pt x="3948" y="20065"/>
                  </a:cubicBezTo>
                  <a:cubicBezTo>
                    <a:pt x="3948" y="20029"/>
                    <a:pt x="3948" y="19972"/>
                    <a:pt x="3948" y="19902"/>
                  </a:cubicBezTo>
                  <a:cubicBezTo>
                    <a:pt x="3867" y="19454"/>
                    <a:pt x="3785" y="18396"/>
                    <a:pt x="3785" y="17012"/>
                  </a:cubicBezTo>
                  <a:cubicBezTo>
                    <a:pt x="3785" y="14855"/>
                    <a:pt x="4030" y="11925"/>
                    <a:pt x="4966" y="9239"/>
                  </a:cubicBezTo>
                  <a:cubicBezTo>
                    <a:pt x="5902" y="6513"/>
                    <a:pt x="7529" y="4071"/>
                    <a:pt x="10338" y="2728"/>
                  </a:cubicBezTo>
                  <a:cubicBezTo>
                    <a:pt x="13512" y="1263"/>
                    <a:pt x="17297" y="693"/>
                    <a:pt x="20837" y="693"/>
                  </a:cubicBezTo>
                  <a:close/>
                  <a:moveTo>
                    <a:pt x="20837" y="1"/>
                  </a:moveTo>
                  <a:cubicBezTo>
                    <a:pt x="17215" y="1"/>
                    <a:pt x="13349" y="571"/>
                    <a:pt x="10053" y="2117"/>
                  </a:cubicBezTo>
                  <a:cubicBezTo>
                    <a:pt x="7000" y="3542"/>
                    <a:pt x="5291" y="6187"/>
                    <a:pt x="4314" y="8995"/>
                  </a:cubicBezTo>
                  <a:cubicBezTo>
                    <a:pt x="3338" y="11844"/>
                    <a:pt x="3093" y="14815"/>
                    <a:pt x="3093" y="17012"/>
                  </a:cubicBezTo>
                  <a:cubicBezTo>
                    <a:pt x="3093" y="18884"/>
                    <a:pt x="3297" y="20187"/>
                    <a:pt x="3297" y="20187"/>
                  </a:cubicBezTo>
                  <a:lnTo>
                    <a:pt x="3297" y="20268"/>
                  </a:lnTo>
                  <a:cubicBezTo>
                    <a:pt x="3297" y="20268"/>
                    <a:pt x="3297" y="20309"/>
                    <a:pt x="3338" y="20390"/>
                  </a:cubicBezTo>
                  <a:cubicBezTo>
                    <a:pt x="3541" y="21082"/>
                    <a:pt x="4355" y="24012"/>
                    <a:pt x="4355" y="26820"/>
                  </a:cubicBezTo>
                  <a:cubicBezTo>
                    <a:pt x="4355" y="27879"/>
                    <a:pt x="4233" y="28896"/>
                    <a:pt x="3948" y="29751"/>
                  </a:cubicBezTo>
                  <a:cubicBezTo>
                    <a:pt x="3378" y="31623"/>
                    <a:pt x="2402" y="33251"/>
                    <a:pt x="1588" y="34431"/>
                  </a:cubicBezTo>
                  <a:cubicBezTo>
                    <a:pt x="1181" y="35041"/>
                    <a:pt x="814" y="35489"/>
                    <a:pt x="530" y="35815"/>
                  </a:cubicBezTo>
                  <a:cubicBezTo>
                    <a:pt x="407" y="35977"/>
                    <a:pt x="285" y="36099"/>
                    <a:pt x="204" y="36221"/>
                  </a:cubicBezTo>
                  <a:lnTo>
                    <a:pt x="123" y="36303"/>
                  </a:lnTo>
                  <a:lnTo>
                    <a:pt x="82" y="36344"/>
                  </a:lnTo>
                  <a:cubicBezTo>
                    <a:pt x="1" y="36425"/>
                    <a:pt x="1" y="36506"/>
                    <a:pt x="1" y="36628"/>
                  </a:cubicBezTo>
                  <a:cubicBezTo>
                    <a:pt x="41" y="36751"/>
                    <a:pt x="123" y="36832"/>
                    <a:pt x="204" y="36873"/>
                  </a:cubicBezTo>
                  <a:lnTo>
                    <a:pt x="19372" y="45419"/>
                  </a:lnTo>
                  <a:cubicBezTo>
                    <a:pt x="19406" y="45436"/>
                    <a:pt x="19447" y="45446"/>
                    <a:pt x="19489" y="45446"/>
                  </a:cubicBezTo>
                  <a:cubicBezTo>
                    <a:pt x="19548" y="45446"/>
                    <a:pt x="19610" y="45426"/>
                    <a:pt x="19657" y="45378"/>
                  </a:cubicBezTo>
                  <a:cubicBezTo>
                    <a:pt x="19739" y="45338"/>
                    <a:pt x="19820" y="45256"/>
                    <a:pt x="19820" y="45175"/>
                  </a:cubicBezTo>
                  <a:cubicBezTo>
                    <a:pt x="19820" y="45175"/>
                    <a:pt x="19983" y="44483"/>
                    <a:pt x="20186" y="43710"/>
                  </a:cubicBezTo>
                  <a:cubicBezTo>
                    <a:pt x="20390" y="42896"/>
                    <a:pt x="20634" y="42041"/>
                    <a:pt x="20756" y="41675"/>
                  </a:cubicBezTo>
                  <a:cubicBezTo>
                    <a:pt x="20756" y="41594"/>
                    <a:pt x="20878" y="41471"/>
                    <a:pt x="21041" y="41349"/>
                  </a:cubicBezTo>
                  <a:cubicBezTo>
                    <a:pt x="21326" y="41187"/>
                    <a:pt x="21773" y="41024"/>
                    <a:pt x="22099" y="40942"/>
                  </a:cubicBezTo>
                  <a:cubicBezTo>
                    <a:pt x="22262" y="40902"/>
                    <a:pt x="22425" y="40861"/>
                    <a:pt x="22547" y="40861"/>
                  </a:cubicBezTo>
                  <a:lnTo>
                    <a:pt x="22574" y="40852"/>
                  </a:lnTo>
                  <a:lnTo>
                    <a:pt x="22574" y="40852"/>
                  </a:lnTo>
                  <a:cubicBezTo>
                    <a:pt x="22782" y="40948"/>
                    <a:pt x="23443" y="41251"/>
                    <a:pt x="24215" y="41553"/>
                  </a:cubicBezTo>
                  <a:cubicBezTo>
                    <a:pt x="24704" y="41716"/>
                    <a:pt x="25192" y="41919"/>
                    <a:pt x="25721" y="42041"/>
                  </a:cubicBezTo>
                  <a:cubicBezTo>
                    <a:pt x="26209" y="42204"/>
                    <a:pt x="26657" y="42285"/>
                    <a:pt x="27064" y="42285"/>
                  </a:cubicBezTo>
                  <a:lnTo>
                    <a:pt x="27268" y="42285"/>
                  </a:lnTo>
                  <a:cubicBezTo>
                    <a:pt x="27634" y="42245"/>
                    <a:pt x="27919" y="42163"/>
                    <a:pt x="28163" y="42000"/>
                  </a:cubicBezTo>
                  <a:cubicBezTo>
                    <a:pt x="28326" y="41878"/>
                    <a:pt x="28448" y="41756"/>
                    <a:pt x="28529" y="41553"/>
                  </a:cubicBezTo>
                  <a:cubicBezTo>
                    <a:pt x="28814" y="41064"/>
                    <a:pt x="28936" y="40413"/>
                    <a:pt x="29506" y="39355"/>
                  </a:cubicBezTo>
                  <a:cubicBezTo>
                    <a:pt x="29791" y="38826"/>
                    <a:pt x="30238" y="37809"/>
                    <a:pt x="30727" y="36547"/>
                  </a:cubicBezTo>
                  <a:cubicBezTo>
                    <a:pt x="31500" y="34675"/>
                    <a:pt x="32395" y="32192"/>
                    <a:pt x="33128" y="29995"/>
                  </a:cubicBezTo>
                  <a:cubicBezTo>
                    <a:pt x="33494" y="28896"/>
                    <a:pt x="33820" y="27879"/>
                    <a:pt x="34023" y="27024"/>
                  </a:cubicBezTo>
                  <a:cubicBezTo>
                    <a:pt x="34267" y="26169"/>
                    <a:pt x="34390" y="25477"/>
                    <a:pt x="34390" y="25030"/>
                  </a:cubicBezTo>
                  <a:cubicBezTo>
                    <a:pt x="34390" y="23850"/>
                    <a:pt x="33942" y="22954"/>
                    <a:pt x="33494" y="22222"/>
                  </a:cubicBezTo>
                  <a:cubicBezTo>
                    <a:pt x="33291" y="21855"/>
                    <a:pt x="33087" y="21530"/>
                    <a:pt x="32924" y="21245"/>
                  </a:cubicBezTo>
                  <a:cubicBezTo>
                    <a:pt x="32762" y="20960"/>
                    <a:pt x="32721" y="20716"/>
                    <a:pt x="32721" y="20553"/>
                  </a:cubicBezTo>
                  <a:cubicBezTo>
                    <a:pt x="32680" y="20146"/>
                    <a:pt x="32924" y="19536"/>
                    <a:pt x="33291" y="18762"/>
                  </a:cubicBezTo>
                  <a:cubicBezTo>
                    <a:pt x="33657" y="17989"/>
                    <a:pt x="34105" y="17094"/>
                    <a:pt x="34512" y="15954"/>
                  </a:cubicBezTo>
                  <a:cubicBezTo>
                    <a:pt x="34756" y="15222"/>
                    <a:pt x="34919" y="14326"/>
                    <a:pt x="35000" y="13350"/>
                  </a:cubicBezTo>
                  <a:cubicBezTo>
                    <a:pt x="35081" y="12414"/>
                    <a:pt x="35122" y="11478"/>
                    <a:pt x="35122" y="10664"/>
                  </a:cubicBezTo>
                  <a:cubicBezTo>
                    <a:pt x="35122" y="9606"/>
                    <a:pt x="35081" y="8873"/>
                    <a:pt x="35081" y="8832"/>
                  </a:cubicBezTo>
                  <a:lnTo>
                    <a:pt x="35081" y="8832"/>
                  </a:lnTo>
                  <a:lnTo>
                    <a:pt x="35081" y="8832"/>
                  </a:lnTo>
                  <a:cubicBezTo>
                    <a:pt x="35077" y="8631"/>
                    <a:pt x="35048" y="7708"/>
                    <a:pt x="34797" y="6594"/>
                  </a:cubicBezTo>
                  <a:cubicBezTo>
                    <a:pt x="34552" y="5332"/>
                    <a:pt x="34064" y="3786"/>
                    <a:pt x="33006" y="2728"/>
                  </a:cubicBezTo>
                  <a:cubicBezTo>
                    <a:pt x="32640" y="2361"/>
                    <a:pt x="32070" y="2036"/>
                    <a:pt x="31297" y="1751"/>
                  </a:cubicBezTo>
                  <a:cubicBezTo>
                    <a:pt x="29058" y="815"/>
                    <a:pt x="25111" y="1"/>
                    <a:pt x="20837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75" name="Google Shape;1902;p36"/>
            <p:cNvSpPr/>
            <p:nvPr/>
          </p:nvSpPr>
          <p:spPr>
            <a:xfrm>
              <a:off x="1439640" y="2552400"/>
              <a:ext cx="687960" cy="627840"/>
            </a:xfrm>
            <a:custGeom>
              <a:avLst/>
              <a:gdLst>
                <a:gd name="textAreaLeft" fmla="*/ 0 w 687960"/>
                <a:gd name="textAreaRight" fmla="*/ 688320 w 687960"/>
                <a:gd name="textAreaTop" fmla="*/ 0 h 627840"/>
                <a:gd name="textAreaBottom" fmla="*/ 628200 h 627840"/>
              </a:gdLst>
              <a:ahLst/>
              <a:cxnLst/>
              <a:rect l="textAreaLeft" t="textAreaTop" r="textAreaRight" b="textAreaBottom"/>
              <a:pathLst>
                <a:path w="41593" h="36125">
                  <a:moveTo>
                    <a:pt x="17525" y="0"/>
                  </a:moveTo>
                  <a:cubicBezTo>
                    <a:pt x="17069" y="0"/>
                    <a:pt x="16613" y="9"/>
                    <a:pt x="16157" y="26"/>
                  </a:cubicBezTo>
                  <a:cubicBezTo>
                    <a:pt x="8669" y="270"/>
                    <a:pt x="3175" y="2916"/>
                    <a:pt x="1587" y="7230"/>
                  </a:cubicBezTo>
                  <a:cubicBezTo>
                    <a:pt x="0" y="11584"/>
                    <a:pt x="2483" y="26805"/>
                    <a:pt x="2646" y="30875"/>
                  </a:cubicBezTo>
                  <a:cubicBezTo>
                    <a:pt x="2768" y="34944"/>
                    <a:pt x="5250" y="36125"/>
                    <a:pt x="8140" y="36125"/>
                  </a:cubicBezTo>
                  <a:cubicBezTo>
                    <a:pt x="11029" y="36125"/>
                    <a:pt x="13512" y="33601"/>
                    <a:pt x="14163" y="31404"/>
                  </a:cubicBezTo>
                  <a:cubicBezTo>
                    <a:pt x="14855" y="29165"/>
                    <a:pt x="15099" y="26927"/>
                    <a:pt x="15506" y="26398"/>
                  </a:cubicBezTo>
                  <a:cubicBezTo>
                    <a:pt x="15558" y="26322"/>
                    <a:pt x="15635" y="26290"/>
                    <a:pt x="15729" y="26290"/>
                  </a:cubicBezTo>
                  <a:cubicBezTo>
                    <a:pt x="16293" y="26290"/>
                    <a:pt x="17459" y="27456"/>
                    <a:pt x="17459" y="27456"/>
                  </a:cubicBezTo>
                  <a:cubicBezTo>
                    <a:pt x="17459" y="27456"/>
                    <a:pt x="18852" y="27854"/>
                    <a:pt x="19901" y="27854"/>
                  </a:cubicBezTo>
                  <a:cubicBezTo>
                    <a:pt x="20426" y="27854"/>
                    <a:pt x="20864" y="27755"/>
                    <a:pt x="21000" y="27456"/>
                  </a:cubicBezTo>
                  <a:cubicBezTo>
                    <a:pt x="21407" y="26520"/>
                    <a:pt x="20227" y="26276"/>
                    <a:pt x="21651" y="25747"/>
                  </a:cubicBezTo>
                  <a:cubicBezTo>
                    <a:pt x="23116" y="25218"/>
                    <a:pt x="26535" y="23102"/>
                    <a:pt x="26535" y="21026"/>
                  </a:cubicBezTo>
                  <a:cubicBezTo>
                    <a:pt x="26535" y="18910"/>
                    <a:pt x="22587" y="15369"/>
                    <a:pt x="24541" y="14840"/>
                  </a:cubicBezTo>
                  <a:cubicBezTo>
                    <a:pt x="25501" y="14585"/>
                    <a:pt x="27395" y="14519"/>
                    <a:pt x="29101" y="14519"/>
                  </a:cubicBezTo>
                  <a:cubicBezTo>
                    <a:pt x="30938" y="14519"/>
                    <a:pt x="32558" y="14596"/>
                    <a:pt x="32558" y="14596"/>
                  </a:cubicBezTo>
                  <a:cubicBezTo>
                    <a:pt x="32558" y="14596"/>
                    <a:pt x="28366" y="16549"/>
                    <a:pt x="30442" y="17485"/>
                  </a:cubicBezTo>
                  <a:cubicBezTo>
                    <a:pt x="30907" y="17682"/>
                    <a:pt x="31518" y="17779"/>
                    <a:pt x="32209" y="17779"/>
                  </a:cubicBezTo>
                  <a:cubicBezTo>
                    <a:pt x="34660" y="17779"/>
                    <a:pt x="38115" y="16565"/>
                    <a:pt x="39639" y="14311"/>
                  </a:cubicBezTo>
                  <a:cubicBezTo>
                    <a:pt x="41593" y="11421"/>
                    <a:pt x="38866" y="6863"/>
                    <a:pt x="35040" y="4340"/>
                  </a:cubicBezTo>
                  <a:cubicBezTo>
                    <a:pt x="31486" y="2009"/>
                    <a:pt x="24558" y="0"/>
                    <a:pt x="17525" y="0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76" name="Google Shape;1903;p36"/>
            <p:cNvSpPr/>
            <p:nvPr/>
          </p:nvSpPr>
          <p:spPr>
            <a:xfrm>
              <a:off x="1451880" y="2546640"/>
              <a:ext cx="659520" cy="639360"/>
            </a:xfrm>
            <a:custGeom>
              <a:avLst/>
              <a:gdLst>
                <a:gd name="textAreaLeft" fmla="*/ 0 w 659520"/>
                <a:gd name="textAreaRight" fmla="*/ 659880 w 659520"/>
                <a:gd name="textAreaTop" fmla="*/ 0 h 639360"/>
                <a:gd name="textAreaBottom" fmla="*/ 639720 h 639360"/>
              </a:gdLst>
              <a:ahLst/>
              <a:cxnLst/>
              <a:rect l="textAreaLeft" t="textAreaTop" r="textAreaRight" b="textAreaBottom"/>
              <a:pathLst>
                <a:path w="39884" h="36792">
                  <a:moveTo>
                    <a:pt x="16893" y="692"/>
                  </a:moveTo>
                  <a:cubicBezTo>
                    <a:pt x="23823" y="692"/>
                    <a:pt x="30680" y="2709"/>
                    <a:pt x="34146" y="4966"/>
                  </a:cubicBezTo>
                  <a:cubicBezTo>
                    <a:pt x="35570" y="5902"/>
                    <a:pt x="36832" y="7164"/>
                    <a:pt x="37768" y="8507"/>
                  </a:cubicBezTo>
                  <a:cubicBezTo>
                    <a:pt x="38663" y="9809"/>
                    <a:pt x="39233" y="11233"/>
                    <a:pt x="39233" y="12454"/>
                  </a:cubicBezTo>
                  <a:cubicBezTo>
                    <a:pt x="39233" y="13187"/>
                    <a:pt x="39029" y="13879"/>
                    <a:pt x="38622" y="14489"/>
                  </a:cubicBezTo>
                  <a:cubicBezTo>
                    <a:pt x="37930" y="15507"/>
                    <a:pt x="36750" y="16361"/>
                    <a:pt x="35407" y="16931"/>
                  </a:cubicBezTo>
                  <a:cubicBezTo>
                    <a:pt x="34105" y="17501"/>
                    <a:pt x="32681" y="17786"/>
                    <a:pt x="31500" y="17786"/>
                  </a:cubicBezTo>
                  <a:cubicBezTo>
                    <a:pt x="30849" y="17786"/>
                    <a:pt x="30279" y="17664"/>
                    <a:pt x="29872" y="17501"/>
                  </a:cubicBezTo>
                  <a:cubicBezTo>
                    <a:pt x="29669" y="17419"/>
                    <a:pt x="29588" y="17338"/>
                    <a:pt x="29547" y="17297"/>
                  </a:cubicBezTo>
                  <a:lnTo>
                    <a:pt x="29465" y="17175"/>
                  </a:lnTo>
                  <a:cubicBezTo>
                    <a:pt x="29465" y="17134"/>
                    <a:pt x="29506" y="17053"/>
                    <a:pt x="29547" y="16972"/>
                  </a:cubicBezTo>
                  <a:cubicBezTo>
                    <a:pt x="29710" y="16605"/>
                    <a:pt x="30361" y="16158"/>
                    <a:pt x="30890" y="15791"/>
                  </a:cubicBezTo>
                  <a:cubicBezTo>
                    <a:pt x="31175" y="15629"/>
                    <a:pt x="31460" y="15507"/>
                    <a:pt x="31663" y="15384"/>
                  </a:cubicBezTo>
                  <a:cubicBezTo>
                    <a:pt x="31744" y="15344"/>
                    <a:pt x="31826" y="15303"/>
                    <a:pt x="31867" y="15262"/>
                  </a:cubicBezTo>
                  <a:lnTo>
                    <a:pt x="31948" y="15222"/>
                  </a:lnTo>
                  <a:cubicBezTo>
                    <a:pt x="32111" y="15181"/>
                    <a:pt x="32192" y="15018"/>
                    <a:pt x="32151" y="14855"/>
                  </a:cubicBezTo>
                  <a:cubicBezTo>
                    <a:pt x="32111" y="14693"/>
                    <a:pt x="31989" y="14611"/>
                    <a:pt x="31826" y="14571"/>
                  </a:cubicBezTo>
                  <a:cubicBezTo>
                    <a:pt x="31826" y="14571"/>
                    <a:pt x="30320" y="14530"/>
                    <a:pt x="28570" y="14530"/>
                  </a:cubicBezTo>
                  <a:cubicBezTo>
                    <a:pt x="27675" y="14530"/>
                    <a:pt x="26739" y="14530"/>
                    <a:pt x="25884" y="14571"/>
                  </a:cubicBezTo>
                  <a:cubicBezTo>
                    <a:pt x="25029" y="14652"/>
                    <a:pt x="24256" y="14733"/>
                    <a:pt x="23727" y="14855"/>
                  </a:cubicBezTo>
                  <a:cubicBezTo>
                    <a:pt x="23483" y="14937"/>
                    <a:pt x="23279" y="15059"/>
                    <a:pt x="23117" y="15222"/>
                  </a:cubicBezTo>
                  <a:cubicBezTo>
                    <a:pt x="22995" y="15384"/>
                    <a:pt x="22913" y="15629"/>
                    <a:pt x="22913" y="15832"/>
                  </a:cubicBezTo>
                  <a:cubicBezTo>
                    <a:pt x="22913" y="16239"/>
                    <a:pt x="23117" y="16687"/>
                    <a:pt x="23361" y="17134"/>
                  </a:cubicBezTo>
                  <a:cubicBezTo>
                    <a:pt x="23727" y="17826"/>
                    <a:pt x="24256" y="18600"/>
                    <a:pt x="24704" y="19373"/>
                  </a:cubicBezTo>
                  <a:cubicBezTo>
                    <a:pt x="25152" y="20105"/>
                    <a:pt x="25436" y="20838"/>
                    <a:pt x="25436" y="21367"/>
                  </a:cubicBezTo>
                  <a:cubicBezTo>
                    <a:pt x="25436" y="21774"/>
                    <a:pt x="25274" y="22262"/>
                    <a:pt x="24948" y="22710"/>
                  </a:cubicBezTo>
                  <a:cubicBezTo>
                    <a:pt x="24460" y="23402"/>
                    <a:pt x="23686" y="24094"/>
                    <a:pt x="22913" y="24623"/>
                  </a:cubicBezTo>
                  <a:cubicBezTo>
                    <a:pt x="22140" y="25193"/>
                    <a:pt x="21326" y="25599"/>
                    <a:pt x="20797" y="25762"/>
                  </a:cubicBezTo>
                  <a:cubicBezTo>
                    <a:pt x="20512" y="25884"/>
                    <a:pt x="20268" y="25966"/>
                    <a:pt x="20105" y="26129"/>
                  </a:cubicBezTo>
                  <a:cubicBezTo>
                    <a:pt x="20024" y="26169"/>
                    <a:pt x="19983" y="26251"/>
                    <a:pt x="19902" y="26373"/>
                  </a:cubicBezTo>
                  <a:cubicBezTo>
                    <a:pt x="19861" y="26454"/>
                    <a:pt x="19861" y="26576"/>
                    <a:pt x="19861" y="26658"/>
                  </a:cubicBezTo>
                  <a:cubicBezTo>
                    <a:pt x="19861" y="26861"/>
                    <a:pt x="19902" y="26983"/>
                    <a:pt x="19942" y="27105"/>
                  </a:cubicBezTo>
                  <a:cubicBezTo>
                    <a:pt x="19983" y="27227"/>
                    <a:pt x="20024" y="27309"/>
                    <a:pt x="20024" y="27390"/>
                  </a:cubicBezTo>
                  <a:cubicBezTo>
                    <a:pt x="20024" y="27472"/>
                    <a:pt x="20024" y="27553"/>
                    <a:pt x="19942" y="27675"/>
                  </a:cubicBezTo>
                  <a:cubicBezTo>
                    <a:pt x="19942" y="27675"/>
                    <a:pt x="19902" y="27756"/>
                    <a:pt x="19780" y="27797"/>
                  </a:cubicBezTo>
                  <a:cubicBezTo>
                    <a:pt x="19664" y="27826"/>
                    <a:pt x="19529" y="27855"/>
                    <a:pt x="19373" y="27855"/>
                  </a:cubicBezTo>
                  <a:cubicBezTo>
                    <a:pt x="19309" y="27855"/>
                    <a:pt x="19241" y="27850"/>
                    <a:pt x="19169" y="27838"/>
                  </a:cubicBezTo>
                  <a:cubicBezTo>
                    <a:pt x="19102" y="27843"/>
                    <a:pt x="19034" y="27846"/>
                    <a:pt x="18965" y="27846"/>
                  </a:cubicBezTo>
                  <a:cubicBezTo>
                    <a:pt x="18526" y="27846"/>
                    <a:pt x="18044" y="27745"/>
                    <a:pt x="17623" y="27675"/>
                  </a:cubicBezTo>
                  <a:cubicBezTo>
                    <a:pt x="17378" y="27594"/>
                    <a:pt x="17175" y="27553"/>
                    <a:pt x="17053" y="27512"/>
                  </a:cubicBezTo>
                  <a:cubicBezTo>
                    <a:pt x="16988" y="27496"/>
                    <a:pt x="16936" y="27486"/>
                    <a:pt x="16897" y="27480"/>
                  </a:cubicBezTo>
                  <a:lnTo>
                    <a:pt x="16897" y="27480"/>
                  </a:lnTo>
                  <a:cubicBezTo>
                    <a:pt x="16786" y="27375"/>
                    <a:pt x="16562" y="27169"/>
                    <a:pt x="16280" y="26942"/>
                  </a:cubicBezTo>
                  <a:cubicBezTo>
                    <a:pt x="16117" y="26780"/>
                    <a:pt x="15873" y="26658"/>
                    <a:pt x="15669" y="26536"/>
                  </a:cubicBezTo>
                  <a:cubicBezTo>
                    <a:pt x="15466" y="26413"/>
                    <a:pt x="15262" y="26291"/>
                    <a:pt x="14977" y="26291"/>
                  </a:cubicBezTo>
                  <a:cubicBezTo>
                    <a:pt x="14814" y="26291"/>
                    <a:pt x="14611" y="26373"/>
                    <a:pt x="14489" y="26536"/>
                  </a:cubicBezTo>
                  <a:cubicBezTo>
                    <a:pt x="14326" y="26739"/>
                    <a:pt x="14245" y="26983"/>
                    <a:pt x="14163" y="27349"/>
                  </a:cubicBezTo>
                  <a:cubicBezTo>
                    <a:pt x="13878" y="28326"/>
                    <a:pt x="13594" y="29995"/>
                    <a:pt x="13105" y="31623"/>
                  </a:cubicBezTo>
                  <a:cubicBezTo>
                    <a:pt x="12820" y="32681"/>
                    <a:pt x="12047" y="33820"/>
                    <a:pt x="11030" y="34675"/>
                  </a:cubicBezTo>
                  <a:cubicBezTo>
                    <a:pt x="10012" y="35530"/>
                    <a:pt x="8751" y="36099"/>
                    <a:pt x="7408" y="36099"/>
                  </a:cubicBezTo>
                  <a:cubicBezTo>
                    <a:pt x="6024" y="36099"/>
                    <a:pt x="4762" y="35814"/>
                    <a:pt x="3826" y="35082"/>
                  </a:cubicBezTo>
                  <a:cubicBezTo>
                    <a:pt x="2931" y="34349"/>
                    <a:pt x="2320" y="33169"/>
                    <a:pt x="2239" y="31175"/>
                  </a:cubicBezTo>
                  <a:cubicBezTo>
                    <a:pt x="2198" y="29588"/>
                    <a:pt x="1791" y="26454"/>
                    <a:pt x="1425" y="22873"/>
                  </a:cubicBezTo>
                  <a:cubicBezTo>
                    <a:pt x="1018" y="19332"/>
                    <a:pt x="652" y="15344"/>
                    <a:pt x="652" y="12251"/>
                  </a:cubicBezTo>
                  <a:cubicBezTo>
                    <a:pt x="652" y="10297"/>
                    <a:pt x="815" y="8629"/>
                    <a:pt x="1181" y="7693"/>
                  </a:cubicBezTo>
                  <a:cubicBezTo>
                    <a:pt x="1914" y="5617"/>
                    <a:pt x="3623" y="3949"/>
                    <a:pt x="6065" y="2728"/>
                  </a:cubicBezTo>
                  <a:cubicBezTo>
                    <a:pt x="8506" y="1547"/>
                    <a:pt x="11722" y="815"/>
                    <a:pt x="15425" y="693"/>
                  </a:cubicBezTo>
                  <a:lnTo>
                    <a:pt x="16687" y="693"/>
                  </a:lnTo>
                  <a:cubicBezTo>
                    <a:pt x="16755" y="692"/>
                    <a:pt x="16824" y="692"/>
                    <a:pt x="16893" y="692"/>
                  </a:cubicBezTo>
                  <a:close/>
                  <a:moveTo>
                    <a:pt x="15425" y="1"/>
                  </a:moveTo>
                  <a:cubicBezTo>
                    <a:pt x="11640" y="164"/>
                    <a:pt x="8344" y="896"/>
                    <a:pt x="5780" y="2158"/>
                  </a:cubicBezTo>
                  <a:cubicBezTo>
                    <a:pt x="3216" y="3379"/>
                    <a:pt x="1344" y="5210"/>
                    <a:pt x="530" y="7449"/>
                  </a:cubicBezTo>
                  <a:cubicBezTo>
                    <a:pt x="123" y="8588"/>
                    <a:pt x="1" y="10257"/>
                    <a:pt x="1" y="12251"/>
                  </a:cubicBezTo>
                  <a:cubicBezTo>
                    <a:pt x="1" y="15425"/>
                    <a:pt x="367" y="19373"/>
                    <a:pt x="733" y="22954"/>
                  </a:cubicBezTo>
                  <a:cubicBezTo>
                    <a:pt x="1140" y="26536"/>
                    <a:pt x="1507" y="29710"/>
                    <a:pt x="1547" y="31216"/>
                  </a:cubicBezTo>
                  <a:cubicBezTo>
                    <a:pt x="1629" y="33291"/>
                    <a:pt x="2320" y="34756"/>
                    <a:pt x="3419" y="35611"/>
                  </a:cubicBezTo>
                  <a:cubicBezTo>
                    <a:pt x="4518" y="36506"/>
                    <a:pt x="5943" y="36791"/>
                    <a:pt x="7408" y="36791"/>
                  </a:cubicBezTo>
                  <a:cubicBezTo>
                    <a:pt x="8954" y="36791"/>
                    <a:pt x="10379" y="36140"/>
                    <a:pt x="11477" y="35204"/>
                  </a:cubicBezTo>
                  <a:cubicBezTo>
                    <a:pt x="12617" y="34227"/>
                    <a:pt x="13431" y="33006"/>
                    <a:pt x="13756" y="31826"/>
                  </a:cubicBezTo>
                  <a:cubicBezTo>
                    <a:pt x="14123" y="30687"/>
                    <a:pt x="14326" y="29547"/>
                    <a:pt x="14530" y="28652"/>
                  </a:cubicBezTo>
                  <a:cubicBezTo>
                    <a:pt x="14652" y="28204"/>
                    <a:pt x="14733" y="27838"/>
                    <a:pt x="14814" y="27512"/>
                  </a:cubicBezTo>
                  <a:cubicBezTo>
                    <a:pt x="14881" y="27279"/>
                    <a:pt x="14947" y="27074"/>
                    <a:pt x="14992" y="26984"/>
                  </a:cubicBezTo>
                  <a:lnTo>
                    <a:pt x="14992" y="26984"/>
                  </a:lnTo>
                  <a:cubicBezTo>
                    <a:pt x="15048" y="26991"/>
                    <a:pt x="15196" y="27031"/>
                    <a:pt x="15344" y="27105"/>
                  </a:cubicBezTo>
                  <a:cubicBezTo>
                    <a:pt x="15588" y="27268"/>
                    <a:pt x="15873" y="27472"/>
                    <a:pt x="16117" y="27675"/>
                  </a:cubicBezTo>
                  <a:cubicBezTo>
                    <a:pt x="16239" y="27756"/>
                    <a:pt x="16320" y="27879"/>
                    <a:pt x="16402" y="27919"/>
                  </a:cubicBezTo>
                  <a:cubicBezTo>
                    <a:pt x="16442" y="28001"/>
                    <a:pt x="16483" y="28041"/>
                    <a:pt x="16483" y="28041"/>
                  </a:cubicBezTo>
                  <a:lnTo>
                    <a:pt x="16646" y="28123"/>
                  </a:lnTo>
                  <a:cubicBezTo>
                    <a:pt x="16646" y="28123"/>
                    <a:pt x="18070" y="28530"/>
                    <a:pt x="19169" y="28530"/>
                  </a:cubicBezTo>
                  <a:cubicBezTo>
                    <a:pt x="19454" y="28530"/>
                    <a:pt x="19739" y="28530"/>
                    <a:pt x="19983" y="28448"/>
                  </a:cubicBezTo>
                  <a:cubicBezTo>
                    <a:pt x="20227" y="28367"/>
                    <a:pt x="20471" y="28204"/>
                    <a:pt x="20593" y="27919"/>
                  </a:cubicBezTo>
                  <a:cubicBezTo>
                    <a:pt x="20675" y="27756"/>
                    <a:pt x="20716" y="27553"/>
                    <a:pt x="20716" y="27390"/>
                  </a:cubicBezTo>
                  <a:cubicBezTo>
                    <a:pt x="20716" y="27187"/>
                    <a:pt x="20634" y="26983"/>
                    <a:pt x="20593" y="26861"/>
                  </a:cubicBezTo>
                  <a:cubicBezTo>
                    <a:pt x="20553" y="26739"/>
                    <a:pt x="20512" y="26658"/>
                    <a:pt x="20512" y="26658"/>
                  </a:cubicBezTo>
                  <a:lnTo>
                    <a:pt x="20553" y="26658"/>
                  </a:lnTo>
                  <a:cubicBezTo>
                    <a:pt x="20593" y="26617"/>
                    <a:pt x="20716" y="26495"/>
                    <a:pt x="21041" y="26413"/>
                  </a:cubicBezTo>
                  <a:cubicBezTo>
                    <a:pt x="21814" y="26129"/>
                    <a:pt x="23035" y="25437"/>
                    <a:pt x="24134" y="24582"/>
                  </a:cubicBezTo>
                  <a:cubicBezTo>
                    <a:pt x="24663" y="24134"/>
                    <a:pt x="25152" y="23646"/>
                    <a:pt x="25518" y="23117"/>
                  </a:cubicBezTo>
                  <a:cubicBezTo>
                    <a:pt x="25884" y="22547"/>
                    <a:pt x="26128" y="21977"/>
                    <a:pt x="26128" y="21367"/>
                  </a:cubicBezTo>
                  <a:cubicBezTo>
                    <a:pt x="26128" y="20838"/>
                    <a:pt x="25925" y="20350"/>
                    <a:pt x="25681" y="19820"/>
                  </a:cubicBezTo>
                  <a:cubicBezTo>
                    <a:pt x="25314" y="19047"/>
                    <a:pt x="24785" y="18233"/>
                    <a:pt x="24338" y="17501"/>
                  </a:cubicBezTo>
                  <a:cubicBezTo>
                    <a:pt x="24134" y="17134"/>
                    <a:pt x="23931" y="16809"/>
                    <a:pt x="23809" y="16524"/>
                  </a:cubicBezTo>
                  <a:cubicBezTo>
                    <a:pt x="23686" y="16239"/>
                    <a:pt x="23605" y="15995"/>
                    <a:pt x="23605" y="15832"/>
                  </a:cubicBezTo>
                  <a:cubicBezTo>
                    <a:pt x="23605" y="15751"/>
                    <a:pt x="23646" y="15669"/>
                    <a:pt x="23646" y="15629"/>
                  </a:cubicBezTo>
                  <a:cubicBezTo>
                    <a:pt x="23686" y="15629"/>
                    <a:pt x="23768" y="15547"/>
                    <a:pt x="23890" y="15507"/>
                  </a:cubicBezTo>
                  <a:cubicBezTo>
                    <a:pt x="24338" y="15384"/>
                    <a:pt x="25070" y="15303"/>
                    <a:pt x="25925" y="15262"/>
                  </a:cubicBezTo>
                  <a:cubicBezTo>
                    <a:pt x="26739" y="15222"/>
                    <a:pt x="27675" y="15181"/>
                    <a:pt x="28570" y="15181"/>
                  </a:cubicBezTo>
                  <a:cubicBezTo>
                    <a:pt x="29289" y="15181"/>
                    <a:pt x="29979" y="15210"/>
                    <a:pt x="30544" y="15219"/>
                  </a:cubicBezTo>
                  <a:lnTo>
                    <a:pt x="30544" y="15219"/>
                  </a:lnTo>
                  <a:cubicBezTo>
                    <a:pt x="30457" y="15272"/>
                    <a:pt x="30368" y="15327"/>
                    <a:pt x="30279" y="15384"/>
                  </a:cubicBezTo>
                  <a:cubicBezTo>
                    <a:pt x="29954" y="15629"/>
                    <a:pt x="29588" y="15873"/>
                    <a:pt x="29303" y="16158"/>
                  </a:cubicBezTo>
                  <a:cubicBezTo>
                    <a:pt x="29181" y="16321"/>
                    <a:pt x="29058" y="16443"/>
                    <a:pt x="28936" y="16605"/>
                  </a:cubicBezTo>
                  <a:cubicBezTo>
                    <a:pt x="28855" y="16768"/>
                    <a:pt x="28814" y="16972"/>
                    <a:pt x="28814" y="17175"/>
                  </a:cubicBezTo>
                  <a:cubicBezTo>
                    <a:pt x="28774" y="17379"/>
                    <a:pt x="28855" y="17582"/>
                    <a:pt x="29018" y="17745"/>
                  </a:cubicBezTo>
                  <a:cubicBezTo>
                    <a:pt x="29140" y="17908"/>
                    <a:pt x="29343" y="18030"/>
                    <a:pt x="29588" y="18111"/>
                  </a:cubicBezTo>
                  <a:cubicBezTo>
                    <a:pt x="30117" y="18355"/>
                    <a:pt x="30768" y="18477"/>
                    <a:pt x="31500" y="18477"/>
                  </a:cubicBezTo>
                  <a:cubicBezTo>
                    <a:pt x="32803" y="18477"/>
                    <a:pt x="34308" y="18152"/>
                    <a:pt x="35692" y="17541"/>
                  </a:cubicBezTo>
                  <a:cubicBezTo>
                    <a:pt x="37076" y="16931"/>
                    <a:pt x="38378" y="16036"/>
                    <a:pt x="39192" y="14855"/>
                  </a:cubicBezTo>
                  <a:cubicBezTo>
                    <a:pt x="39680" y="14123"/>
                    <a:pt x="39884" y="13309"/>
                    <a:pt x="39884" y="12454"/>
                  </a:cubicBezTo>
                  <a:cubicBezTo>
                    <a:pt x="39884" y="11030"/>
                    <a:pt x="39273" y="9524"/>
                    <a:pt x="38337" y="8100"/>
                  </a:cubicBezTo>
                  <a:cubicBezTo>
                    <a:pt x="37361" y="6675"/>
                    <a:pt x="36018" y="5373"/>
                    <a:pt x="34512" y="4396"/>
                  </a:cubicBezTo>
                  <a:cubicBezTo>
                    <a:pt x="30808" y="1995"/>
                    <a:pt x="23809" y="1"/>
                    <a:pt x="16687" y="1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77" name="Google Shape;1904;p36"/>
            <p:cNvSpPr/>
            <p:nvPr/>
          </p:nvSpPr>
          <p:spPr>
            <a:xfrm>
              <a:off x="1551600" y="3013920"/>
              <a:ext cx="38880" cy="36000"/>
            </a:xfrm>
            <a:custGeom>
              <a:avLst/>
              <a:gdLst>
                <a:gd name="textAreaLeft" fmla="*/ 0 w 38880"/>
                <a:gd name="textAreaRight" fmla="*/ 39240 w 38880"/>
                <a:gd name="textAreaTop" fmla="*/ 0 h 36000"/>
                <a:gd name="textAreaBottom" fmla="*/ 36360 h 36000"/>
              </a:gdLst>
              <a:ahLst/>
              <a:cxnLst/>
              <a:rect l="textAreaLeft" t="textAreaTop" r="textAreaRight" b="textAreaBottom"/>
              <a:pathLst>
                <a:path w="2362" h="2100">
                  <a:moveTo>
                    <a:pt x="1970" y="1"/>
                  </a:moveTo>
                  <a:cubicBezTo>
                    <a:pt x="1883" y="1"/>
                    <a:pt x="1792" y="31"/>
                    <a:pt x="1710" y="92"/>
                  </a:cubicBezTo>
                  <a:cubicBezTo>
                    <a:pt x="1303" y="581"/>
                    <a:pt x="815" y="1028"/>
                    <a:pt x="164" y="1476"/>
                  </a:cubicBezTo>
                  <a:cubicBezTo>
                    <a:pt x="42" y="1598"/>
                    <a:pt x="1" y="1801"/>
                    <a:pt x="82" y="1964"/>
                  </a:cubicBezTo>
                  <a:cubicBezTo>
                    <a:pt x="154" y="2060"/>
                    <a:pt x="253" y="2099"/>
                    <a:pt x="356" y="2099"/>
                  </a:cubicBezTo>
                  <a:cubicBezTo>
                    <a:pt x="429" y="2099"/>
                    <a:pt x="503" y="2079"/>
                    <a:pt x="571" y="2046"/>
                  </a:cubicBezTo>
                  <a:cubicBezTo>
                    <a:pt x="1222" y="1557"/>
                    <a:pt x="1792" y="1069"/>
                    <a:pt x="2239" y="581"/>
                  </a:cubicBezTo>
                  <a:cubicBezTo>
                    <a:pt x="2361" y="418"/>
                    <a:pt x="2361" y="214"/>
                    <a:pt x="2199" y="92"/>
                  </a:cubicBezTo>
                  <a:cubicBezTo>
                    <a:pt x="2138" y="31"/>
                    <a:pt x="2056" y="1"/>
                    <a:pt x="1970" y="1"/>
                  </a:cubicBezTo>
                  <a:close/>
                </a:path>
              </a:pathLst>
            </a:cu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18000" bIns="1800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78" name="Google Shape;1905;p36"/>
            <p:cNvSpPr/>
            <p:nvPr/>
          </p:nvSpPr>
          <p:spPr>
            <a:xfrm>
              <a:off x="1608120" y="2719080"/>
              <a:ext cx="481320" cy="241920"/>
            </a:xfrm>
            <a:custGeom>
              <a:avLst/>
              <a:gdLst>
                <a:gd name="textAreaLeft" fmla="*/ 0 w 481320"/>
                <a:gd name="textAreaRight" fmla="*/ 481680 w 481320"/>
                <a:gd name="textAreaTop" fmla="*/ 0 h 241920"/>
                <a:gd name="textAreaBottom" fmla="*/ 242280 h 241920"/>
              </a:gdLst>
              <a:ahLst/>
              <a:cxnLst/>
              <a:rect l="textAreaLeft" t="textAreaTop" r="textAreaRight" b="textAreaBottom"/>
              <a:pathLst>
                <a:path w="29099" h="13929">
                  <a:moveTo>
                    <a:pt x="28714" y="0"/>
                  </a:moveTo>
                  <a:cubicBezTo>
                    <a:pt x="28604" y="0"/>
                    <a:pt x="28500" y="45"/>
                    <a:pt x="28448" y="124"/>
                  </a:cubicBezTo>
                  <a:cubicBezTo>
                    <a:pt x="28407" y="124"/>
                    <a:pt x="27593" y="1345"/>
                    <a:pt x="24256" y="2200"/>
                  </a:cubicBezTo>
                  <a:cubicBezTo>
                    <a:pt x="23890" y="2281"/>
                    <a:pt x="23483" y="2322"/>
                    <a:pt x="23035" y="2322"/>
                  </a:cubicBezTo>
                  <a:cubicBezTo>
                    <a:pt x="20756" y="2322"/>
                    <a:pt x="17337" y="1386"/>
                    <a:pt x="13349" y="1345"/>
                  </a:cubicBezTo>
                  <a:cubicBezTo>
                    <a:pt x="10785" y="1345"/>
                    <a:pt x="8018" y="1752"/>
                    <a:pt x="5128" y="3095"/>
                  </a:cubicBezTo>
                  <a:cubicBezTo>
                    <a:pt x="3745" y="3746"/>
                    <a:pt x="2727" y="4479"/>
                    <a:pt x="2035" y="5293"/>
                  </a:cubicBezTo>
                  <a:cubicBezTo>
                    <a:pt x="977" y="6554"/>
                    <a:pt x="652" y="7938"/>
                    <a:pt x="489" y="9322"/>
                  </a:cubicBezTo>
                  <a:cubicBezTo>
                    <a:pt x="326" y="10705"/>
                    <a:pt x="326" y="12130"/>
                    <a:pt x="41" y="13514"/>
                  </a:cubicBezTo>
                  <a:cubicBezTo>
                    <a:pt x="0" y="13676"/>
                    <a:pt x="123" y="13880"/>
                    <a:pt x="326" y="13920"/>
                  </a:cubicBezTo>
                  <a:cubicBezTo>
                    <a:pt x="347" y="13926"/>
                    <a:pt x="369" y="13928"/>
                    <a:pt x="391" y="13928"/>
                  </a:cubicBezTo>
                  <a:cubicBezTo>
                    <a:pt x="539" y="13928"/>
                    <a:pt x="698" y="13813"/>
                    <a:pt x="733" y="13636"/>
                  </a:cubicBezTo>
                  <a:cubicBezTo>
                    <a:pt x="1099" y="11682"/>
                    <a:pt x="937" y="9769"/>
                    <a:pt x="1384" y="8101"/>
                  </a:cubicBezTo>
                  <a:cubicBezTo>
                    <a:pt x="1588" y="7246"/>
                    <a:pt x="1954" y="6473"/>
                    <a:pt x="2564" y="5740"/>
                  </a:cubicBezTo>
                  <a:cubicBezTo>
                    <a:pt x="3175" y="5008"/>
                    <a:pt x="4070" y="4316"/>
                    <a:pt x="5413" y="3705"/>
                  </a:cubicBezTo>
                  <a:cubicBezTo>
                    <a:pt x="8181" y="2444"/>
                    <a:pt x="10867" y="2037"/>
                    <a:pt x="13349" y="2037"/>
                  </a:cubicBezTo>
                  <a:cubicBezTo>
                    <a:pt x="17215" y="2037"/>
                    <a:pt x="20593" y="2973"/>
                    <a:pt x="23035" y="3014"/>
                  </a:cubicBezTo>
                  <a:cubicBezTo>
                    <a:pt x="23523" y="3014"/>
                    <a:pt x="23971" y="2973"/>
                    <a:pt x="24419" y="2851"/>
                  </a:cubicBezTo>
                  <a:cubicBezTo>
                    <a:pt x="28000" y="1956"/>
                    <a:pt x="28936" y="572"/>
                    <a:pt x="28977" y="531"/>
                  </a:cubicBezTo>
                  <a:cubicBezTo>
                    <a:pt x="29099" y="368"/>
                    <a:pt x="29058" y="165"/>
                    <a:pt x="28895" y="43"/>
                  </a:cubicBezTo>
                  <a:cubicBezTo>
                    <a:pt x="28838" y="14"/>
                    <a:pt x="28775" y="0"/>
                    <a:pt x="28714" y="0"/>
                  </a:cubicBezTo>
                  <a:close/>
                </a:path>
              </a:pathLst>
            </a:cu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79" name="Google Shape;1906;p36"/>
            <p:cNvSpPr/>
            <p:nvPr/>
          </p:nvSpPr>
          <p:spPr>
            <a:xfrm>
              <a:off x="1598760" y="2832840"/>
              <a:ext cx="236880" cy="277920"/>
            </a:xfrm>
            <a:custGeom>
              <a:avLst/>
              <a:gdLst>
                <a:gd name="textAreaLeft" fmla="*/ 0 w 236880"/>
                <a:gd name="textAreaRight" fmla="*/ 237240 w 236880"/>
                <a:gd name="textAreaTop" fmla="*/ 0 h 277920"/>
                <a:gd name="textAreaBottom" fmla="*/ 278280 h 277920"/>
              </a:gdLst>
              <a:ahLst/>
              <a:cxnLst/>
              <a:rect l="textAreaLeft" t="textAreaTop" r="textAreaRight" b="textAreaBottom"/>
              <a:pathLst>
                <a:path w="14327" h="16012">
                  <a:moveTo>
                    <a:pt x="13971" y="1"/>
                  </a:moveTo>
                  <a:cubicBezTo>
                    <a:pt x="13953" y="1"/>
                    <a:pt x="13936" y="3"/>
                    <a:pt x="13919" y="7"/>
                  </a:cubicBezTo>
                  <a:cubicBezTo>
                    <a:pt x="13838" y="7"/>
                    <a:pt x="10867" y="496"/>
                    <a:pt x="8628" y="4321"/>
                  </a:cubicBezTo>
                  <a:cubicBezTo>
                    <a:pt x="7489" y="6275"/>
                    <a:pt x="7001" y="8635"/>
                    <a:pt x="5983" y="10670"/>
                  </a:cubicBezTo>
                  <a:cubicBezTo>
                    <a:pt x="5495" y="11728"/>
                    <a:pt x="4844" y="12664"/>
                    <a:pt x="3948" y="13478"/>
                  </a:cubicBezTo>
                  <a:cubicBezTo>
                    <a:pt x="3053" y="14251"/>
                    <a:pt x="1873" y="14943"/>
                    <a:pt x="286" y="15350"/>
                  </a:cubicBezTo>
                  <a:cubicBezTo>
                    <a:pt x="123" y="15391"/>
                    <a:pt x="1" y="15594"/>
                    <a:pt x="41" y="15757"/>
                  </a:cubicBezTo>
                  <a:cubicBezTo>
                    <a:pt x="75" y="15927"/>
                    <a:pt x="222" y="16011"/>
                    <a:pt x="365" y="16011"/>
                  </a:cubicBezTo>
                  <a:cubicBezTo>
                    <a:pt x="393" y="16011"/>
                    <a:pt x="421" y="16008"/>
                    <a:pt x="448" y="16001"/>
                  </a:cubicBezTo>
                  <a:cubicBezTo>
                    <a:pt x="2158" y="15554"/>
                    <a:pt x="3419" y="14862"/>
                    <a:pt x="4396" y="13966"/>
                  </a:cubicBezTo>
                  <a:cubicBezTo>
                    <a:pt x="5861" y="12664"/>
                    <a:pt x="6675" y="10996"/>
                    <a:pt x="7285" y="9327"/>
                  </a:cubicBezTo>
                  <a:cubicBezTo>
                    <a:pt x="7937" y="7699"/>
                    <a:pt x="8425" y="6030"/>
                    <a:pt x="9198" y="4687"/>
                  </a:cubicBezTo>
                  <a:cubicBezTo>
                    <a:pt x="10256" y="2856"/>
                    <a:pt x="11477" y="1879"/>
                    <a:pt x="12413" y="1310"/>
                  </a:cubicBezTo>
                  <a:cubicBezTo>
                    <a:pt x="12902" y="1065"/>
                    <a:pt x="13309" y="903"/>
                    <a:pt x="13594" y="781"/>
                  </a:cubicBezTo>
                  <a:cubicBezTo>
                    <a:pt x="13716" y="740"/>
                    <a:pt x="13838" y="740"/>
                    <a:pt x="13919" y="699"/>
                  </a:cubicBezTo>
                  <a:lnTo>
                    <a:pt x="14001" y="699"/>
                  </a:lnTo>
                  <a:cubicBezTo>
                    <a:pt x="14204" y="658"/>
                    <a:pt x="14326" y="496"/>
                    <a:pt x="14285" y="292"/>
                  </a:cubicBezTo>
                  <a:cubicBezTo>
                    <a:pt x="14249" y="147"/>
                    <a:pt x="14115" y="1"/>
                    <a:pt x="13971" y="1"/>
                  </a:cubicBezTo>
                  <a:close/>
                </a:path>
              </a:pathLst>
            </a:cu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80" name="Google Shape;1907;p36"/>
            <p:cNvSpPr/>
            <p:nvPr/>
          </p:nvSpPr>
          <p:spPr>
            <a:xfrm>
              <a:off x="1703160" y="2985120"/>
              <a:ext cx="322200" cy="45720"/>
            </a:xfrm>
            <a:custGeom>
              <a:avLst/>
              <a:gdLst>
                <a:gd name="textAreaLeft" fmla="*/ 0 w 322200"/>
                <a:gd name="textAreaRight" fmla="*/ 322560 w 322200"/>
                <a:gd name="textAreaTop" fmla="*/ 0 h 45720"/>
                <a:gd name="textAreaBottom" fmla="*/ 46080 h 45720"/>
              </a:gdLst>
              <a:ahLst/>
              <a:cxnLst/>
              <a:rect l="textAreaLeft" t="textAreaTop" r="textAreaRight" b="textAreaBottom"/>
              <a:pathLst>
                <a:path w="19495" h="2653">
                  <a:moveTo>
                    <a:pt x="345" y="1"/>
                  </a:moveTo>
                  <a:cubicBezTo>
                    <a:pt x="172" y="1"/>
                    <a:pt x="41" y="146"/>
                    <a:pt x="41" y="292"/>
                  </a:cubicBezTo>
                  <a:cubicBezTo>
                    <a:pt x="1" y="496"/>
                    <a:pt x="164" y="658"/>
                    <a:pt x="326" y="658"/>
                  </a:cubicBezTo>
                  <a:lnTo>
                    <a:pt x="19088" y="2653"/>
                  </a:lnTo>
                  <a:cubicBezTo>
                    <a:pt x="19291" y="2653"/>
                    <a:pt x="19454" y="2530"/>
                    <a:pt x="19454" y="2327"/>
                  </a:cubicBezTo>
                  <a:cubicBezTo>
                    <a:pt x="19495" y="2164"/>
                    <a:pt x="19373" y="2001"/>
                    <a:pt x="19169" y="1961"/>
                  </a:cubicBezTo>
                  <a:lnTo>
                    <a:pt x="408" y="7"/>
                  </a:lnTo>
                  <a:cubicBezTo>
                    <a:pt x="386" y="3"/>
                    <a:pt x="365" y="1"/>
                    <a:pt x="345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3040" bIns="230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81" name="Google Shape;1908;p36"/>
            <p:cNvSpPr/>
            <p:nvPr/>
          </p:nvSpPr>
          <p:spPr>
            <a:xfrm>
              <a:off x="1650600" y="2927520"/>
              <a:ext cx="106200" cy="218160"/>
            </a:xfrm>
            <a:custGeom>
              <a:avLst/>
              <a:gdLst>
                <a:gd name="textAreaLeft" fmla="*/ 0 w 106200"/>
                <a:gd name="textAreaRight" fmla="*/ 106560 w 106200"/>
                <a:gd name="textAreaTop" fmla="*/ 0 h 218160"/>
                <a:gd name="textAreaBottom" fmla="*/ 218520 h 218160"/>
              </a:gdLst>
              <a:ahLst/>
              <a:cxnLst/>
              <a:rect l="textAreaLeft" t="textAreaTop" r="textAreaRight" b="textAreaBottom"/>
              <a:pathLst>
                <a:path w="6431" h="12565">
                  <a:moveTo>
                    <a:pt x="3253" y="0"/>
                  </a:moveTo>
                  <a:cubicBezTo>
                    <a:pt x="2204" y="0"/>
                    <a:pt x="1341" y="1697"/>
                    <a:pt x="774" y="4815"/>
                  </a:cubicBezTo>
                  <a:cubicBezTo>
                    <a:pt x="0" y="9292"/>
                    <a:pt x="0" y="11652"/>
                    <a:pt x="1710" y="12303"/>
                  </a:cubicBezTo>
                  <a:cubicBezTo>
                    <a:pt x="2216" y="12496"/>
                    <a:pt x="2723" y="12564"/>
                    <a:pt x="3185" y="12564"/>
                  </a:cubicBezTo>
                  <a:cubicBezTo>
                    <a:pt x="4282" y="12564"/>
                    <a:pt x="5128" y="12181"/>
                    <a:pt x="5128" y="12181"/>
                  </a:cubicBezTo>
                  <a:lnTo>
                    <a:pt x="6186" y="7827"/>
                  </a:lnTo>
                  <a:cubicBezTo>
                    <a:pt x="6186" y="7827"/>
                    <a:pt x="6431" y="3228"/>
                    <a:pt x="4721" y="989"/>
                  </a:cubicBezTo>
                  <a:cubicBezTo>
                    <a:pt x="4203" y="322"/>
                    <a:pt x="3710" y="0"/>
                    <a:pt x="3253" y="0"/>
                  </a:cubicBezTo>
                  <a:close/>
                </a:path>
              </a:pathLst>
            </a:custGeom>
            <a:solidFill>
              <a:schemeClr val="l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82" name="Google Shape;1909;p36"/>
            <p:cNvSpPr/>
            <p:nvPr/>
          </p:nvSpPr>
          <p:spPr>
            <a:xfrm>
              <a:off x="1649880" y="2921400"/>
              <a:ext cx="108000" cy="230400"/>
            </a:xfrm>
            <a:custGeom>
              <a:avLst/>
              <a:gdLst>
                <a:gd name="textAreaLeft" fmla="*/ 0 w 108000"/>
                <a:gd name="textAreaRight" fmla="*/ 108360 w 108000"/>
                <a:gd name="textAreaTop" fmla="*/ 0 h 230400"/>
                <a:gd name="textAreaBottom" fmla="*/ 230760 h 230400"/>
              </a:gdLst>
              <a:ahLst/>
              <a:cxnLst/>
              <a:rect l="textAreaLeft" t="textAreaTop" r="textAreaRight" b="textAreaBottom"/>
              <a:pathLst>
                <a:path w="6553" h="13268">
                  <a:moveTo>
                    <a:pt x="3297" y="0"/>
                  </a:moveTo>
                  <a:cubicBezTo>
                    <a:pt x="2931" y="0"/>
                    <a:pt x="2605" y="163"/>
                    <a:pt x="2320" y="407"/>
                  </a:cubicBezTo>
                  <a:cubicBezTo>
                    <a:pt x="1913" y="774"/>
                    <a:pt x="1547" y="1384"/>
                    <a:pt x="1262" y="2157"/>
                  </a:cubicBezTo>
                  <a:cubicBezTo>
                    <a:pt x="937" y="2931"/>
                    <a:pt x="693" y="3948"/>
                    <a:pt x="489" y="5128"/>
                  </a:cubicBezTo>
                  <a:cubicBezTo>
                    <a:pt x="163" y="6919"/>
                    <a:pt x="1" y="8384"/>
                    <a:pt x="1" y="9564"/>
                  </a:cubicBezTo>
                  <a:cubicBezTo>
                    <a:pt x="1" y="10460"/>
                    <a:pt x="82" y="11151"/>
                    <a:pt x="326" y="11721"/>
                  </a:cubicBezTo>
                  <a:cubicBezTo>
                    <a:pt x="611" y="12332"/>
                    <a:pt x="1059" y="12739"/>
                    <a:pt x="1629" y="12983"/>
                  </a:cubicBezTo>
                  <a:cubicBezTo>
                    <a:pt x="2158" y="13186"/>
                    <a:pt x="2727" y="13268"/>
                    <a:pt x="3216" y="13268"/>
                  </a:cubicBezTo>
                  <a:cubicBezTo>
                    <a:pt x="4396" y="13268"/>
                    <a:pt x="5291" y="12820"/>
                    <a:pt x="5291" y="12820"/>
                  </a:cubicBezTo>
                  <a:cubicBezTo>
                    <a:pt x="5454" y="12739"/>
                    <a:pt x="5535" y="12535"/>
                    <a:pt x="5454" y="12372"/>
                  </a:cubicBezTo>
                  <a:cubicBezTo>
                    <a:pt x="5395" y="12253"/>
                    <a:pt x="5270" y="12178"/>
                    <a:pt x="5143" y="12178"/>
                  </a:cubicBezTo>
                  <a:cubicBezTo>
                    <a:pt x="5097" y="12178"/>
                    <a:pt x="5050" y="12188"/>
                    <a:pt x="5006" y="12210"/>
                  </a:cubicBezTo>
                  <a:cubicBezTo>
                    <a:pt x="4925" y="12250"/>
                    <a:pt x="4152" y="12576"/>
                    <a:pt x="3216" y="12576"/>
                  </a:cubicBezTo>
                  <a:cubicBezTo>
                    <a:pt x="2768" y="12576"/>
                    <a:pt x="2320" y="12494"/>
                    <a:pt x="1873" y="12332"/>
                  </a:cubicBezTo>
                  <a:cubicBezTo>
                    <a:pt x="1425" y="12169"/>
                    <a:pt x="1181" y="11884"/>
                    <a:pt x="977" y="11477"/>
                  </a:cubicBezTo>
                  <a:cubicBezTo>
                    <a:pt x="774" y="11029"/>
                    <a:pt x="652" y="10378"/>
                    <a:pt x="652" y="9564"/>
                  </a:cubicBezTo>
                  <a:cubicBezTo>
                    <a:pt x="652" y="8465"/>
                    <a:pt x="855" y="7041"/>
                    <a:pt x="1181" y="5210"/>
                  </a:cubicBezTo>
                  <a:cubicBezTo>
                    <a:pt x="1425" y="3704"/>
                    <a:pt x="1791" y="2524"/>
                    <a:pt x="2158" y="1750"/>
                  </a:cubicBezTo>
                  <a:cubicBezTo>
                    <a:pt x="2361" y="1384"/>
                    <a:pt x="2565" y="1099"/>
                    <a:pt x="2768" y="936"/>
                  </a:cubicBezTo>
                  <a:cubicBezTo>
                    <a:pt x="2972" y="774"/>
                    <a:pt x="3134" y="692"/>
                    <a:pt x="3297" y="692"/>
                  </a:cubicBezTo>
                  <a:cubicBezTo>
                    <a:pt x="3419" y="692"/>
                    <a:pt x="3623" y="733"/>
                    <a:pt x="3826" y="896"/>
                  </a:cubicBezTo>
                  <a:cubicBezTo>
                    <a:pt x="4030" y="1018"/>
                    <a:pt x="4233" y="1262"/>
                    <a:pt x="4477" y="1588"/>
                  </a:cubicBezTo>
                  <a:cubicBezTo>
                    <a:pt x="5088" y="2361"/>
                    <a:pt x="5454" y="3500"/>
                    <a:pt x="5658" y="4640"/>
                  </a:cubicBezTo>
                  <a:cubicBezTo>
                    <a:pt x="5861" y="5739"/>
                    <a:pt x="5902" y="6838"/>
                    <a:pt x="5902" y="7529"/>
                  </a:cubicBezTo>
                  <a:cubicBezTo>
                    <a:pt x="5902" y="7733"/>
                    <a:pt x="5861" y="7896"/>
                    <a:pt x="5861" y="7977"/>
                  </a:cubicBezTo>
                  <a:cubicBezTo>
                    <a:pt x="5861" y="8099"/>
                    <a:pt x="5861" y="8181"/>
                    <a:pt x="5861" y="8181"/>
                  </a:cubicBezTo>
                  <a:cubicBezTo>
                    <a:pt x="5861" y="8343"/>
                    <a:pt x="5983" y="8506"/>
                    <a:pt x="6187" y="8506"/>
                  </a:cubicBezTo>
                  <a:cubicBezTo>
                    <a:pt x="6208" y="8510"/>
                    <a:pt x="6229" y="8512"/>
                    <a:pt x="6250" y="8512"/>
                  </a:cubicBezTo>
                  <a:cubicBezTo>
                    <a:pt x="6423" y="8512"/>
                    <a:pt x="6553" y="8367"/>
                    <a:pt x="6553" y="8221"/>
                  </a:cubicBezTo>
                  <a:cubicBezTo>
                    <a:pt x="6553" y="8221"/>
                    <a:pt x="6553" y="7936"/>
                    <a:pt x="6553" y="7529"/>
                  </a:cubicBezTo>
                  <a:cubicBezTo>
                    <a:pt x="6553" y="6838"/>
                    <a:pt x="6512" y="5698"/>
                    <a:pt x="6309" y="4518"/>
                  </a:cubicBezTo>
                  <a:cubicBezTo>
                    <a:pt x="6105" y="3338"/>
                    <a:pt x="5739" y="2076"/>
                    <a:pt x="5047" y="1140"/>
                  </a:cubicBezTo>
                  <a:cubicBezTo>
                    <a:pt x="4762" y="814"/>
                    <a:pt x="4477" y="530"/>
                    <a:pt x="4192" y="326"/>
                  </a:cubicBezTo>
                  <a:cubicBezTo>
                    <a:pt x="3908" y="123"/>
                    <a:pt x="3623" y="0"/>
                    <a:pt x="3297" y="0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83" name="Google Shape;1910;p36"/>
            <p:cNvSpPr/>
            <p:nvPr/>
          </p:nvSpPr>
          <p:spPr>
            <a:xfrm>
              <a:off x="889560" y="4812840"/>
              <a:ext cx="1654920" cy="323640"/>
            </a:xfrm>
            <a:custGeom>
              <a:avLst/>
              <a:gdLst>
                <a:gd name="textAreaLeft" fmla="*/ 0 w 1654920"/>
                <a:gd name="textAreaRight" fmla="*/ 1655280 w 1654920"/>
                <a:gd name="textAreaTop" fmla="*/ 0 h 323640"/>
                <a:gd name="textAreaBottom" fmla="*/ 324000 h 323640"/>
              </a:gdLst>
              <a:ahLst/>
              <a:cxnLst/>
              <a:rect l="textAreaLeft" t="textAreaTop" r="textAreaRight" b="textAreaBottom"/>
              <a:pathLst>
                <a:path w="100035" h="18640">
                  <a:moveTo>
                    <a:pt x="46314" y="0"/>
                  </a:moveTo>
                  <a:cubicBezTo>
                    <a:pt x="45378" y="0"/>
                    <a:pt x="41064" y="1425"/>
                    <a:pt x="31460" y="3541"/>
                  </a:cubicBezTo>
                  <a:cubicBezTo>
                    <a:pt x="29832" y="3892"/>
                    <a:pt x="27988" y="4039"/>
                    <a:pt x="26046" y="4039"/>
                  </a:cubicBezTo>
                  <a:cubicBezTo>
                    <a:pt x="16528" y="4039"/>
                    <a:pt x="4681" y="529"/>
                    <a:pt x="4681" y="529"/>
                  </a:cubicBezTo>
                  <a:cubicBezTo>
                    <a:pt x="4681" y="529"/>
                    <a:pt x="1" y="3988"/>
                    <a:pt x="1" y="10459"/>
                  </a:cubicBezTo>
                  <a:cubicBezTo>
                    <a:pt x="1" y="14529"/>
                    <a:pt x="367" y="17948"/>
                    <a:pt x="855" y="18639"/>
                  </a:cubicBezTo>
                  <a:lnTo>
                    <a:pt x="100034" y="18639"/>
                  </a:lnTo>
                  <a:cubicBezTo>
                    <a:pt x="98447" y="17093"/>
                    <a:pt x="94255" y="13390"/>
                    <a:pt x="89046" y="12169"/>
                  </a:cubicBezTo>
                  <a:cubicBezTo>
                    <a:pt x="82290" y="10541"/>
                    <a:pt x="52866" y="7204"/>
                    <a:pt x="52866" y="7204"/>
                  </a:cubicBezTo>
                  <a:lnTo>
                    <a:pt x="51442" y="1302"/>
                  </a:lnTo>
                  <a:cubicBezTo>
                    <a:pt x="51442" y="1302"/>
                    <a:pt x="47291" y="0"/>
                    <a:pt x="46314" y="0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84" name="Google Shape;1911;p36"/>
            <p:cNvSpPr/>
            <p:nvPr/>
          </p:nvSpPr>
          <p:spPr>
            <a:xfrm>
              <a:off x="884160" y="4807080"/>
              <a:ext cx="1666440" cy="335880"/>
            </a:xfrm>
            <a:custGeom>
              <a:avLst/>
              <a:gdLst>
                <a:gd name="textAreaLeft" fmla="*/ 0 w 1666440"/>
                <a:gd name="textAreaRight" fmla="*/ 1666800 w 1666440"/>
                <a:gd name="textAreaTop" fmla="*/ 0 h 335880"/>
                <a:gd name="textAreaBottom" fmla="*/ 336240 h 335880"/>
              </a:gdLst>
              <a:ahLst/>
              <a:cxnLst/>
              <a:rect l="textAreaLeft" t="textAreaTop" r="textAreaRight" b="textAreaBottom"/>
              <a:pathLst>
                <a:path w="100726" h="19332">
                  <a:moveTo>
                    <a:pt x="46639" y="652"/>
                  </a:moveTo>
                  <a:cubicBezTo>
                    <a:pt x="46842" y="652"/>
                    <a:pt x="47249" y="733"/>
                    <a:pt x="47778" y="855"/>
                  </a:cubicBezTo>
                  <a:cubicBezTo>
                    <a:pt x="48552" y="1018"/>
                    <a:pt x="49528" y="1303"/>
                    <a:pt x="50302" y="1547"/>
                  </a:cubicBezTo>
                  <a:cubicBezTo>
                    <a:pt x="50809" y="1681"/>
                    <a:pt x="51246" y="1797"/>
                    <a:pt x="51487" y="1861"/>
                  </a:cubicBezTo>
                  <a:lnTo>
                    <a:pt x="51487" y="1861"/>
                  </a:lnTo>
                  <a:lnTo>
                    <a:pt x="52866" y="7611"/>
                  </a:lnTo>
                  <a:cubicBezTo>
                    <a:pt x="52906" y="7733"/>
                    <a:pt x="53028" y="7855"/>
                    <a:pt x="53151" y="7855"/>
                  </a:cubicBezTo>
                  <a:cubicBezTo>
                    <a:pt x="53151" y="7855"/>
                    <a:pt x="53639" y="7896"/>
                    <a:pt x="54453" y="8018"/>
                  </a:cubicBezTo>
                  <a:cubicBezTo>
                    <a:pt x="57302" y="8343"/>
                    <a:pt x="64546" y="9198"/>
                    <a:pt x="71830" y="10134"/>
                  </a:cubicBezTo>
                  <a:cubicBezTo>
                    <a:pt x="79075" y="11070"/>
                    <a:pt x="86359" y="12128"/>
                    <a:pt x="89290" y="12820"/>
                  </a:cubicBezTo>
                  <a:cubicBezTo>
                    <a:pt x="93862" y="13909"/>
                    <a:pt x="97658" y="16907"/>
                    <a:pt x="99523" y="18640"/>
                  </a:cubicBezTo>
                  <a:lnTo>
                    <a:pt x="1383" y="18640"/>
                  </a:lnTo>
                  <a:cubicBezTo>
                    <a:pt x="1314" y="18474"/>
                    <a:pt x="1237" y="18221"/>
                    <a:pt x="1180" y="17907"/>
                  </a:cubicBezTo>
                  <a:cubicBezTo>
                    <a:pt x="895" y="16483"/>
                    <a:pt x="651" y="13838"/>
                    <a:pt x="651" y="10785"/>
                  </a:cubicBezTo>
                  <a:cubicBezTo>
                    <a:pt x="651" y="7652"/>
                    <a:pt x="1791" y="5210"/>
                    <a:pt x="2930" y="3582"/>
                  </a:cubicBezTo>
                  <a:cubicBezTo>
                    <a:pt x="3500" y="2768"/>
                    <a:pt x="4070" y="2158"/>
                    <a:pt x="4517" y="1710"/>
                  </a:cubicBezTo>
                  <a:cubicBezTo>
                    <a:pt x="4721" y="1506"/>
                    <a:pt x="4884" y="1344"/>
                    <a:pt x="5006" y="1262"/>
                  </a:cubicBezTo>
                  <a:lnTo>
                    <a:pt x="5052" y="1227"/>
                  </a:lnTo>
                  <a:lnTo>
                    <a:pt x="5052" y="1227"/>
                  </a:lnTo>
                  <a:cubicBezTo>
                    <a:pt x="6529" y="1642"/>
                    <a:pt x="17422" y="4681"/>
                    <a:pt x="26372" y="4681"/>
                  </a:cubicBezTo>
                  <a:cubicBezTo>
                    <a:pt x="28325" y="4681"/>
                    <a:pt x="30197" y="4518"/>
                    <a:pt x="31866" y="4192"/>
                  </a:cubicBezTo>
                  <a:cubicBezTo>
                    <a:pt x="36668" y="3134"/>
                    <a:pt x="40127" y="2239"/>
                    <a:pt x="42529" y="1628"/>
                  </a:cubicBezTo>
                  <a:cubicBezTo>
                    <a:pt x="43749" y="1344"/>
                    <a:pt x="44686" y="1099"/>
                    <a:pt x="45337" y="896"/>
                  </a:cubicBezTo>
                  <a:cubicBezTo>
                    <a:pt x="46029" y="733"/>
                    <a:pt x="46476" y="652"/>
                    <a:pt x="46639" y="652"/>
                  </a:cubicBezTo>
                  <a:close/>
                  <a:moveTo>
                    <a:pt x="46639" y="1"/>
                  </a:moveTo>
                  <a:cubicBezTo>
                    <a:pt x="46354" y="1"/>
                    <a:pt x="45906" y="82"/>
                    <a:pt x="45174" y="245"/>
                  </a:cubicBezTo>
                  <a:cubicBezTo>
                    <a:pt x="43098" y="774"/>
                    <a:pt x="38907" y="1954"/>
                    <a:pt x="31703" y="3501"/>
                  </a:cubicBezTo>
                  <a:cubicBezTo>
                    <a:pt x="30116" y="3867"/>
                    <a:pt x="28285" y="3989"/>
                    <a:pt x="26372" y="3989"/>
                  </a:cubicBezTo>
                  <a:cubicBezTo>
                    <a:pt x="21651" y="3989"/>
                    <a:pt x="16320" y="3134"/>
                    <a:pt x="12169" y="2280"/>
                  </a:cubicBezTo>
                  <a:cubicBezTo>
                    <a:pt x="10093" y="1832"/>
                    <a:pt x="8343" y="1384"/>
                    <a:pt x="7081" y="1059"/>
                  </a:cubicBezTo>
                  <a:cubicBezTo>
                    <a:pt x="6471" y="896"/>
                    <a:pt x="5942" y="774"/>
                    <a:pt x="5616" y="652"/>
                  </a:cubicBezTo>
                  <a:cubicBezTo>
                    <a:pt x="5291" y="570"/>
                    <a:pt x="5087" y="530"/>
                    <a:pt x="5087" y="530"/>
                  </a:cubicBezTo>
                  <a:cubicBezTo>
                    <a:pt x="5054" y="513"/>
                    <a:pt x="5013" y="503"/>
                    <a:pt x="4971" y="503"/>
                  </a:cubicBezTo>
                  <a:cubicBezTo>
                    <a:pt x="4912" y="503"/>
                    <a:pt x="4850" y="523"/>
                    <a:pt x="4802" y="570"/>
                  </a:cubicBezTo>
                  <a:cubicBezTo>
                    <a:pt x="4762" y="570"/>
                    <a:pt x="3581" y="1466"/>
                    <a:pt x="2401" y="3216"/>
                  </a:cubicBezTo>
                  <a:cubicBezTo>
                    <a:pt x="1180" y="4925"/>
                    <a:pt x="0" y="7489"/>
                    <a:pt x="0" y="10785"/>
                  </a:cubicBezTo>
                  <a:cubicBezTo>
                    <a:pt x="0" y="12861"/>
                    <a:pt x="82" y="14692"/>
                    <a:pt x="244" y="16157"/>
                  </a:cubicBezTo>
                  <a:cubicBezTo>
                    <a:pt x="326" y="16890"/>
                    <a:pt x="407" y="17541"/>
                    <a:pt x="529" y="18029"/>
                  </a:cubicBezTo>
                  <a:cubicBezTo>
                    <a:pt x="611" y="18518"/>
                    <a:pt x="733" y="18884"/>
                    <a:pt x="895" y="19169"/>
                  </a:cubicBezTo>
                  <a:cubicBezTo>
                    <a:pt x="936" y="19250"/>
                    <a:pt x="1058" y="19332"/>
                    <a:pt x="1180" y="19332"/>
                  </a:cubicBezTo>
                  <a:lnTo>
                    <a:pt x="100359" y="19332"/>
                  </a:lnTo>
                  <a:cubicBezTo>
                    <a:pt x="100481" y="19332"/>
                    <a:pt x="100603" y="19210"/>
                    <a:pt x="100644" y="19088"/>
                  </a:cubicBezTo>
                  <a:cubicBezTo>
                    <a:pt x="100725" y="18965"/>
                    <a:pt x="100685" y="18843"/>
                    <a:pt x="100563" y="18721"/>
                  </a:cubicBezTo>
                  <a:cubicBezTo>
                    <a:pt x="98975" y="17134"/>
                    <a:pt x="94784" y="13431"/>
                    <a:pt x="89412" y="12169"/>
                  </a:cubicBezTo>
                  <a:cubicBezTo>
                    <a:pt x="86034" y="11355"/>
                    <a:pt x="76999" y="10093"/>
                    <a:pt x="68819" y="9076"/>
                  </a:cubicBezTo>
                  <a:cubicBezTo>
                    <a:pt x="61526" y="8137"/>
                    <a:pt x="54907" y="7391"/>
                    <a:pt x="53504" y="7234"/>
                  </a:cubicBezTo>
                  <a:lnTo>
                    <a:pt x="53504" y="7234"/>
                  </a:lnTo>
                  <a:lnTo>
                    <a:pt x="52092" y="1547"/>
                  </a:lnTo>
                  <a:cubicBezTo>
                    <a:pt x="52052" y="1425"/>
                    <a:pt x="51970" y="1303"/>
                    <a:pt x="51848" y="1303"/>
                  </a:cubicBezTo>
                  <a:cubicBezTo>
                    <a:pt x="51848" y="1303"/>
                    <a:pt x="50831" y="977"/>
                    <a:pt x="49651" y="652"/>
                  </a:cubicBezTo>
                  <a:cubicBezTo>
                    <a:pt x="49081" y="489"/>
                    <a:pt x="48470" y="326"/>
                    <a:pt x="47941" y="204"/>
                  </a:cubicBezTo>
                  <a:cubicBezTo>
                    <a:pt x="47412" y="82"/>
                    <a:pt x="46965" y="1"/>
                    <a:pt x="46639" y="1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85" name="Google Shape;1912;p36"/>
            <p:cNvSpPr/>
            <p:nvPr/>
          </p:nvSpPr>
          <p:spPr>
            <a:xfrm>
              <a:off x="897480" y="3344760"/>
              <a:ext cx="930240" cy="1627920"/>
            </a:xfrm>
            <a:custGeom>
              <a:avLst/>
              <a:gdLst>
                <a:gd name="textAreaLeft" fmla="*/ 0 w 930240"/>
                <a:gd name="textAreaRight" fmla="*/ 930600 w 930240"/>
                <a:gd name="textAreaTop" fmla="*/ 0 h 1627920"/>
                <a:gd name="textAreaBottom" fmla="*/ 1628280 h 1627920"/>
              </a:gdLst>
              <a:ahLst/>
              <a:cxnLst/>
              <a:rect l="textAreaLeft" t="textAreaTop" r="textAreaRight" b="textAreaBottom"/>
              <a:pathLst>
                <a:path w="56244" h="93664">
                  <a:moveTo>
                    <a:pt x="27796" y="0"/>
                  </a:moveTo>
                  <a:cubicBezTo>
                    <a:pt x="27796" y="0"/>
                    <a:pt x="27593" y="122"/>
                    <a:pt x="27308" y="326"/>
                  </a:cubicBezTo>
                  <a:cubicBezTo>
                    <a:pt x="25436" y="1588"/>
                    <a:pt x="18639" y="6308"/>
                    <a:pt x="13471" y="10378"/>
                  </a:cubicBezTo>
                  <a:cubicBezTo>
                    <a:pt x="7448" y="15099"/>
                    <a:pt x="7041" y="23890"/>
                    <a:pt x="6796" y="30686"/>
                  </a:cubicBezTo>
                  <a:cubicBezTo>
                    <a:pt x="6512" y="37523"/>
                    <a:pt x="2116" y="80011"/>
                    <a:pt x="1058" y="85261"/>
                  </a:cubicBezTo>
                  <a:cubicBezTo>
                    <a:pt x="0" y="90511"/>
                    <a:pt x="9401" y="91854"/>
                    <a:pt x="18477" y="93156"/>
                  </a:cubicBezTo>
                  <a:cubicBezTo>
                    <a:pt x="20817" y="93504"/>
                    <a:pt x="23335" y="93664"/>
                    <a:pt x="25880" y="93664"/>
                  </a:cubicBezTo>
                  <a:cubicBezTo>
                    <a:pt x="33159" y="93664"/>
                    <a:pt x="40657" y="92359"/>
                    <a:pt x="44848" y="90430"/>
                  </a:cubicBezTo>
                  <a:cubicBezTo>
                    <a:pt x="50505" y="87784"/>
                    <a:pt x="51807" y="87906"/>
                    <a:pt x="51807" y="85058"/>
                  </a:cubicBezTo>
                  <a:cubicBezTo>
                    <a:pt x="51807" y="82168"/>
                    <a:pt x="51930" y="75575"/>
                    <a:pt x="51930" y="75046"/>
                  </a:cubicBezTo>
                  <a:cubicBezTo>
                    <a:pt x="51930" y="74558"/>
                    <a:pt x="55999" y="42366"/>
                    <a:pt x="55755" y="32924"/>
                  </a:cubicBezTo>
                  <a:cubicBezTo>
                    <a:pt x="55470" y="23483"/>
                    <a:pt x="56243" y="18355"/>
                    <a:pt x="54046" y="13634"/>
                  </a:cubicBezTo>
                  <a:cubicBezTo>
                    <a:pt x="51807" y="8913"/>
                    <a:pt x="46151" y="5250"/>
                    <a:pt x="38662" y="2768"/>
                  </a:cubicBezTo>
                  <a:cubicBezTo>
                    <a:pt x="31174" y="245"/>
                    <a:pt x="27796" y="0"/>
                    <a:pt x="27796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86" name="Google Shape;1913;p36"/>
            <p:cNvSpPr/>
            <p:nvPr/>
          </p:nvSpPr>
          <p:spPr>
            <a:xfrm>
              <a:off x="919800" y="3372120"/>
              <a:ext cx="836640" cy="1594440"/>
            </a:xfrm>
            <a:custGeom>
              <a:avLst/>
              <a:gdLst>
                <a:gd name="textAreaLeft" fmla="*/ 0 w 836640"/>
                <a:gd name="textAreaRight" fmla="*/ 837000 w 836640"/>
                <a:gd name="textAreaTop" fmla="*/ 0 h 1594440"/>
                <a:gd name="textAreaBottom" fmla="*/ 1594800 h 1594440"/>
              </a:gdLst>
              <a:ahLst/>
              <a:cxnLst/>
              <a:rect l="textAreaLeft" t="textAreaTop" r="textAreaRight" b="textAreaBottom"/>
              <a:pathLst>
                <a:path w="50587" h="91733">
                  <a:moveTo>
                    <a:pt x="24744" y="1"/>
                  </a:moveTo>
                  <a:cubicBezTo>
                    <a:pt x="21976" y="1913"/>
                    <a:pt x="16604" y="5698"/>
                    <a:pt x="12331" y="9035"/>
                  </a:cubicBezTo>
                  <a:cubicBezTo>
                    <a:pt x="9401" y="11355"/>
                    <a:pt x="7814" y="14652"/>
                    <a:pt x="6959" y="18233"/>
                  </a:cubicBezTo>
                  <a:cubicBezTo>
                    <a:pt x="6064" y="21855"/>
                    <a:pt x="5901" y="25721"/>
                    <a:pt x="5779" y="29140"/>
                  </a:cubicBezTo>
                  <a:cubicBezTo>
                    <a:pt x="5698" y="31704"/>
                    <a:pt x="5006" y="39273"/>
                    <a:pt x="4110" y="48023"/>
                  </a:cubicBezTo>
                  <a:cubicBezTo>
                    <a:pt x="3256" y="56773"/>
                    <a:pt x="2198" y="66703"/>
                    <a:pt x="1343" y="73947"/>
                  </a:cubicBezTo>
                  <a:cubicBezTo>
                    <a:pt x="814" y="78790"/>
                    <a:pt x="326" y="82412"/>
                    <a:pt x="41" y="83755"/>
                  </a:cubicBezTo>
                  <a:cubicBezTo>
                    <a:pt x="0" y="84000"/>
                    <a:pt x="0" y="84244"/>
                    <a:pt x="0" y="84447"/>
                  </a:cubicBezTo>
                  <a:cubicBezTo>
                    <a:pt x="0" y="85505"/>
                    <a:pt x="448" y="86319"/>
                    <a:pt x="1384" y="87093"/>
                  </a:cubicBezTo>
                  <a:cubicBezTo>
                    <a:pt x="2279" y="87825"/>
                    <a:pt x="3622" y="88436"/>
                    <a:pt x="5250" y="88965"/>
                  </a:cubicBezTo>
                  <a:cubicBezTo>
                    <a:pt x="8506" y="89982"/>
                    <a:pt x="12860" y="90633"/>
                    <a:pt x="17174" y="91244"/>
                  </a:cubicBezTo>
                  <a:cubicBezTo>
                    <a:pt x="19494" y="91569"/>
                    <a:pt x="21976" y="91732"/>
                    <a:pt x="24459" y="91732"/>
                  </a:cubicBezTo>
                  <a:lnTo>
                    <a:pt x="24744" y="91732"/>
                  </a:lnTo>
                  <a:lnTo>
                    <a:pt x="50587" y="70529"/>
                  </a:lnTo>
                  <a:cubicBezTo>
                    <a:pt x="50587" y="70529"/>
                    <a:pt x="50587" y="70529"/>
                    <a:pt x="50587" y="70488"/>
                  </a:cubicBezTo>
                  <a:cubicBezTo>
                    <a:pt x="47738" y="64913"/>
                    <a:pt x="44848" y="59174"/>
                    <a:pt x="42569" y="54616"/>
                  </a:cubicBezTo>
                  <a:cubicBezTo>
                    <a:pt x="42569" y="54779"/>
                    <a:pt x="42447" y="54901"/>
                    <a:pt x="42284" y="54901"/>
                  </a:cubicBezTo>
                  <a:cubicBezTo>
                    <a:pt x="40941" y="55186"/>
                    <a:pt x="39558" y="55267"/>
                    <a:pt x="38255" y="55267"/>
                  </a:cubicBezTo>
                  <a:cubicBezTo>
                    <a:pt x="33494" y="55267"/>
                    <a:pt x="29465" y="53924"/>
                    <a:pt x="29465" y="53884"/>
                  </a:cubicBezTo>
                  <a:cubicBezTo>
                    <a:pt x="29302" y="53843"/>
                    <a:pt x="29180" y="53640"/>
                    <a:pt x="29261" y="53477"/>
                  </a:cubicBezTo>
                  <a:cubicBezTo>
                    <a:pt x="29302" y="53314"/>
                    <a:pt x="29424" y="53233"/>
                    <a:pt x="29587" y="53233"/>
                  </a:cubicBezTo>
                  <a:cubicBezTo>
                    <a:pt x="29587" y="53233"/>
                    <a:pt x="29628" y="53233"/>
                    <a:pt x="29668" y="53273"/>
                  </a:cubicBezTo>
                  <a:cubicBezTo>
                    <a:pt x="29668" y="53273"/>
                    <a:pt x="29750" y="53273"/>
                    <a:pt x="29872" y="53314"/>
                  </a:cubicBezTo>
                  <a:cubicBezTo>
                    <a:pt x="29953" y="53355"/>
                    <a:pt x="30157" y="53395"/>
                    <a:pt x="30360" y="53477"/>
                  </a:cubicBezTo>
                  <a:cubicBezTo>
                    <a:pt x="30808" y="53599"/>
                    <a:pt x="31418" y="53762"/>
                    <a:pt x="32232" y="53924"/>
                  </a:cubicBezTo>
                  <a:cubicBezTo>
                    <a:pt x="33779" y="54291"/>
                    <a:pt x="35936" y="54616"/>
                    <a:pt x="38255" y="54616"/>
                  </a:cubicBezTo>
                  <a:cubicBezTo>
                    <a:pt x="39517" y="54616"/>
                    <a:pt x="40860" y="54494"/>
                    <a:pt x="42162" y="54250"/>
                  </a:cubicBezTo>
                  <a:lnTo>
                    <a:pt x="42244" y="54250"/>
                  </a:lnTo>
                  <a:cubicBezTo>
                    <a:pt x="42284" y="54250"/>
                    <a:pt x="42366" y="54250"/>
                    <a:pt x="42406" y="54291"/>
                  </a:cubicBezTo>
                  <a:cubicBezTo>
                    <a:pt x="42162" y="53843"/>
                    <a:pt x="41959" y="53355"/>
                    <a:pt x="41715" y="52907"/>
                  </a:cubicBezTo>
                  <a:lnTo>
                    <a:pt x="41633" y="52907"/>
                  </a:lnTo>
                  <a:cubicBezTo>
                    <a:pt x="41552" y="52907"/>
                    <a:pt x="41470" y="52907"/>
                    <a:pt x="41430" y="52866"/>
                  </a:cubicBezTo>
                  <a:cubicBezTo>
                    <a:pt x="35366" y="48186"/>
                    <a:pt x="34104" y="45337"/>
                    <a:pt x="34064" y="45297"/>
                  </a:cubicBezTo>
                  <a:cubicBezTo>
                    <a:pt x="34023" y="45093"/>
                    <a:pt x="34104" y="44890"/>
                    <a:pt x="34267" y="44849"/>
                  </a:cubicBezTo>
                  <a:cubicBezTo>
                    <a:pt x="34308" y="44808"/>
                    <a:pt x="34348" y="44808"/>
                    <a:pt x="34389" y="44808"/>
                  </a:cubicBezTo>
                  <a:cubicBezTo>
                    <a:pt x="34511" y="44808"/>
                    <a:pt x="34633" y="44890"/>
                    <a:pt x="34715" y="45012"/>
                  </a:cubicBezTo>
                  <a:lnTo>
                    <a:pt x="34715" y="45052"/>
                  </a:lnTo>
                  <a:lnTo>
                    <a:pt x="34755" y="45134"/>
                  </a:lnTo>
                  <a:cubicBezTo>
                    <a:pt x="34796" y="45215"/>
                    <a:pt x="34877" y="45337"/>
                    <a:pt x="34959" y="45459"/>
                  </a:cubicBezTo>
                  <a:cubicBezTo>
                    <a:pt x="35162" y="45785"/>
                    <a:pt x="35488" y="46273"/>
                    <a:pt x="36017" y="46924"/>
                  </a:cubicBezTo>
                  <a:cubicBezTo>
                    <a:pt x="36953" y="48064"/>
                    <a:pt x="38540" y="49733"/>
                    <a:pt x="41145" y="51767"/>
                  </a:cubicBezTo>
                  <a:cubicBezTo>
                    <a:pt x="39313" y="48064"/>
                    <a:pt x="38093" y="45581"/>
                    <a:pt x="37970" y="45256"/>
                  </a:cubicBezTo>
                  <a:cubicBezTo>
                    <a:pt x="37686" y="44320"/>
                    <a:pt x="36872" y="41145"/>
                    <a:pt x="36872" y="37930"/>
                  </a:cubicBezTo>
                  <a:cubicBezTo>
                    <a:pt x="36872" y="36709"/>
                    <a:pt x="36994" y="35489"/>
                    <a:pt x="37319" y="34349"/>
                  </a:cubicBezTo>
                  <a:cubicBezTo>
                    <a:pt x="38499" y="30442"/>
                    <a:pt x="42203" y="25436"/>
                    <a:pt x="42203" y="25436"/>
                  </a:cubicBezTo>
                  <a:lnTo>
                    <a:pt x="47494" y="15832"/>
                  </a:lnTo>
                  <a:cubicBezTo>
                    <a:pt x="44685" y="11233"/>
                    <a:pt x="39029" y="4844"/>
                    <a:pt x="39029" y="4844"/>
                  </a:cubicBezTo>
                  <a:cubicBezTo>
                    <a:pt x="39029" y="4844"/>
                    <a:pt x="39558" y="4681"/>
                    <a:pt x="39720" y="4314"/>
                  </a:cubicBezTo>
                  <a:cubicBezTo>
                    <a:pt x="34877" y="2483"/>
                    <a:pt x="26901" y="489"/>
                    <a:pt x="24744" y="1"/>
                  </a:cubicBezTo>
                  <a:close/>
                </a:path>
              </a:pathLst>
            </a:custGeom>
            <a:solidFill>
              <a:schemeClr val="accent5"/>
            </a:solidFill>
            <a:ln w="9525">
              <a:solidFill>
                <a:srgbClr val="477797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87" name="Google Shape;1914;p36"/>
            <p:cNvSpPr/>
            <p:nvPr/>
          </p:nvSpPr>
          <p:spPr>
            <a:xfrm>
              <a:off x="1204200" y="3812400"/>
              <a:ext cx="124920" cy="343440"/>
            </a:xfrm>
            <a:custGeom>
              <a:avLst/>
              <a:gdLst>
                <a:gd name="textAreaLeft" fmla="*/ 0 w 124920"/>
                <a:gd name="textAreaRight" fmla="*/ 125280 w 124920"/>
                <a:gd name="textAreaTop" fmla="*/ 0 h 343440"/>
                <a:gd name="textAreaBottom" fmla="*/ 343800 h 343440"/>
              </a:gdLst>
              <a:ahLst/>
              <a:cxnLst/>
              <a:rect l="textAreaLeft" t="textAreaTop" r="textAreaRight" b="textAreaBottom"/>
              <a:pathLst>
                <a:path w="7570" h="19769">
                  <a:moveTo>
                    <a:pt x="326" y="0"/>
                  </a:moveTo>
                  <a:cubicBezTo>
                    <a:pt x="122" y="41"/>
                    <a:pt x="0" y="204"/>
                    <a:pt x="0" y="367"/>
                  </a:cubicBezTo>
                  <a:cubicBezTo>
                    <a:pt x="0" y="407"/>
                    <a:pt x="1221" y="12087"/>
                    <a:pt x="6919" y="19616"/>
                  </a:cubicBezTo>
                  <a:cubicBezTo>
                    <a:pt x="6968" y="19715"/>
                    <a:pt x="7077" y="19769"/>
                    <a:pt x="7182" y="19769"/>
                  </a:cubicBezTo>
                  <a:cubicBezTo>
                    <a:pt x="7251" y="19769"/>
                    <a:pt x="7318" y="19746"/>
                    <a:pt x="7366" y="19698"/>
                  </a:cubicBezTo>
                  <a:cubicBezTo>
                    <a:pt x="7529" y="19576"/>
                    <a:pt x="7570" y="19372"/>
                    <a:pt x="7448" y="19209"/>
                  </a:cubicBezTo>
                  <a:cubicBezTo>
                    <a:pt x="4680" y="15587"/>
                    <a:pt x="2971" y="10826"/>
                    <a:pt x="1994" y="7000"/>
                  </a:cubicBezTo>
                  <a:cubicBezTo>
                    <a:pt x="1465" y="5087"/>
                    <a:pt x="1140" y="3419"/>
                    <a:pt x="936" y="2239"/>
                  </a:cubicBezTo>
                  <a:cubicBezTo>
                    <a:pt x="855" y="1628"/>
                    <a:pt x="773" y="1140"/>
                    <a:pt x="733" y="814"/>
                  </a:cubicBezTo>
                  <a:cubicBezTo>
                    <a:pt x="692" y="489"/>
                    <a:pt x="692" y="326"/>
                    <a:pt x="692" y="326"/>
                  </a:cubicBezTo>
                  <a:cubicBezTo>
                    <a:pt x="651" y="122"/>
                    <a:pt x="489" y="0"/>
                    <a:pt x="326" y="0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88" name="Google Shape;1915;p36"/>
            <p:cNvSpPr/>
            <p:nvPr/>
          </p:nvSpPr>
          <p:spPr>
            <a:xfrm>
              <a:off x="1482840" y="4151520"/>
              <a:ext cx="131760" cy="140400"/>
            </a:xfrm>
            <a:custGeom>
              <a:avLst/>
              <a:gdLst>
                <a:gd name="textAreaLeft" fmla="*/ 0 w 131760"/>
                <a:gd name="textAreaRight" fmla="*/ 132120 w 131760"/>
                <a:gd name="textAreaTop" fmla="*/ 0 h 140400"/>
                <a:gd name="textAreaBottom" fmla="*/ 140760 h 140400"/>
              </a:gdLst>
              <a:ahLst/>
              <a:cxnLst/>
              <a:rect l="textAreaLeft" t="textAreaTop" r="textAreaRight" b="textAreaBottom"/>
              <a:pathLst>
                <a:path w="7978" h="8104">
                  <a:moveTo>
                    <a:pt x="381" y="1"/>
                  </a:moveTo>
                  <a:cubicBezTo>
                    <a:pt x="335" y="1"/>
                    <a:pt x="289" y="11"/>
                    <a:pt x="245" y="33"/>
                  </a:cubicBezTo>
                  <a:cubicBezTo>
                    <a:pt x="82" y="74"/>
                    <a:pt x="1" y="277"/>
                    <a:pt x="42" y="481"/>
                  </a:cubicBezTo>
                  <a:cubicBezTo>
                    <a:pt x="82" y="521"/>
                    <a:pt x="1344" y="3370"/>
                    <a:pt x="7408" y="8050"/>
                  </a:cubicBezTo>
                  <a:cubicBezTo>
                    <a:pt x="7458" y="8084"/>
                    <a:pt x="7530" y="8104"/>
                    <a:pt x="7602" y="8104"/>
                  </a:cubicBezTo>
                  <a:cubicBezTo>
                    <a:pt x="7704" y="8104"/>
                    <a:pt x="7808" y="8064"/>
                    <a:pt x="7855" y="7969"/>
                  </a:cubicBezTo>
                  <a:cubicBezTo>
                    <a:pt x="7977" y="7806"/>
                    <a:pt x="7937" y="7603"/>
                    <a:pt x="7815" y="7481"/>
                  </a:cubicBezTo>
                  <a:cubicBezTo>
                    <a:pt x="4803" y="5201"/>
                    <a:pt x="3012" y="3370"/>
                    <a:pt x="1995" y="2108"/>
                  </a:cubicBezTo>
                  <a:cubicBezTo>
                    <a:pt x="1466" y="1457"/>
                    <a:pt x="1140" y="969"/>
                    <a:pt x="937" y="643"/>
                  </a:cubicBezTo>
                  <a:cubicBezTo>
                    <a:pt x="855" y="521"/>
                    <a:pt x="774" y="399"/>
                    <a:pt x="733" y="318"/>
                  </a:cubicBezTo>
                  <a:lnTo>
                    <a:pt x="693" y="236"/>
                  </a:lnTo>
                  <a:lnTo>
                    <a:pt x="693" y="196"/>
                  </a:lnTo>
                  <a:cubicBezTo>
                    <a:pt x="633" y="77"/>
                    <a:pt x="508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70200" bIns="7020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89" name="Google Shape;1916;p36"/>
            <p:cNvSpPr/>
            <p:nvPr/>
          </p:nvSpPr>
          <p:spPr>
            <a:xfrm>
              <a:off x="1402560" y="4298040"/>
              <a:ext cx="221760" cy="34920"/>
            </a:xfrm>
            <a:custGeom>
              <a:avLst/>
              <a:gdLst>
                <a:gd name="textAreaLeft" fmla="*/ 0 w 221760"/>
                <a:gd name="textAreaRight" fmla="*/ 222120 w 221760"/>
                <a:gd name="textAreaTop" fmla="*/ 0 h 34920"/>
                <a:gd name="textAreaBottom" fmla="*/ 35280 h 34920"/>
              </a:gdLst>
              <a:ahLst/>
              <a:cxnLst/>
              <a:rect l="textAreaLeft" t="textAreaTop" r="textAreaRight" b="textAreaBottom"/>
              <a:pathLst>
                <a:path w="13431" h="2021">
                  <a:moveTo>
                    <a:pt x="378" y="0"/>
                  </a:moveTo>
                  <a:cubicBezTo>
                    <a:pt x="245" y="0"/>
                    <a:pt x="114" y="103"/>
                    <a:pt x="82" y="230"/>
                  </a:cubicBezTo>
                  <a:cubicBezTo>
                    <a:pt x="1" y="393"/>
                    <a:pt x="123" y="596"/>
                    <a:pt x="286" y="637"/>
                  </a:cubicBezTo>
                  <a:cubicBezTo>
                    <a:pt x="286" y="677"/>
                    <a:pt x="4315" y="2020"/>
                    <a:pt x="9076" y="2020"/>
                  </a:cubicBezTo>
                  <a:cubicBezTo>
                    <a:pt x="10379" y="2020"/>
                    <a:pt x="11762" y="1939"/>
                    <a:pt x="13105" y="1654"/>
                  </a:cubicBezTo>
                  <a:cubicBezTo>
                    <a:pt x="13309" y="1654"/>
                    <a:pt x="13431" y="1451"/>
                    <a:pt x="13390" y="1288"/>
                  </a:cubicBezTo>
                  <a:cubicBezTo>
                    <a:pt x="13355" y="1111"/>
                    <a:pt x="13227" y="995"/>
                    <a:pt x="13060" y="995"/>
                  </a:cubicBezTo>
                  <a:cubicBezTo>
                    <a:pt x="13035" y="995"/>
                    <a:pt x="13010" y="998"/>
                    <a:pt x="12983" y="1003"/>
                  </a:cubicBezTo>
                  <a:cubicBezTo>
                    <a:pt x="11681" y="1247"/>
                    <a:pt x="10338" y="1369"/>
                    <a:pt x="9076" y="1369"/>
                  </a:cubicBezTo>
                  <a:cubicBezTo>
                    <a:pt x="6757" y="1369"/>
                    <a:pt x="4600" y="1044"/>
                    <a:pt x="3053" y="677"/>
                  </a:cubicBezTo>
                  <a:cubicBezTo>
                    <a:pt x="2239" y="515"/>
                    <a:pt x="1629" y="352"/>
                    <a:pt x="1181" y="230"/>
                  </a:cubicBezTo>
                  <a:cubicBezTo>
                    <a:pt x="978" y="148"/>
                    <a:pt x="774" y="108"/>
                    <a:pt x="693" y="67"/>
                  </a:cubicBezTo>
                  <a:cubicBezTo>
                    <a:pt x="571" y="26"/>
                    <a:pt x="489" y="26"/>
                    <a:pt x="489" y="26"/>
                  </a:cubicBezTo>
                  <a:cubicBezTo>
                    <a:pt x="454" y="8"/>
                    <a:pt x="416" y="0"/>
                    <a:pt x="378" y="0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17640" bIns="176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90" name="Google Shape;1917;p36"/>
            <p:cNvSpPr/>
            <p:nvPr/>
          </p:nvSpPr>
          <p:spPr>
            <a:xfrm>
              <a:off x="1369800" y="4730760"/>
              <a:ext cx="318240" cy="245520"/>
            </a:xfrm>
            <a:custGeom>
              <a:avLst/>
              <a:gdLst>
                <a:gd name="textAreaLeft" fmla="*/ 0 w 318240"/>
                <a:gd name="textAreaRight" fmla="*/ 318600 w 318240"/>
                <a:gd name="textAreaTop" fmla="*/ 0 h 245520"/>
                <a:gd name="textAreaBottom" fmla="*/ 245880 h 245520"/>
              </a:gdLst>
              <a:ahLst/>
              <a:cxnLst/>
              <a:rect l="textAreaLeft" t="textAreaTop" r="textAreaRight" b="textAreaBottom"/>
              <a:pathLst>
                <a:path w="19251" h="14145">
                  <a:moveTo>
                    <a:pt x="18884" y="1"/>
                  </a:moveTo>
                  <a:cubicBezTo>
                    <a:pt x="18777" y="1"/>
                    <a:pt x="18673" y="54"/>
                    <a:pt x="18599" y="153"/>
                  </a:cubicBezTo>
                  <a:cubicBezTo>
                    <a:pt x="16035" y="3409"/>
                    <a:pt x="11437" y="6746"/>
                    <a:pt x="7489" y="9269"/>
                  </a:cubicBezTo>
                  <a:cubicBezTo>
                    <a:pt x="5495" y="10531"/>
                    <a:pt x="3663" y="11589"/>
                    <a:pt x="2361" y="12322"/>
                  </a:cubicBezTo>
                  <a:cubicBezTo>
                    <a:pt x="1710" y="12728"/>
                    <a:pt x="1181" y="13013"/>
                    <a:pt x="815" y="13217"/>
                  </a:cubicBezTo>
                  <a:cubicBezTo>
                    <a:pt x="408" y="13380"/>
                    <a:pt x="204" y="13502"/>
                    <a:pt x="204" y="13502"/>
                  </a:cubicBezTo>
                  <a:cubicBezTo>
                    <a:pt x="41" y="13583"/>
                    <a:pt x="1" y="13787"/>
                    <a:pt x="82" y="13949"/>
                  </a:cubicBezTo>
                  <a:cubicBezTo>
                    <a:pt x="142" y="14069"/>
                    <a:pt x="267" y="14144"/>
                    <a:pt x="393" y="14144"/>
                  </a:cubicBezTo>
                  <a:cubicBezTo>
                    <a:pt x="440" y="14144"/>
                    <a:pt x="486" y="14134"/>
                    <a:pt x="530" y="14112"/>
                  </a:cubicBezTo>
                  <a:cubicBezTo>
                    <a:pt x="530" y="14112"/>
                    <a:pt x="3867" y="12403"/>
                    <a:pt x="7855" y="9839"/>
                  </a:cubicBezTo>
                  <a:cubicBezTo>
                    <a:pt x="11844" y="7316"/>
                    <a:pt x="16442" y="3938"/>
                    <a:pt x="19128" y="560"/>
                  </a:cubicBezTo>
                  <a:cubicBezTo>
                    <a:pt x="19250" y="397"/>
                    <a:pt x="19210" y="194"/>
                    <a:pt x="19088" y="72"/>
                  </a:cubicBezTo>
                  <a:cubicBezTo>
                    <a:pt x="19023" y="23"/>
                    <a:pt x="18953" y="1"/>
                    <a:pt x="18884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91" name="Google Shape;1918;p36"/>
            <p:cNvSpPr/>
            <p:nvPr/>
          </p:nvSpPr>
          <p:spPr>
            <a:xfrm>
              <a:off x="908280" y="3338640"/>
              <a:ext cx="916920" cy="1640160"/>
            </a:xfrm>
            <a:custGeom>
              <a:avLst/>
              <a:gdLst>
                <a:gd name="textAreaLeft" fmla="*/ 0 w 916920"/>
                <a:gd name="textAreaRight" fmla="*/ 917280 w 916920"/>
                <a:gd name="textAreaTop" fmla="*/ 0 h 1640160"/>
                <a:gd name="textAreaBottom" fmla="*/ 1640520 h 1640160"/>
              </a:gdLst>
              <a:ahLst/>
              <a:cxnLst/>
              <a:rect l="textAreaLeft" t="textAreaTop" r="textAreaRight" b="textAreaBottom"/>
              <a:pathLst>
                <a:path w="55430" h="94354">
                  <a:moveTo>
                    <a:pt x="27219" y="694"/>
                  </a:moveTo>
                  <a:cubicBezTo>
                    <a:pt x="27233" y="699"/>
                    <a:pt x="27249" y="704"/>
                    <a:pt x="27267" y="710"/>
                  </a:cubicBezTo>
                  <a:cubicBezTo>
                    <a:pt x="28000" y="791"/>
                    <a:pt x="31378" y="1239"/>
                    <a:pt x="37930" y="3396"/>
                  </a:cubicBezTo>
                  <a:cubicBezTo>
                    <a:pt x="45337" y="5878"/>
                    <a:pt x="50912" y="9541"/>
                    <a:pt x="53069" y="14140"/>
                  </a:cubicBezTo>
                  <a:cubicBezTo>
                    <a:pt x="54575" y="17355"/>
                    <a:pt x="54697" y="20773"/>
                    <a:pt x="54697" y="25779"/>
                  </a:cubicBezTo>
                  <a:cubicBezTo>
                    <a:pt x="54697" y="26430"/>
                    <a:pt x="54697" y="27081"/>
                    <a:pt x="54697" y="27773"/>
                  </a:cubicBezTo>
                  <a:cubicBezTo>
                    <a:pt x="54697" y="29442"/>
                    <a:pt x="54697" y="31273"/>
                    <a:pt x="54738" y="33267"/>
                  </a:cubicBezTo>
                  <a:cubicBezTo>
                    <a:pt x="54738" y="33593"/>
                    <a:pt x="54738" y="33878"/>
                    <a:pt x="54738" y="34244"/>
                  </a:cubicBezTo>
                  <a:cubicBezTo>
                    <a:pt x="54778" y="39413"/>
                    <a:pt x="53802" y="49587"/>
                    <a:pt x="52866" y="58500"/>
                  </a:cubicBezTo>
                  <a:cubicBezTo>
                    <a:pt x="52377" y="62976"/>
                    <a:pt x="51889" y="67128"/>
                    <a:pt x="51523" y="70180"/>
                  </a:cubicBezTo>
                  <a:cubicBezTo>
                    <a:pt x="51360" y="71726"/>
                    <a:pt x="51197" y="72988"/>
                    <a:pt x="51116" y="73883"/>
                  </a:cubicBezTo>
                  <a:cubicBezTo>
                    <a:pt x="51034" y="74331"/>
                    <a:pt x="50994" y="74697"/>
                    <a:pt x="50994" y="74941"/>
                  </a:cubicBezTo>
                  <a:cubicBezTo>
                    <a:pt x="50953" y="75063"/>
                    <a:pt x="50953" y="75145"/>
                    <a:pt x="50953" y="75226"/>
                  </a:cubicBezTo>
                  <a:cubicBezTo>
                    <a:pt x="50953" y="75308"/>
                    <a:pt x="50953" y="75348"/>
                    <a:pt x="50953" y="75389"/>
                  </a:cubicBezTo>
                  <a:cubicBezTo>
                    <a:pt x="50953" y="75918"/>
                    <a:pt x="50790" y="82470"/>
                    <a:pt x="50790" y="85401"/>
                  </a:cubicBezTo>
                  <a:cubicBezTo>
                    <a:pt x="50790" y="86092"/>
                    <a:pt x="50709" y="86540"/>
                    <a:pt x="50546" y="86906"/>
                  </a:cubicBezTo>
                  <a:cubicBezTo>
                    <a:pt x="50424" y="87191"/>
                    <a:pt x="50220" y="87435"/>
                    <a:pt x="49936" y="87639"/>
                  </a:cubicBezTo>
                  <a:cubicBezTo>
                    <a:pt x="49040" y="88371"/>
                    <a:pt x="47250" y="88982"/>
                    <a:pt x="44034" y="90447"/>
                  </a:cubicBezTo>
                  <a:cubicBezTo>
                    <a:pt x="39924" y="92360"/>
                    <a:pt x="32436" y="93662"/>
                    <a:pt x="25151" y="93662"/>
                  </a:cubicBezTo>
                  <a:cubicBezTo>
                    <a:pt x="22668" y="93662"/>
                    <a:pt x="20186" y="93499"/>
                    <a:pt x="17866" y="93174"/>
                  </a:cubicBezTo>
                  <a:cubicBezTo>
                    <a:pt x="13552" y="92563"/>
                    <a:pt x="9198" y="91912"/>
                    <a:pt x="5942" y="90895"/>
                  </a:cubicBezTo>
                  <a:cubicBezTo>
                    <a:pt x="4314" y="90366"/>
                    <a:pt x="2971" y="89755"/>
                    <a:pt x="2076" y="89023"/>
                  </a:cubicBezTo>
                  <a:cubicBezTo>
                    <a:pt x="1140" y="88249"/>
                    <a:pt x="692" y="87435"/>
                    <a:pt x="692" y="86377"/>
                  </a:cubicBezTo>
                  <a:cubicBezTo>
                    <a:pt x="692" y="86174"/>
                    <a:pt x="692" y="85930"/>
                    <a:pt x="733" y="85685"/>
                  </a:cubicBezTo>
                  <a:cubicBezTo>
                    <a:pt x="1018" y="84342"/>
                    <a:pt x="1506" y="80720"/>
                    <a:pt x="2035" y="75877"/>
                  </a:cubicBezTo>
                  <a:cubicBezTo>
                    <a:pt x="2890" y="68633"/>
                    <a:pt x="3948" y="58703"/>
                    <a:pt x="4802" y="49953"/>
                  </a:cubicBezTo>
                  <a:cubicBezTo>
                    <a:pt x="5698" y="41203"/>
                    <a:pt x="6390" y="33634"/>
                    <a:pt x="6471" y="31070"/>
                  </a:cubicBezTo>
                  <a:cubicBezTo>
                    <a:pt x="6593" y="27651"/>
                    <a:pt x="6756" y="23785"/>
                    <a:pt x="7651" y="20163"/>
                  </a:cubicBezTo>
                  <a:cubicBezTo>
                    <a:pt x="8506" y="16582"/>
                    <a:pt x="10093" y="13285"/>
                    <a:pt x="13023" y="10965"/>
                  </a:cubicBezTo>
                  <a:cubicBezTo>
                    <a:pt x="18192" y="6936"/>
                    <a:pt x="24988" y="2215"/>
                    <a:pt x="26860" y="954"/>
                  </a:cubicBezTo>
                  <a:cubicBezTo>
                    <a:pt x="27021" y="839"/>
                    <a:pt x="27143" y="750"/>
                    <a:pt x="27219" y="694"/>
                  </a:cubicBezTo>
                  <a:close/>
                  <a:moveTo>
                    <a:pt x="27075" y="1"/>
                  </a:moveTo>
                  <a:cubicBezTo>
                    <a:pt x="27020" y="1"/>
                    <a:pt x="26970" y="30"/>
                    <a:pt x="26942" y="59"/>
                  </a:cubicBezTo>
                  <a:cubicBezTo>
                    <a:pt x="26942" y="59"/>
                    <a:pt x="26779" y="181"/>
                    <a:pt x="26453" y="384"/>
                  </a:cubicBezTo>
                  <a:cubicBezTo>
                    <a:pt x="24622" y="1646"/>
                    <a:pt x="17785" y="6367"/>
                    <a:pt x="12616" y="10436"/>
                  </a:cubicBezTo>
                  <a:cubicBezTo>
                    <a:pt x="9523" y="12878"/>
                    <a:pt x="7895" y="16337"/>
                    <a:pt x="7000" y="20000"/>
                  </a:cubicBezTo>
                  <a:cubicBezTo>
                    <a:pt x="6105" y="23704"/>
                    <a:pt x="5942" y="27611"/>
                    <a:pt x="5779" y="31029"/>
                  </a:cubicBezTo>
                  <a:cubicBezTo>
                    <a:pt x="5657" y="34407"/>
                    <a:pt x="4477" y="46779"/>
                    <a:pt x="3215" y="58866"/>
                  </a:cubicBezTo>
                  <a:cubicBezTo>
                    <a:pt x="2605" y="64930"/>
                    <a:pt x="1954" y="70953"/>
                    <a:pt x="1384" y="75796"/>
                  </a:cubicBezTo>
                  <a:cubicBezTo>
                    <a:pt x="814" y="80598"/>
                    <a:pt x="326" y="84261"/>
                    <a:pt x="82" y="85563"/>
                  </a:cubicBezTo>
                  <a:cubicBezTo>
                    <a:pt x="41" y="85848"/>
                    <a:pt x="0" y="86133"/>
                    <a:pt x="0" y="86377"/>
                  </a:cubicBezTo>
                  <a:cubicBezTo>
                    <a:pt x="0" y="87680"/>
                    <a:pt x="611" y="88697"/>
                    <a:pt x="1628" y="89552"/>
                  </a:cubicBezTo>
                  <a:cubicBezTo>
                    <a:pt x="3175" y="90773"/>
                    <a:pt x="5576" y="91587"/>
                    <a:pt x="8425" y="92278"/>
                  </a:cubicBezTo>
                  <a:cubicBezTo>
                    <a:pt x="11273" y="92930"/>
                    <a:pt x="14529" y="93377"/>
                    <a:pt x="17744" y="93866"/>
                  </a:cubicBezTo>
                  <a:cubicBezTo>
                    <a:pt x="20105" y="94191"/>
                    <a:pt x="22628" y="94354"/>
                    <a:pt x="25151" y="94354"/>
                  </a:cubicBezTo>
                  <a:cubicBezTo>
                    <a:pt x="32517" y="94354"/>
                    <a:pt x="40046" y="93052"/>
                    <a:pt x="44319" y="91058"/>
                  </a:cubicBezTo>
                  <a:cubicBezTo>
                    <a:pt x="47127" y="89755"/>
                    <a:pt x="48877" y="89145"/>
                    <a:pt x="49976" y="88453"/>
                  </a:cubicBezTo>
                  <a:cubicBezTo>
                    <a:pt x="50505" y="88127"/>
                    <a:pt x="50912" y="87720"/>
                    <a:pt x="51156" y="87232"/>
                  </a:cubicBezTo>
                  <a:cubicBezTo>
                    <a:pt x="51401" y="86703"/>
                    <a:pt x="51482" y="86133"/>
                    <a:pt x="51482" y="85401"/>
                  </a:cubicBezTo>
                  <a:cubicBezTo>
                    <a:pt x="51482" y="82568"/>
                    <a:pt x="51599" y="76216"/>
                    <a:pt x="51604" y="75430"/>
                  </a:cubicBezTo>
                  <a:lnTo>
                    <a:pt x="51604" y="75430"/>
                  </a:lnTo>
                  <a:lnTo>
                    <a:pt x="51604" y="75430"/>
                  </a:lnTo>
                  <a:cubicBezTo>
                    <a:pt x="51604" y="75389"/>
                    <a:pt x="51645" y="75226"/>
                    <a:pt x="51645" y="74982"/>
                  </a:cubicBezTo>
                  <a:cubicBezTo>
                    <a:pt x="51889" y="72988"/>
                    <a:pt x="52825" y="65255"/>
                    <a:pt x="53720" y="56790"/>
                  </a:cubicBezTo>
                  <a:cubicBezTo>
                    <a:pt x="54616" y="48325"/>
                    <a:pt x="55430" y="39169"/>
                    <a:pt x="55430" y="34244"/>
                  </a:cubicBezTo>
                  <a:cubicBezTo>
                    <a:pt x="55430" y="33878"/>
                    <a:pt x="55430" y="33552"/>
                    <a:pt x="55430" y="33267"/>
                  </a:cubicBezTo>
                  <a:cubicBezTo>
                    <a:pt x="55348" y="31273"/>
                    <a:pt x="55348" y="29442"/>
                    <a:pt x="55348" y="27773"/>
                  </a:cubicBezTo>
                  <a:cubicBezTo>
                    <a:pt x="55348" y="27081"/>
                    <a:pt x="55348" y="26430"/>
                    <a:pt x="55348" y="25779"/>
                  </a:cubicBezTo>
                  <a:cubicBezTo>
                    <a:pt x="55348" y="20773"/>
                    <a:pt x="55267" y="17233"/>
                    <a:pt x="53680" y="13855"/>
                  </a:cubicBezTo>
                  <a:cubicBezTo>
                    <a:pt x="51360" y="8971"/>
                    <a:pt x="45662" y="5268"/>
                    <a:pt x="38133" y="2785"/>
                  </a:cubicBezTo>
                  <a:cubicBezTo>
                    <a:pt x="30645" y="262"/>
                    <a:pt x="27186" y="18"/>
                    <a:pt x="27145" y="18"/>
                  </a:cubicBezTo>
                  <a:cubicBezTo>
                    <a:pt x="27121" y="6"/>
                    <a:pt x="27097" y="1"/>
                    <a:pt x="27075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92" name="Google Shape;1919;p36"/>
            <p:cNvSpPr/>
            <p:nvPr/>
          </p:nvSpPr>
          <p:spPr>
            <a:xfrm>
              <a:off x="1320480" y="3265560"/>
              <a:ext cx="479160" cy="327240"/>
            </a:xfrm>
            <a:custGeom>
              <a:avLst/>
              <a:gdLst>
                <a:gd name="textAreaLeft" fmla="*/ 0 w 479160"/>
                <a:gd name="textAreaRight" fmla="*/ 479520 w 479160"/>
                <a:gd name="textAreaTop" fmla="*/ 0 h 327240"/>
                <a:gd name="textAreaBottom" fmla="*/ 327600 h 327240"/>
              </a:gdLst>
              <a:ahLst/>
              <a:cxnLst/>
              <a:rect l="textAreaLeft" t="textAreaTop" r="textAreaRight" b="textAreaBottom"/>
              <a:pathLst>
                <a:path w="28978" h="18840">
                  <a:moveTo>
                    <a:pt x="4563" y="0"/>
                  </a:moveTo>
                  <a:cubicBezTo>
                    <a:pt x="3887" y="0"/>
                    <a:pt x="3541" y="78"/>
                    <a:pt x="3541" y="78"/>
                  </a:cubicBezTo>
                  <a:lnTo>
                    <a:pt x="1" y="5979"/>
                  </a:lnTo>
                  <a:cubicBezTo>
                    <a:pt x="1" y="5979"/>
                    <a:pt x="10623" y="8502"/>
                    <a:pt x="16117" y="10700"/>
                  </a:cubicBezTo>
                  <a:cubicBezTo>
                    <a:pt x="21652" y="12938"/>
                    <a:pt x="28977" y="18839"/>
                    <a:pt x="28977" y="18839"/>
                  </a:cubicBezTo>
                  <a:cubicBezTo>
                    <a:pt x="28977" y="18839"/>
                    <a:pt x="27797" y="12165"/>
                    <a:pt x="26780" y="10455"/>
                  </a:cubicBezTo>
                  <a:cubicBezTo>
                    <a:pt x="25721" y="8746"/>
                    <a:pt x="14815" y="2967"/>
                    <a:pt x="10379" y="1258"/>
                  </a:cubicBezTo>
                  <a:cubicBezTo>
                    <a:pt x="7614" y="202"/>
                    <a:pt x="5656" y="0"/>
                    <a:pt x="45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93" name="Google Shape;1920;p36"/>
            <p:cNvSpPr/>
            <p:nvPr/>
          </p:nvSpPr>
          <p:spPr>
            <a:xfrm>
              <a:off x="1320480" y="3265560"/>
              <a:ext cx="351720" cy="218880"/>
            </a:xfrm>
            <a:custGeom>
              <a:avLst/>
              <a:gdLst>
                <a:gd name="textAreaLeft" fmla="*/ 0 w 351720"/>
                <a:gd name="textAreaRight" fmla="*/ 352080 w 351720"/>
                <a:gd name="textAreaTop" fmla="*/ 0 h 218880"/>
                <a:gd name="textAreaBottom" fmla="*/ 219240 h 218880"/>
              </a:gdLst>
              <a:ahLst/>
              <a:cxnLst/>
              <a:rect l="textAreaLeft" t="textAreaTop" r="textAreaRight" b="textAreaBottom"/>
              <a:pathLst>
                <a:path w="21286" h="12617">
                  <a:moveTo>
                    <a:pt x="4559" y="0"/>
                  </a:moveTo>
                  <a:cubicBezTo>
                    <a:pt x="3867" y="0"/>
                    <a:pt x="3541" y="82"/>
                    <a:pt x="3541" y="82"/>
                  </a:cubicBezTo>
                  <a:lnTo>
                    <a:pt x="1" y="5983"/>
                  </a:lnTo>
                  <a:cubicBezTo>
                    <a:pt x="1" y="5983"/>
                    <a:pt x="204" y="6023"/>
                    <a:pt x="530" y="6146"/>
                  </a:cubicBezTo>
                  <a:cubicBezTo>
                    <a:pt x="2768" y="6675"/>
                    <a:pt x="11355" y="8791"/>
                    <a:pt x="16117" y="10704"/>
                  </a:cubicBezTo>
                  <a:cubicBezTo>
                    <a:pt x="16158" y="10704"/>
                    <a:pt x="16158" y="10744"/>
                    <a:pt x="16158" y="10744"/>
                  </a:cubicBezTo>
                  <a:cubicBezTo>
                    <a:pt x="17256" y="11192"/>
                    <a:pt x="18477" y="11802"/>
                    <a:pt x="19658" y="12454"/>
                  </a:cubicBezTo>
                  <a:cubicBezTo>
                    <a:pt x="19739" y="12494"/>
                    <a:pt x="19820" y="12576"/>
                    <a:pt x="19902" y="12616"/>
                  </a:cubicBezTo>
                  <a:cubicBezTo>
                    <a:pt x="20471" y="12372"/>
                    <a:pt x="20838" y="12006"/>
                    <a:pt x="20919" y="11518"/>
                  </a:cubicBezTo>
                  <a:cubicBezTo>
                    <a:pt x="21285" y="8384"/>
                    <a:pt x="15995" y="3948"/>
                    <a:pt x="15710" y="3704"/>
                  </a:cubicBezTo>
                  <a:cubicBezTo>
                    <a:pt x="14570" y="3134"/>
                    <a:pt x="13512" y="2605"/>
                    <a:pt x="12536" y="2198"/>
                  </a:cubicBezTo>
                  <a:cubicBezTo>
                    <a:pt x="11722" y="1832"/>
                    <a:pt x="10989" y="1506"/>
                    <a:pt x="10379" y="1262"/>
                  </a:cubicBezTo>
                  <a:cubicBezTo>
                    <a:pt x="7611" y="204"/>
                    <a:pt x="5658" y="0"/>
                    <a:pt x="4559" y="0"/>
                  </a:cubicBezTo>
                  <a:close/>
                </a:path>
              </a:pathLst>
            </a:custGeom>
            <a:solidFill>
              <a:schemeClr val="accent5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94" name="Google Shape;1921;p36"/>
            <p:cNvSpPr/>
            <p:nvPr/>
          </p:nvSpPr>
          <p:spPr>
            <a:xfrm>
              <a:off x="1314360" y="3259800"/>
              <a:ext cx="491400" cy="339120"/>
            </a:xfrm>
            <a:custGeom>
              <a:avLst/>
              <a:gdLst>
                <a:gd name="textAreaLeft" fmla="*/ 0 w 491400"/>
                <a:gd name="textAreaRight" fmla="*/ 491760 w 491400"/>
                <a:gd name="textAreaTop" fmla="*/ 0 h 339120"/>
                <a:gd name="textAreaBottom" fmla="*/ 339480 h 339120"/>
              </a:gdLst>
              <a:ahLst/>
              <a:cxnLst/>
              <a:rect l="textAreaLeft" t="textAreaTop" r="textAreaRight" b="textAreaBottom"/>
              <a:pathLst>
                <a:path w="29710" h="19522">
                  <a:moveTo>
                    <a:pt x="4925" y="693"/>
                  </a:moveTo>
                  <a:cubicBezTo>
                    <a:pt x="5983" y="693"/>
                    <a:pt x="7896" y="855"/>
                    <a:pt x="10622" y="1913"/>
                  </a:cubicBezTo>
                  <a:cubicBezTo>
                    <a:pt x="12820" y="2768"/>
                    <a:pt x="16646" y="4640"/>
                    <a:pt x="20064" y="6472"/>
                  </a:cubicBezTo>
                  <a:cubicBezTo>
                    <a:pt x="21733" y="7408"/>
                    <a:pt x="23361" y="8344"/>
                    <a:pt x="24582" y="9158"/>
                  </a:cubicBezTo>
                  <a:cubicBezTo>
                    <a:pt x="25192" y="9565"/>
                    <a:pt x="25721" y="9931"/>
                    <a:pt x="26087" y="10216"/>
                  </a:cubicBezTo>
                  <a:cubicBezTo>
                    <a:pt x="26494" y="10541"/>
                    <a:pt x="26739" y="10826"/>
                    <a:pt x="26861" y="10948"/>
                  </a:cubicBezTo>
                  <a:cubicBezTo>
                    <a:pt x="27064" y="11315"/>
                    <a:pt x="27349" y="12047"/>
                    <a:pt x="27593" y="12902"/>
                  </a:cubicBezTo>
                  <a:cubicBezTo>
                    <a:pt x="28000" y="14204"/>
                    <a:pt x="28326" y="15791"/>
                    <a:pt x="28611" y="17053"/>
                  </a:cubicBezTo>
                  <a:cubicBezTo>
                    <a:pt x="28708" y="17541"/>
                    <a:pt x="28806" y="18003"/>
                    <a:pt x="28862" y="18356"/>
                  </a:cubicBezTo>
                  <a:lnTo>
                    <a:pt x="28862" y="18356"/>
                  </a:lnTo>
                  <a:cubicBezTo>
                    <a:pt x="28092" y="17761"/>
                    <a:pt x="26769" y="16763"/>
                    <a:pt x="25192" y="15669"/>
                  </a:cubicBezTo>
                  <a:cubicBezTo>
                    <a:pt x="22669" y="13919"/>
                    <a:pt x="19413" y="11884"/>
                    <a:pt x="16646" y="10745"/>
                  </a:cubicBezTo>
                  <a:cubicBezTo>
                    <a:pt x="11757" y="8747"/>
                    <a:pt x="2989" y="6592"/>
                    <a:pt x="903" y="6091"/>
                  </a:cubicBezTo>
                  <a:lnTo>
                    <a:pt x="903" y="6091"/>
                  </a:lnTo>
                  <a:lnTo>
                    <a:pt x="4101" y="725"/>
                  </a:lnTo>
                  <a:lnTo>
                    <a:pt x="4101" y="725"/>
                  </a:lnTo>
                  <a:cubicBezTo>
                    <a:pt x="4246" y="713"/>
                    <a:pt x="4525" y="693"/>
                    <a:pt x="4925" y="693"/>
                  </a:cubicBezTo>
                  <a:close/>
                  <a:moveTo>
                    <a:pt x="4925" y="1"/>
                  </a:moveTo>
                  <a:cubicBezTo>
                    <a:pt x="4233" y="1"/>
                    <a:pt x="3867" y="82"/>
                    <a:pt x="3826" y="82"/>
                  </a:cubicBezTo>
                  <a:cubicBezTo>
                    <a:pt x="3745" y="123"/>
                    <a:pt x="3663" y="164"/>
                    <a:pt x="3623" y="245"/>
                  </a:cubicBezTo>
                  <a:lnTo>
                    <a:pt x="82" y="6146"/>
                  </a:lnTo>
                  <a:cubicBezTo>
                    <a:pt x="1" y="6227"/>
                    <a:pt x="1" y="6349"/>
                    <a:pt x="41" y="6472"/>
                  </a:cubicBezTo>
                  <a:cubicBezTo>
                    <a:pt x="82" y="6553"/>
                    <a:pt x="163" y="6634"/>
                    <a:pt x="285" y="6634"/>
                  </a:cubicBezTo>
                  <a:cubicBezTo>
                    <a:pt x="285" y="6634"/>
                    <a:pt x="937" y="6797"/>
                    <a:pt x="2035" y="7082"/>
                  </a:cubicBezTo>
                  <a:cubicBezTo>
                    <a:pt x="5250" y="7896"/>
                    <a:pt x="12291" y="9687"/>
                    <a:pt x="16361" y="11355"/>
                  </a:cubicBezTo>
                  <a:cubicBezTo>
                    <a:pt x="19087" y="12454"/>
                    <a:pt x="22303" y="14489"/>
                    <a:pt x="24826" y="16239"/>
                  </a:cubicBezTo>
                  <a:cubicBezTo>
                    <a:pt x="26047" y="17094"/>
                    <a:pt x="27146" y="17907"/>
                    <a:pt x="27919" y="18477"/>
                  </a:cubicBezTo>
                  <a:cubicBezTo>
                    <a:pt x="28326" y="18803"/>
                    <a:pt x="28611" y="19047"/>
                    <a:pt x="28814" y="19210"/>
                  </a:cubicBezTo>
                  <a:cubicBezTo>
                    <a:pt x="29018" y="19373"/>
                    <a:pt x="29140" y="19454"/>
                    <a:pt x="29140" y="19454"/>
                  </a:cubicBezTo>
                  <a:cubicBezTo>
                    <a:pt x="29211" y="19502"/>
                    <a:pt x="29297" y="19521"/>
                    <a:pt x="29380" y="19521"/>
                  </a:cubicBezTo>
                  <a:cubicBezTo>
                    <a:pt x="29439" y="19521"/>
                    <a:pt x="29496" y="19512"/>
                    <a:pt x="29547" y="19495"/>
                  </a:cubicBezTo>
                  <a:cubicBezTo>
                    <a:pt x="29669" y="19413"/>
                    <a:pt x="29709" y="19251"/>
                    <a:pt x="29709" y="19128"/>
                  </a:cubicBezTo>
                  <a:cubicBezTo>
                    <a:pt x="29709" y="19128"/>
                    <a:pt x="29384" y="17460"/>
                    <a:pt x="28977" y="15547"/>
                  </a:cubicBezTo>
                  <a:cubicBezTo>
                    <a:pt x="28773" y="14611"/>
                    <a:pt x="28529" y="13594"/>
                    <a:pt x="28244" y="12739"/>
                  </a:cubicBezTo>
                  <a:cubicBezTo>
                    <a:pt x="28000" y="11844"/>
                    <a:pt x="27715" y="11070"/>
                    <a:pt x="27430" y="10623"/>
                  </a:cubicBezTo>
                  <a:cubicBezTo>
                    <a:pt x="27227" y="10338"/>
                    <a:pt x="26942" y="10053"/>
                    <a:pt x="26535" y="9687"/>
                  </a:cubicBezTo>
                  <a:cubicBezTo>
                    <a:pt x="25070" y="8547"/>
                    <a:pt x="22140" y="6838"/>
                    <a:pt x="19087" y="5210"/>
                  </a:cubicBezTo>
                  <a:cubicBezTo>
                    <a:pt x="15995" y="3582"/>
                    <a:pt x="12820" y="2036"/>
                    <a:pt x="10867" y="1262"/>
                  </a:cubicBezTo>
                  <a:cubicBezTo>
                    <a:pt x="8059" y="204"/>
                    <a:pt x="6064" y="1"/>
                    <a:pt x="4925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95" name="Google Shape;1922;p36"/>
            <p:cNvSpPr/>
            <p:nvPr/>
          </p:nvSpPr>
          <p:spPr>
            <a:xfrm>
              <a:off x="2395440" y="4354560"/>
              <a:ext cx="444960" cy="326880"/>
            </a:xfrm>
            <a:custGeom>
              <a:avLst/>
              <a:gdLst>
                <a:gd name="textAreaLeft" fmla="*/ 0 w 444960"/>
                <a:gd name="textAreaRight" fmla="*/ 445320 w 444960"/>
                <a:gd name="textAreaTop" fmla="*/ 0 h 326880"/>
                <a:gd name="textAreaBottom" fmla="*/ 327240 h 326880"/>
              </a:gdLst>
              <a:ahLst/>
              <a:cxnLst/>
              <a:rect l="textAreaLeft" t="textAreaTop" r="textAreaRight" b="textAreaBottom"/>
              <a:pathLst>
                <a:path w="26902" h="18817">
                  <a:moveTo>
                    <a:pt x="18263" y="0"/>
                  </a:moveTo>
                  <a:cubicBezTo>
                    <a:pt x="18210" y="0"/>
                    <a:pt x="18159" y="5"/>
                    <a:pt x="18111" y="14"/>
                  </a:cubicBezTo>
                  <a:cubicBezTo>
                    <a:pt x="16808" y="299"/>
                    <a:pt x="12616" y="2781"/>
                    <a:pt x="12616" y="2781"/>
                  </a:cubicBezTo>
                  <a:cubicBezTo>
                    <a:pt x="12616" y="2781"/>
                    <a:pt x="11680" y="2781"/>
                    <a:pt x="10500" y="2537"/>
                  </a:cubicBezTo>
                  <a:cubicBezTo>
                    <a:pt x="10355" y="2502"/>
                    <a:pt x="10212" y="2484"/>
                    <a:pt x="10069" y="2484"/>
                  </a:cubicBezTo>
                  <a:cubicBezTo>
                    <a:pt x="9052" y="2484"/>
                    <a:pt x="8072" y="3421"/>
                    <a:pt x="6715" y="5956"/>
                  </a:cubicBezTo>
                  <a:cubicBezTo>
                    <a:pt x="5128" y="8845"/>
                    <a:pt x="1710" y="11694"/>
                    <a:pt x="1710" y="11694"/>
                  </a:cubicBezTo>
                  <a:lnTo>
                    <a:pt x="0" y="13403"/>
                  </a:lnTo>
                  <a:lnTo>
                    <a:pt x="774" y="14055"/>
                  </a:lnTo>
                  <a:lnTo>
                    <a:pt x="4721" y="18816"/>
                  </a:lnTo>
                  <a:lnTo>
                    <a:pt x="5372" y="18124"/>
                  </a:lnTo>
                  <a:cubicBezTo>
                    <a:pt x="5372" y="18124"/>
                    <a:pt x="8913" y="18124"/>
                    <a:pt x="11273" y="17351"/>
                  </a:cubicBezTo>
                  <a:cubicBezTo>
                    <a:pt x="13634" y="16578"/>
                    <a:pt x="15099" y="14746"/>
                    <a:pt x="15628" y="14746"/>
                  </a:cubicBezTo>
                  <a:cubicBezTo>
                    <a:pt x="16157" y="14746"/>
                    <a:pt x="19047" y="16171"/>
                    <a:pt x="20349" y="17107"/>
                  </a:cubicBezTo>
                  <a:cubicBezTo>
                    <a:pt x="21167" y="17669"/>
                    <a:pt x="21792" y="17991"/>
                    <a:pt x="22396" y="17991"/>
                  </a:cubicBezTo>
                  <a:cubicBezTo>
                    <a:pt x="22754" y="17991"/>
                    <a:pt x="23104" y="17878"/>
                    <a:pt x="23483" y="17636"/>
                  </a:cubicBezTo>
                  <a:cubicBezTo>
                    <a:pt x="24541" y="16944"/>
                    <a:pt x="22058" y="16171"/>
                    <a:pt x="21407" y="15642"/>
                  </a:cubicBezTo>
                  <a:cubicBezTo>
                    <a:pt x="20756" y="15113"/>
                    <a:pt x="18640" y="12874"/>
                    <a:pt x="18640" y="12874"/>
                  </a:cubicBezTo>
                  <a:lnTo>
                    <a:pt x="22180" y="12223"/>
                  </a:lnTo>
                  <a:cubicBezTo>
                    <a:pt x="22180" y="12223"/>
                    <a:pt x="24012" y="13403"/>
                    <a:pt x="24826" y="13566"/>
                  </a:cubicBezTo>
                  <a:cubicBezTo>
                    <a:pt x="25015" y="13596"/>
                    <a:pt x="25158" y="13611"/>
                    <a:pt x="25276" y="13611"/>
                  </a:cubicBezTo>
                  <a:cubicBezTo>
                    <a:pt x="25638" y="13611"/>
                    <a:pt x="25758" y="13466"/>
                    <a:pt x="26250" y="13159"/>
                  </a:cubicBezTo>
                  <a:cubicBezTo>
                    <a:pt x="26901" y="12752"/>
                    <a:pt x="23483" y="9741"/>
                    <a:pt x="22587" y="9334"/>
                  </a:cubicBezTo>
                  <a:cubicBezTo>
                    <a:pt x="21651" y="8967"/>
                    <a:pt x="18233" y="8967"/>
                    <a:pt x="18233" y="8967"/>
                  </a:cubicBezTo>
                  <a:cubicBezTo>
                    <a:pt x="18233" y="8967"/>
                    <a:pt x="21122" y="7136"/>
                    <a:pt x="21773" y="6851"/>
                  </a:cubicBezTo>
                  <a:cubicBezTo>
                    <a:pt x="21856" y="6822"/>
                    <a:pt x="21946" y="6809"/>
                    <a:pt x="22041" y="6809"/>
                  </a:cubicBezTo>
                  <a:cubicBezTo>
                    <a:pt x="22738" y="6809"/>
                    <a:pt x="23704" y="7502"/>
                    <a:pt x="24134" y="7502"/>
                  </a:cubicBezTo>
                  <a:cubicBezTo>
                    <a:pt x="24405" y="7502"/>
                    <a:pt x="24751" y="7609"/>
                    <a:pt x="25096" y="7609"/>
                  </a:cubicBezTo>
                  <a:cubicBezTo>
                    <a:pt x="25423" y="7609"/>
                    <a:pt x="25748" y="7513"/>
                    <a:pt x="26006" y="7136"/>
                  </a:cubicBezTo>
                  <a:cubicBezTo>
                    <a:pt x="26535" y="6322"/>
                    <a:pt x="22058" y="2904"/>
                    <a:pt x="22058" y="2904"/>
                  </a:cubicBezTo>
                  <a:cubicBezTo>
                    <a:pt x="22058" y="2904"/>
                    <a:pt x="19608" y="0"/>
                    <a:pt x="18263" y="0"/>
                  </a:cubicBezTo>
                  <a:close/>
                </a:path>
              </a:pathLst>
            </a:custGeom>
            <a:solidFill>
              <a:schemeClr val="l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96" name="Google Shape;1923;p36"/>
            <p:cNvSpPr/>
            <p:nvPr/>
          </p:nvSpPr>
          <p:spPr>
            <a:xfrm>
              <a:off x="2390040" y="4349160"/>
              <a:ext cx="446040" cy="337680"/>
            </a:xfrm>
            <a:custGeom>
              <a:avLst/>
              <a:gdLst>
                <a:gd name="textAreaLeft" fmla="*/ 0 w 446040"/>
                <a:gd name="textAreaRight" fmla="*/ 446400 w 446040"/>
                <a:gd name="textAreaTop" fmla="*/ 0 h 337680"/>
                <a:gd name="textAreaBottom" fmla="*/ 338040 h 337680"/>
              </a:gdLst>
              <a:ahLst/>
              <a:cxnLst/>
              <a:rect l="textAreaLeft" t="textAreaTop" r="textAreaRight" b="textAreaBottom"/>
              <a:pathLst>
                <a:path w="26983" h="19454">
                  <a:moveTo>
                    <a:pt x="26332" y="13227"/>
                  </a:moveTo>
                  <a:lnTo>
                    <a:pt x="26337" y="13230"/>
                  </a:lnTo>
                  <a:lnTo>
                    <a:pt x="26337" y="13230"/>
                  </a:lnTo>
                  <a:cubicBezTo>
                    <a:pt x="26337" y="13230"/>
                    <a:pt x="26337" y="13230"/>
                    <a:pt x="26337" y="13230"/>
                  </a:cubicBezTo>
                  <a:lnTo>
                    <a:pt x="26337" y="13230"/>
                  </a:lnTo>
                  <a:lnTo>
                    <a:pt x="26332" y="13227"/>
                  </a:lnTo>
                  <a:close/>
                  <a:moveTo>
                    <a:pt x="18599" y="652"/>
                  </a:moveTo>
                  <a:cubicBezTo>
                    <a:pt x="18803" y="652"/>
                    <a:pt x="19210" y="814"/>
                    <a:pt x="19576" y="1059"/>
                  </a:cubicBezTo>
                  <a:cubicBezTo>
                    <a:pt x="20187" y="1466"/>
                    <a:pt x="20797" y="2035"/>
                    <a:pt x="21285" y="2564"/>
                  </a:cubicBezTo>
                  <a:cubicBezTo>
                    <a:pt x="21530" y="2809"/>
                    <a:pt x="21733" y="3012"/>
                    <a:pt x="21896" y="3175"/>
                  </a:cubicBezTo>
                  <a:cubicBezTo>
                    <a:pt x="21977" y="3256"/>
                    <a:pt x="22018" y="3338"/>
                    <a:pt x="22059" y="3378"/>
                  </a:cubicBezTo>
                  <a:lnTo>
                    <a:pt x="22099" y="3460"/>
                  </a:lnTo>
                  <a:lnTo>
                    <a:pt x="22181" y="3500"/>
                  </a:lnTo>
                  <a:cubicBezTo>
                    <a:pt x="22181" y="3500"/>
                    <a:pt x="22425" y="3704"/>
                    <a:pt x="22791" y="3989"/>
                  </a:cubicBezTo>
                  <a:cubicBezTo>
                    <a:pt x="23361" y="4436"/>
                    <a:pt x="24175" y="5128"/>
                    <a:pt x="24867" y="5779"/>
                  </a:cubicBezTo>
                  <a:cubicBezTo>
                    <a:pt x="25192" y="6146"/>
                    <a:pt x="25518" y="6471"/>
                    <a:pt x="25721" y="6756"/>
                  </a:cubicBezTo>
                  <a:cubicBezTo>
                    <a:pt x="25843" y="6878"/>
                    <a:pt x="25925" y="7000"/>
                    <a:pt x="25966" y="7082"/>
                  </a:cubicBezTo>
                  <a:cubicBezTo>
                    <a:pt x="26006" y="7204"/>
                    <a:pt x="26006" y="7285"/>
                    <a:pt x="26006" y="7285"/>
                  </a:cubicBezTo>
                  <a:lnTo>
                    <a:pt x="26016" y="7285"/>
                  </a:lnTo>
                  <a:cubicBezTo>
                    <a:pt x="25910" y="7421"/>
                    <a:pt x="25833" y="7492"/>
                    <a:pt x="25721" y="7529"/>
                  </a:cubicBezTo>
                  <a:cubicBezTo>
                    <a:pt x="25640" y="7570"/>
                    <a:pt x="25518" y="7570"/>
                    <a:pt x="25396" y="7570"/>
                  </a:cubicBezTo>
                  <a:cubicBezTo>
                    <a:pt x="25152" y="7570"/>
                    <a:pt x="24826" y="7489"/>
                    <a:pt x="24460" y="7489"/>
                  </a:cubicBezTo>
                  <a:cubicBezTo>
                    <a:pt x="24460" y="7489"/>
                    <a:pt x="24338" y="7448"/>
                    <a:pt x="24175" y="7407"/>
                  </a:cubicBezTo>
                  <a:cubicBezTo>
                    <a:pt x="23971" y="7326"/>
                    <a:pt x="23646" y="7163"/>
                    <a:pt x="23361" y="7041"/>
                  </a:cubicBezTo>
                  <a:cubicBezTo>
                    <a:pt x="23035" y="6919"/>
                    <a:pt x="22710" y="6797"/>
                    <a:pt x="22384" y="6797"/>
                  </a:cubicBezTo>
                  <a:cubicBezTo>
                    <a:pt x="22262" y="6797"/>
                    <a:pt x="22140" y="6797"/>
                    <a:pt x="21977" y="6838"/>
                  </a:cubicBezTo>
                  <a:cubicBezTo>
                    <a:pt x="21774" y="6919"/>
                    <a:pt x="21489" y="7082"/>
                    <a:pt x="21123" y="7326"/>
                  </a:cubicBezTo>
                  <a:cubicBezTo>
                    <a:pt x="20024" y="7936"/>
                    <a:pt x="18396" y="8995"/>
                    <a:pt x="18396" y="8995"/>
                  </a:cubicBezTo>
                  <a:cubicBezTo>
                    <a:pt x="18274" y="9076"/>
                    <a:pt x="18192" y="9239"/>
                    <a:pt x="18233" y="9361"/>
                  </a:cubicBezTo>
                  <a:cubicBezTo>
                    <a:pt x="18274" y="9524"/>
                    <a:pt x="18437" y="9605"/>
                    <a:pt x="18559" y="9605"/>
                  </a:cubicBezTo>
                  <a:lnTo>
                    <a:pt x="19128" y="9605"/>
                  </a:lnTo>
                  <a:cubicBezTo>
                    <a:pt x="19617" y="9605"/>
                    <a:pt x="20390" y="9646"/>
                    <a:pt x="21123" y="9686"/>
                  </a:cubicBezTo>
                  <a:cubicBezTo>
                    <a:pt x="21448" y="9727"/>
                    <a:pt x="21814" y="9768"/>
                    <a:pt x="22099" y="9808"/>
                  </a:cubicBezTo>
                  <a:cubicBezTo>
                    <a:pt x="22425" y="9849"/>
                    <a:pt x="22669" y="9931"/>
                    <a:pt x="22791" y="9971"/>
                  </a:cubicBezTo>
                  <a:cubicBezTo>
                    <a:pt x="22913" y="10053"/>
                    <a:pt x="23280" y="10256"/>
                    <a:pt x="23646" y="10541"/>
                  </a:cubicBezTo>
                  <a:cubicBezTo>
                    <a:pt x="24216" y="10989"/>
                    <a:pt x="24907" y="11599"/>
                    <a:pt x="25436" y="12169"/>
                  </a:cubicBezTo>
                  <a:cubicBezTo>
                    <a:pt x="25721" y="12454"/>
                    <a:pt x="25966" y="12698"/>
                    <a:pt x="26128" y="12942"/>
                  </a:cubicBezTo>
                  <a:cubicBezTo>
                    <a:pt x="26210" y="13024"/>
                    <a:pt x="26250" y="13146"/>
                    <a:pt x="26291" y="13186"/>
                  </a:cubicBezTo>
                  <a:lnTo>
                    <a:pt x="26311" y="13245"/>
                  </a:lnTo>
                  <a:lnTo>
                    <a:pt x="26311" y="13245"/>
                  </a:lnTo>
                  <a:cubicBezTo>
                    <a:pt x="26097" y="13370"/>
                    <a:pt x="25990" y="13441"/>
                    <a:pt x="25884" y="13512"/>
                  </a:cubicBezTo>
                  <a:cubicBezTo>
                    <a:pt x="25762" y="13553"/>
                    <a:pt x="25721" y="13553"/>
                    <a:pt x="25599" y="13553"/>
                  </a:cubicBezTo>
                  <a:cubicBezTo>
                    <a:pt x="25518" y="13553"/>
                    <a:pt x="25396" y="13553"/>
                    <a:pt x="25192" y="13512"/>
                  </a:cubicBezTo>
                  <a:cubicBezTo>
                    <a:pt x="25070" y="13512"/>
                    <a:pt x="24785" y="13431"/>
                    <a:pt x="24541" y="13308"/>
                  </a:cubicBezTo>
                  <a:cubicBezTo>
                    <a:pt x="24134" y="13105"/>
                    <a:pt x="23646" y="12861"/>
                    <a:pt x="23320" y="12657"/>
                  </a:cubicBezTo>
                  <a:cubicBezTo>
                    <a:pt x="23117" y="12535"/>
                    <a:pt x="22954" y="12454"/>
                    <a:pt x="22873" y="12372"/>
                  </a:cubicBezTo>
                  <a:cubicBezTo>
                    <a:pt x="22750" y="12291"/>
                    <a:pt x="22710" y="12250"/>
                    <a:pt x="22710" y="12250"/>
                  </a:cubicBezTo>
                  <a:cubicBezTo>
                    <a:pt x="22628" y="12210"/>
                    <a:pt x="22547" y="12210"/>
                    <a:pt x="22466" y="12210"/>
                  </a:cubicBezTo>
                  <a:lnTo>
                    <a:pt x="18925" y="12861"/>
                  </a:lnTo>
                  <a:cubicBezTo>
                    <a:pt x="18803" y="12901"/>
                    <a:pt x="18681" y="12983"/>
                    <a:pt x="18640" y="13105"/>
                  </a:cubicBezTo>
                  <a:cubicBezTo>
                    <a:pt x="18599" y="13227"/>
                    <a:pt x="18640" y="13349"/>
                    <a:pt x="18721" y="13431"/>
                  </a:cubicBezTo>
                  <a:cubicBezTo>
                    <a:pt x="18721" y="13431"/>
                    <a:pt x="19251" y="14000"/>
                    <a:pt x="19861" y="14611"/>
                  </a:cubicBezTo>
                  <a:cubicBezTo>
                    <a:pt x="20471" y="15262"/>
                    <a:pt x="21163" y="15954"/>
                    <a:pt x="21530" y="16239"/>
                  </a:cubicBezTo>
                  <a:cubicBezTo>
                    <a:pt x="21692" y="16361"/>
                    <a:pt x="21896" y="16483"/>
                    <a:pt x="22181" y="16605"/>
                  </a:cubicBezTo>
                  <a:cubicBezTo>
                    <a:pt x="22547" y="16808"/>
                    <a:pt x="22995" y="17012"/>
                    <a:pt x="23280" y="17215"/>
                  </a:cubicBezTo>
                  <a:cubicBezTo>
                    <a:pt x="23442" y="17337"/>
                    <a:pt x="23605" y="17419"/>
                    <a:pt x="23646" y="17500"/>
                  </a:cubicBezTo>
                  <a:lnTo>
                    <a:pt x="23722" y="17576"/>
                  </a:lnTo>
                  <a:lnTo>
                    <a:pt x="23722" y="17576"/>
                  </a:lnTo>
                  <a:cubicBezTo>
                    <a:pt x="23714" y="17588"/>
                    <a:pt x="23694" y="17598"/>
                    <a:pt x="23646" y="17622"/>
                  </a:cubicBezTo>
                  <a:cubicBezTo>
                    <a:pt x="23280" y="17867"/>
                    <a:pt x="22995" y="17948"/>
                    <a:pt x="22710" y="17948"/>
                  </a:cubicBezTo>
                  <a:cubicBezTo>
                    <a:pt x="22466" y="17948"/>
                    <a:pt x="22221" y="17907"/>
                    <a:pt x="21896" y="17744"/>
                  </a:cubicBezTo>
                  <a:cubicBezTo>
                    <a:pt x="21611" y="17622"/>
                    <a:pt x="21285" y="17419"/>
                    <a:pt x="20878" y="17134"/>
                  </a:cubicBezTo>
                  <a:cubicBezTo>
                    <a:pt x="20187" y="16646"/>
                    <a:pt x="19128" y="16076"/>
                    <a:pt x="18152" y="15587"/>
                  </a:cubicBezTo>
                  <a:cubicBezTo>
                    <a:pt x="17704" y="15343"/>
                    <a:pt x="17216" y="15140"/>
                    <a:pt x="16849" y="14977"/>
                  </a:cubicBezTo>
                  <a:cubicBezTo>
                    <a:pt x="16646" y="14896"/>
                    <a:pt x="16483" y="14814"/>
                    <a:pt x="16361" y="14774"/>
                  </a:cubicBezTo>
                  <a:cubicBezTo>
                    <a:pt x="16198" y="14733"/>
                    <a:pt x="16076" y="14692"/>
                    <a:pt x="15954" y="14692"/>
                  </a:cubicBezTo>
                  <a:cubicBezTo>
                    <a:pt x="15791" y="14692"/>
                    <a:pt x="15669" y="14774"/>
                    <a:pt x="15547" y="14814"/>
                  </a:cubicBezTo>
                  <a:cubicBezTo>
                    <a:pt x="15344" y="14936"/>
                    <a:pt x="15140" y="15099"/>
                    <a:pt x="14855" y="15303"/>
                  </a:cubicBezTo>
                  <a:cubicBezTo>
                    <a:pt x="14123" y="15913"/>
                    <a:pt x="12983" y="16849"/>
                    <a:pt x="11518" y="17337"/>
                  </a:cubicBezTo>
                  <a:cubicBezTo>
                    <a:pt x="10379" y="17744"/>
                    <a:pt x="8913" y="17907"/>
                    <a:pt x="7733" y="18029"/>
                  </a:cubicBezTo>
                  <a:cubicBezTo>
                    <a:pt x="7163" y="18070"/>
                    <a:pt x="6675" y="18111"/>
                    <a:pt x="6309" y="18111"/>
                  </a:cubicBezTo>
                  <a:lnTo>
                    <a:pt x="5698" y="18111"/>
                  </a:lnTo>
                  <a:cubicBezTo>
                    <a:pt x="5617" y="18111"/>
                    <a:pt x="5536" y="18151"/>
                    <a:pt x="5454" y="18233"/>
                  </a:cubicBezTo>
                  <a:lnTo>
                    <a:pt x="5088" y="18599"/>
                  </a:lnTo>
                  <a:lnTo>
                    <a:pt x="1384" y="14163"/>
                  </a:lnTo>
                  <a:lnTo>
                    <a:pt x="1344" y="14122"/>
                  </a:lnTo>
                  <a:lnTo>
                    <a:pt x="815" y="13715"/>
                  </a:lnTo>
                  <a:lnTo>
                    <a:pt x="2239" y="12291"/>
                  </a:lnTo>
                  <a:lnTo>
                    <a:pt x="2239" y="12291"/>
                  </a:lnTo>
                  <a:lnTo>
                    <a:pt x="2239" y="12291"/>
                  </a:lnTo>
                  <a:cubicBezTo>
                    <a:pt x="2280" y="12250"/>
                    <a:pt x="5698" y="9402"/>
                    <a:pt x="7326" y="6431"/>
                  </a:cubicBezTo>
                  <a:cubicBezTo>
                    <a:pt x="8018" y="5169"/>
                    <a:pt x="8588" y="4314"/>
                    <a:pt x="9117" y="3785"/>
                  </a:cubicBezTo>
                  <a:cubicBezTo>
                    <a:pt x="9605" y="3297"/>
                    <a:pt x="10012" y="3134"/>
                    <a:pt x="10419" y="3134"/>
                  </a:cubicBezTo>
                  <a:cubicBezTo>
                    <a:pt x="10541" y="3134"/>
                    <a:pt x="10623" y="3134"/>
                    <a:pt x="10745" y="3175"/>
                  </a:cubicBezTo>
                  <a:cubicBezTo>
                    <a:pt x="11966" y="3419"/>
                    <a:pt x="12902" y="3419"/>
                    <a:pt x="12942" y="3419"/>
                  </a:cubicBezTo>
                  <a:lnTo>
                    <a:pt x="13105" y="3378"/>
                  </a:lnTo>
                  <a:cubicBezTo>
                    <a:pt x="13105" y="3378"/>
                    <a:pt x="13349" y="3256"/>
                    <a:pt x="13756" y="3012"/>
                  </a:cubicBezTo>
                  <a:cubicBezTo>
                    <a:pt x="14408" y="2646"/>
                    <a:pt x="15344" y="2117"/>
                    <a:pt x="16280" y="1628"/>
                  </a:cubicBezTo>
                  <a:cubicBezTo>
                    <a:pt x="17175" y="1140"/>
                    <a:pt x="18111" y="733"/>
                    <a:pt x="18518" y="692"/>
                  </a:cubicBezTo>
                  <a:lnTo>
                    <a:pt x="18599" y="652"/>
                  </a:lnTo>
                  <a:close/>
                  <a:moveTo>
                    <a:pt x="18355" y="0"/>
                  </a:moveTo>
                  <a:cubicBezTo>
                    <a:pt x="17989" y="82"/>
                    <a:pt x="17460" y="285"/>
                    <a:pt x="16890" y="570"/>
                  </a:cubicBezTo>
                  <a:cubicBezTo>
                    <a:pt x="15315" y="1303"/>
                    <a:pt x="13246" y="2530"/>
                    <a:pt x="12818" y="2768"/>
                  </a:cubicBezTo>
                  <a:lnTo>
                    <a:pt x="12780" y="2768"/>
                  </a:lnTo>
                  <a:cubicBezTo>
                    <a:pt x="12495" y="2727"/>
                    <a:pt x="11762" y="2686"/>
                    <a:pt x="10908" y="2524"/>
                  </a:cubicBezTo>
                  <a:cubicBezTo>
                    <a:pt x="10745" y="2483"/>
                    <a:pt x="10582" y="2442"/>
                    <a:pt x="10419" y="2442"/>
                  </a:cubicBezTo>
                  <a:cubicBezTo>
                    <a:pt x="9809" y="2442"/>
                    <a:pt x="9198" y="2727"/>
                    <a:pt x="8629" y="3338"/>
                  </a:cubicBezTo>
                  <a:cubicBezTo>
                    <a:pt x="8018" y="3907"/>
                    <a:pt x="7448" y="4803"/>
                    <a:pt x="6716" y="6105"/>
                  </a:cubicBezTo>
                  <a:cubicBezTo>
                    <a:pt x="5983" y="7489"/>
                    <a:pt x="4722" y="8913"/>
                    <a:pt x="3704" y="9971"/>
                  </a:cubicBezTo>
                  <a:cubicBezTo>
                    <a:pt x="3175" y="10500"/>
                    <a:pt x="2687" y="10948"/>
                    <a:pt x="2361" y="11274"/>
                  </a:cubicBezTo>
                  <a:cubicBezTo>
                    <a:pt x="2198" y="11436"/>
                    <a:pt x="2076" y="11558"/>
                    <a:pt x="1954" y="11640"/>
                  </a:cubicBezTo>
                  <a:cubicBezTo>
                    <a:pt x="1873" y="11721"/>
                    <a:pt x="1832" y="11762"/>
                    <a:pt x="1832" y="11762"/>
                  </a:cubicBezTo>
                  <a:lnTo>
                    <a:pt x="1791" y="11803"/>
                  </a:lnTo>
                  <a:lnTo>
                    <a:pt x="82" y="13471"/>
                  </a:lnTo>
                  <a:cubicBezTo>
                    <a:pt x="41" y="13553"/>
                    <a:pt x="1" y="13634"/>
                    <a:pt x="1" y="13756"/>
                  </a:cubicBezTo>
                  <a:cubicBezTo>
                    <a:pt x="1" y="13838"/>
                    <a:pt x="41" y="13919"/>
                    <a:pt x="123" y="14000"/>
                  </a:cubicBezTo>
                  <a:lnTo>
                    <a:pt x="896" y="14611"/>
                  </a:lnTo>
                  <a:lnTo>
                    <a:pt x="4803" y="19332"/>
                  </a:lnTo>
                  <a:cubicBezTo>
                    <a:pt x="4844" y="19413"/>
                    <a:pt x="4925" y="19454"/>
                    <a:pt x="5047" y="19454"/>
                  </a:cubicBezTo>
                  <a:cubicBezTo>
                    <a:pt x="5129" y="19454"/>
                    <a:pt x="5210" y="19413"/>
                    <a:pt x="5291" y="19332"/>
                  </a:cubicBezTo>
                  <a:lnTo>
                    <a:pt x="5822" y="18801"/>
                  </a:lnTo>
                  <a:lnTo>
                    <a:pt x="5822" y="18801"/>
                  </a:lnTo>
                  <a:cubicBezTo>
                    <a:pt x="6107" y="18797"/>
                    <a:pt x="6862" y="18776"/>
                    <a:pt x="7815" y="18680"/>
                  </a:cubicBezTo>
                  <a:cubicBezTo>
                    <a:pt x="8995" y="18599"/>
                    <a:pt x="10501" y="18396"/>
                    <a:pt x="11722" y="17989"/>
                  </a:cubicBezTo>
                  <a:cubicBezTo>
                    <a:pt x="12942" y="17582"/>
                    <a:pt x="13960" y="16890"/>
                    <a:pt x="14692" y="16320"/>
                  </a:cubicBezTo>
                  <a:cubicBezTo>
                    <a:pt x="15059" y="16035"/>
                    <a:pt x="15344" y="15791"/>
                    <a:pt x="15588" y="15628"/>
                  </a:cubicBezTo>
                  <a:cubicBezTo>
                    <a:pt x="15710" y="15506"/>
                    <a:pt x="15791" y="15465"/>
                    <a:pt x="15873" y="15425"/>
                  </a:cubicBezTo>
                  <a:lnTo>
                    <a:pt x="15954" y="15384"/>
                  </a:lnTo>
                  <a:cubicBezTo>
                    <a:pt x="16035" y="15384"/>
                    <a:pt x="16361" y="15506"/>
                    <a:pt x="16687" y="15628"/>
                  </a:cubicBezTo>
                  <a:cubicBezTo>
                    <a:pt x="17785" y="16076"/>
                    <a:pt x="19576" y="17053"/>
                    <a:pt x="20471" y="17663"/>
                  </a:cubicBezTo>
                  <a:cubicBezTo>
                    <a:pt x="20878" y="17989"/>
                    <a:pt x="21285" y="18192"/>
                    <a:pt x="21611" y="18355"/>
                  </a:cubicBezTo>
                  <a:cubicBezTo>
                    <a:pt x="21977" y="18518"/>
                    <a:pt x="22343" y="18640"/>
                    <a:pt x="22710" y="18640"/>
                  </a:cubicBezTo>
                  <a:cubicBezTo>
                    <a:pt x="23157" y="18640"/>
                    <a:pt x="23564" y="18477"/>
                    <a:pt x="24012" y="18233"/>
                  </a:cubicBezTo>
                  <a:cubicBezTo>
                    <a:pt x="24134" y="18151"/>
                    <a:pt x="24216" y="18070"/>
                    <a:pt x="24297" y="17948"/>
                  </a:cubicBezTo>
                  <a:cubicBezTo>
                    <a:pt x="24378" y="17867"/>
                    <a:pt x="24419" y="17704"/>
                    <a:pt x="24419" y="17582"/>
                  </a:cubicBezTo>
                  <a:cubicBezTo>
                    <a:pt x="24419" y="17419"/>
                    <a:pt x="24338" y="17297"/>
                    <a:pt x="24297" y="17175"/>
                  </a:cubicBezTo>
                  <a:cubicBezTo>
                    <a:pt x="24134" y="16971"/>
                    <a:pt x="23971" y="16849"/>
                    <a:pt x="23727" y="16686"/>
                  </a:cubicBezTo>
                  <a:cubicBezTo>
                    <a:pt x="23442" y="16483"/>
                    <a:pt x="23035" y="16320"/>
                    <a:pt x="22710" y="16157"/>
                  </a:cubicBezTo>
                  <a:cubicBezTo>
                    <a:pt x="22384" y="15954"/>
                    <a:pt x="22059" y="15791"/>
                    <a:pt x="21937" y="15710"/>
                  </a:cubicBezTo>
                  <a:cubicBezTo>
                    <a:pt x="21652" y="15465"/>
                    <a:pt x="20960" y="14774"/>
                    <a:pt x="20349" y="14163"/>
                  </a:cubicBezTo>
                  <a:cubicBezTo>
                    <a:pt x="20094" y="13891"/>
                    <a:pt x="19853" y="13640"/>
                    <a:pt x="19659" y="13440"/>
                  </a:cubicBezTo>
                  <a:lnTo>
                    <a:pt x="19659" y="13440"/>
                  </a:lnTo>
                  <a:lnTo>
                    <a:pt x="22486" y="12920"/>
                  </a:lnTo>
                  <a:lnTo>
                    <a:pt x="22486" y="12920"/>
                  </a:lnTo>
                  <a:cubicBezTo>
                    <a:pt x="22662" y="13041"/>
                    <a:pt x="22985" y="13256"/>
                    <a:pt x="23361" y="13471"/>
                  </a:cubicBezTo>
                  <a:cubicBezTo>
                    <a:pt x="23646" y="13593"/>
                    <a:pt x="23971" y="13756"/>
                    <a:pt x="24256" y="13919"/>
                  </a:cubicBezTo>
                  <a:cubicBezTo>
                    <a:pt x="24541" y="14041"/>
                    <a:pt x="24826" y="14163"/>
                    <a:pt x="25070" y="14204"/>
                  </a:cubicBezTo>
                  <a:cubicBezTo>
                    <a:pt x="25274" y="14244"/>
                    <a:pt x="25436" y="14244"/>
                    <a:pt x="25599" y="14244"/>
                  </a:cubicBezTo>
                  <a:cubicBezTo>
                    <a:pt x="25843" y="14244"/>
                    <a:pt x="26047" y="14204"/>
                    <a:pt x="26210" y="14082"/>
                  </a:cubicBezTo>
                  <a:cubicBezTo>
                    <a:pt x="26372" y="14000"/>
                    <a:pt x="26535" y="13919"/>
                    <a:pt x="26739" y="13756"/>
                  </a:cubicBezTo>
                  <a:cubicBezTo>
                    <a:pt x="26820" y="13715"/>
                    <a:pt x="26902" y="13634"/>
                    <a:pt x="26942" y="13553"/>
                  </a:cubicBezTo>
                  <a:cubicBezTo>
                    <a:pt x="26983" y="13471"/>
                    <a:pt x="26983" y="13390"/>
                    <a:pt x="26983" y="13308"/>
                  </a:cubicBezTo>
                  <a:cubicBezTo>
                    <a:pt x="26983" y="13105"/>
                    <a:pt x="26942" y="12942"/>
                    <a:pt x="26820" y="12779"/>
                  </a:cubicBezTo>
                  <a:cubicBezTo>
                    <a:pt x="26657" y="12494"/>
                    <a:pt x="26413" y="12169"/>
                    <a:pt x="26088" y="11843"/>
                  </a:cubicBezTo>
                  <a:cubicBezTo>
                    <a:pt x="25599" y="11314"/>
                    <a:pt x="24989" y="10785"/>
                    <a:pt x="24460" y="10338"/>
                  </a:cubicBezTo>
                  <a:cubicBezTo>
                    <a:pt x="24175" y="10093"/>
                    <a:pt x="23890" y="9890"/>
                    <a:pt x="23646" y="9727"/>
                  </a:cubicBezTo>
                  <a:cubicBezTo>
                    <a:pt x="23402" y="9564"/>
                    <a:pt x="23198" y="9442"/>
                    <a:pt x="23035" y="9361"/>
                  </a:cubicBezTo>
                  <a:cubicBezTo>
                    <a:pt x="22750" y="9239"/>
                    <a:pt x="22343" y="9157"/>
                    <a:pt x="21896" y="9117"/>
                  </a:cubicBezTo>
                  <a:cubicBezTo>
                    <a:pt x="21202" y="9015"/>
                    <a:pt x="20376" y="8964"/>
                    <a:pt x="19719" y="8938"/>
                  </a:cubicBezTo>
                  <a:lnTo>
                    <a:pt x="19719" y="8938"/>
                  </a:lnTo>
                  <a:cubicBezTo>
                    <a:pt x="19893" y="8826"/>
                    <a:pt x="20079" y="8707"/>
                    <a:pt x="20268" y="8588"/>
                  </a:cubicBezTo>
                  <a:cubicBezTo>
                    <a:pt x="20675" y="8343"/>
                    <a:pt x="21082" y="8099"/>
                    <a:pt x="21448" y="7896"/>
                  </a:cubicBezTo>
                  <a:cubicBezTo>
                    <a:pt x="21814" y="7692"/>
                    <a:pt x="22099" y="7529"/>
                    <a:pt x="22262" y="7489"/>
                  </a:cubicBezTo>
                  <a:cubicBezTo>
                    <a:pt x="22262" y="7489"/>
                    <a:pt x="22303" y="7448"/>
                    <a:pt x="22384" y="7448"/>
                  </a:cubicBezTo>
                  <a:cubicBezTo>
                    <a:pt x="22588" y="7448"/>
                    <a:pt x="22995" y="7611"/>
                    <a:pt x="23361" y="7774"/>
                  </a:cubicBezTo>
                  <a:cubicBezTo>
                    <a:pt x="23564" y="7855"/>
                    <a:pt x="23727" y="7977"/>
                    <a:pt x="23931" y="8018"/>
                  </a:cubicBezTo>
                  <a:cubicBezTo>
                    <a:pt x="24093" y="8099"/>
                    <a:pt x="24297" y="8140"/>
                    <a:pt x="24460" y="8181"/>
                  </a:cubicBezTo>
                  <a:cubicBezTo>
                    <a:pt x="24489" y="8175"/>
                    <a:pt x="24520" y="8172"/>
                    <a:pt x="24554" y="8172"/>
                  </a:cubicBezTo>
                  <a:cubicBezTo>
                    <a:pt x="24758" y="8172"/>
                    <a:pt x="25047" y="8262"/>
                    <a:pt x="25396" y="8262"/>
                  </a:cubicBezTo>
                  <a:cubicBezTo>
                    <a:pt x="25599" y="8262"/>
                    <a:pt x="25803" y="8221"/>
                    <a:pt x="26047" y="8140"/>
                  </a:cubicBezTo>
                  <a:cubicBezTo>
                    <a:pt x="26250" y="8018"/>
                    <a:pt x="26454" y="7855"/>
                    <a:pt x="26617" y="7611"/>
                  </a:cubicBezTo>
                  <a:cubicBezTo>
                    <a:pt x="26657" y="7529"/>
                    <a:pt x="26698" y="7407"/>
                    <a:pt x="26698" y="7285"/>
                  </a:cubicBezTo>
                  <a:cubicBezTo>
                    <a:pt x="26698" y="7041"/>
                    <a:pt x="26617" y="6838"/>
                    <a:pt x="26495" y="6634"/>
                  </a:cubicBezTo>
                  <a:cubicBezTo>
                    <a:pt x="26250" y="6268"/>
                    <a:pt x="25925" y="5902"/>
                    <a:pt x="25518" y="5495"/>
                  </a:cubicBezTo>
                  <a:cubicBezTo>
                    <a:pt x="24370" y="4347"/>
                    <a:pt x="22792" y="3128"/>
                    <a:pt x="22606" y="2985"/>
                  </a:cubicBezTo>
                  <a:lnTo>
                    <a:pt x="22606" y="2985"/>
                  </a:lnTo>
                  <a:cubicBezTo>
                    <a:pt x="22489" y="2847"/>
                    <a:pt x="21931" y="2197"/>
                    <a:pt x="21245" y="1547"/>
                  </a:cubicBezTo>
                  <a:cubicBezTo>
                    <a:pt x="20838" y="1140"/>
                    <a:pt x="20390" y="774"/>
                    <a:pt x="19942" y="489"/>
                  </a:cubicBezTo>
                  <a:cubicBezTo>
                    <a:pt x="19495" y="204"/>
                    <a:pt x="19047" y="0"/>
                    <a:pt x="18599" y="0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97" name="Google Shape;1924;p36"/>
            <p:cNvSpPr/>
            <p:nvPr/>
          </p:nvSpPr>
          <p:spPr>
            <a:xfrm>
              <a:off x="2625480" y="4393080"/>
              <a:ext cx="140400" cy="70560"/>
            </a:xfrm>
            <a:custGeom>
              <a:avLst/>
              <a:gdLst>
                <a:gd name="textAreaLeft" fmla="*/ 0 w 140400"/>
                <a:gd name="textAreaRight" fmla="*/ 140760 w 140400"/>
                <a:gd name="textAreaTop" fmla="*/ 0 h 70560"/>
                <a:gd name="textAreaBottom" fmla="*/ 70920 h 70560"/>
              </a:gdLst>
              <a:ahLst/>
              <a:cxnLst/>
              <a:rect l="textAreaLeft" t="textAreaTop" r="textAreaRight" b="textAreaBottom"/>
              <a:pathLst>
                <a:path w="8507" h="4071">
                  <a:moveTo>
                    <a:pt x="6756" y="1"/>
                  </a:moveTo>
                  <a:cubicBezTo>
                    <a:pt x="6512" y="1"/>
                    <a:pt x="6268" y="41"/>
                    <a:pt x="6024" y="123"/>
                  </a:cubicBezTo>
                  <a:cubicBezTo>
                    <a:pt x="5617" y="367"/>
                    <a:pt x="4152" y="1181"/>
                    <a:pt x="2809" y="1954"/>
                  </a:cubicBezTo>
                  <a:cubicBezTo>
                    <a:pt x="1466" y="2727"/>
                    <a:pt x="204" y="3419"/>
                    <a:pt x="204" y="3419"/>
                  </a:cubicBezTo>
                  <a:cubicBezTo>
                    <a:pt x="41" y="3541"/>
                    <a:pt x="1" y="3745"/>
                    <a:pt x="82" y="3908"/>
                  </a:cubicBezTo>
                  <a:cubicBezTo>
                    <a:pt x="164" y="4016"/>
                    <a:pt x="281" y="4070"/>
                    <a:pt x="399" y="4070"/>
                  </a:cubicBezTo>
                  <a:cubicBezTo>
                    <a:pt x="457" y="4070"/>
                    <a:pt x="516" y="4057"/>
                    <a:pt x="571" y="4030"/>
                  </a:cubicBezTo>
                  <a:cubicBezTo>
                    <a:pt x="571" y="4030"/>
                    <a:pt x="855" y="3826"/>
                    <a:pt x="1344" y="3582"/>
                  </a:cubicBezTo>
                  <a:cubicBezTo>
                    <a:pt x="2076" y="3134"/>
                    <a:pt x="3175" y="2524"/>
                    <a:pt x="4152" y="1954"/>
                  </a:cubicBezTo>
                  <a:cubicBezTo>
                    <a:pt x="5169" y="1384"/>
                    <a:pt x="6024" y="896"/>
                    <a:pt x="6309" y="733"/>
                  </a:cubicBezTo>
                  <a:cubicBezTo>
                    <a:pt x="6431" y="693"/>
                    <a:pt x="6594" y="652"/>
                    <a:pt x="6756" y="652"/>
                  </a:cubicBezTo>
                  <a:cubicBezTo>
                    <a:pt x="7041" y="652"/>
                    <a:pt x="7326" y="733"/>
                    <a:pt x="7570" y="815"/>
                  </a:cubicBezTo>
                  <a:cubicBezTo>
                    <a:pt x="7693" y="855"/>
                    <a:pt x="7815" y="937"/>
                    <a:pt x="7855" y="937"/>
                  </a:cubicBezTo>
                  <a:lnTo>
                    <a:pt x="7937" y="977"/>
                  </a:lnTo>
                  <a:lnTo>
                    <a:pt x="7977" y="1018"/>
                  </a:lnTo>
                  <a:cubicBezTo>
                    <a:pt x="8021" y="1040"/>
                    <a:pt x="8068" y="1050"/>
                    <a:pt x="8114" y="1050"/>
                  </a:cubicBezTo>
                  <a:cubicBezTo>
                    <a:pt x="8240" y="1050"/>
                    <a:pt x="8365" y="974"/>
                    <a:pt x="8425" y="855"/>
                  </a:cubicBezTo>
                  <a:cubicBezTo>
                    <a:pt x="8506" y="693"/>
                    <a:pt x="8466" y="489"/>
                    <a:pt x="8303" y="408"/>
                  </a:cubicBezTo>
                  <a:cubicBezTo>
                    <a:pt x="8262" y="408"/>
                    <a:pt x="7570" y="1"/>
                    <a:pt x="6756" y="1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35280" bIns="3528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98" name="Google Shape;1925;p36"/>
            <p:cNvSpPr/>
            <p:nvPr/>
          </p:nvSpPr>
          <p:spPr>
            <a:xfrm>
              <a:off x="2558160" y="4397400"/>
              <a:ext cx="51480" cy="38520"/>
            </a:xfrm>
            <a:custGeom>
              <a:avLst/>
              <a:gdLst>
                <a:gd name="textAreaLeft" fmla="*/ 0 w 51480"/>
                <a:gd name="textAreaRight" fmla="*/ 51840 w 51480"/>
                <a:gd name="textAreaTop" fmla="*/ 0 h 38520"/>
                <a:gd name="textAreaBottom" fmla="*/ 38880 h 38520"/>
              </a:gdLst>
              <a:ahLst/>
              <a:cxnLst/>
              <a:rect l="textAreaLeft" t="textAreaTop" r="textAreaRight" b="textAreaBottom"/>
              <a:pathLst>
                <a:path w="3134" h="2240">
                  <a:moveTo>
                    <a:pt x="2736" y="1"/>
                  </a:moveTo>
                  <a:cubicBezTo>
                    <a:pt x="2677" y="1"/>
                    <a:pt x="2618" y="14"/>
                    <a:pt x="2564" y="42"/>
                  </a:cubicBezTo>
                  <a:lnTo>
                    <a:pt x="204" y="1629"/>
                  </a:lnTo>
                  <a:cubicBezTo>
                    <a:pt x="41" y="1710"/>
                    <a:pt x="0" y="1954"/>
                    <a:pt x="122" y="2076"/>
                  </a:cubicBezTo>
                  <a:cubicBezTo>
                    <a:pt x="176" y="2185"/>
                    <a:pt x="285" y="2239"/>
                    <a:pt x="399" y="2239"/>
                  </a:cubicBezTo>
                  <a:cubicBezTo>
                    <a:pt x="457" y="2239"/>
                    <a:pt x="516" y="2226"/>
                    <a:pt x="570" y="2199"/>
                  </a:cubicBezTo>
                  <a:lnTo>
                    <a:pt x="2930" y="611"/>
                  </a:lnTo>
                  <a:cubicBezTo>
                    <a:pt x="3093" y="530"/>
                    <a:pt x="3134" y="286"/>
                    <a:pt x="3052" y="164"/>
                  </a:cubicBezTo>
                  <a:cubicBezTo>
                    <a:pt x="2971" y="55"/>
                    <a:pt x="2853" y="1"/>
                    <a:pt x="2736" y="1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19440" bIns="19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99" name="Google Shape;1926;p36"/>
            <p:cNvSpPr/>
            <p:nvPr/>
          </p:nvSpPr>
          <p:spPr>
            <a:xfrm>
              <a:off x="1913040" y="4345920"/>
              <a:ext cx="390600" cy="248400"/>
            </a:xfrm>
            <a:custGeom>
              <a:avLst/>
              <a:gdLst>
                <a:gd name="textAreaLeft" fmla="*/ 0 w 390600"/>
                <a:gd name="textAreaRight" fmla="*/ 390960 w 390600"/>
                <a:gd name="textAreaTop" fmla="*/ 0 h 248400"/>
                <a:gd name="textAreaBottom" fmla="*/ 248760 h 248400"/>
              </a:gdLst>
              <a:ahLst/>
              <a:cxnLst/>
              <a:rect l="textAreaLeft" t="textAreaTop" r="textAreaRight" b="textAreaBottom"/>
              <a:pathLst>
                <a:path w="23625" h="14310">
                  <a:moveTo>
                    <a:pt x="14225" y="1"/>
                  </a:moveTo>
                  <a:cubicBezTo>
                    <a:pt x="14163" y="1"/>
                    <a:pt x="14101" y="8"/>
                    <a:pt x="14041" y="25"/>
                  </a:cubicBezTo>
                  <a:cubicBezTo>
                    <a:pt x="12983" y="269"/>
                    <a:pt x="12209" y="1042"/>
                    <a:pt x="12209" y="1042"/>
                  </a:cubicBezTo>
                  <a:cubicBezTo>
                    <a:pt x="12209" y="1042"/>
                    <a:pt x="11762" y="795"/>
                    <a:pt x="11144" y="795"/>
                  </a:cubicBezTo>
                  <a:cubicBezTo>
                    <a:pt x="10757" y="795"/>
                    <a:pt x="10303" y="892"/>
                    <a:pt x="9849" y="1205"/>
                  </a:cubicBezTo>
                  <a:cubicBezTo>
                    <a:pt x="8669" y="1978"/>
                    <a:pt x="7489" y="2222"/>
                    <a:pt x="6186" y="3280"/>
                  </a:cubicBezTo>
                  <a:cubicBezTo>
                    <a:pt x="4884" y="4339"/>
                    <a:pt x="1058" y="6821"/>
                    <a:pt x="529" y="7757"/>
                  </a:cubicBezTo>
                  <a:cubicBezTo>
                    <a:pt x="0" y="8652"/>
                    <a:pt x="7244" y="14309"/>
                    <a:pt x="7244" y="14309"/>
                  </a:cubicBezTo>
                  <a:cubicBezTo>
                    <a:pt x="7244" y="14309"/>
                    <a:pt x="15872" y="14187"/>
                    <a:pt x="17215" y="13373"/>
                  </a:cubicBezTo>
                  <a:cubicBezTo>
                    <a:pt x="18517" y="12600"/>
                    <a:pt x="21651" y="10362"/>
                    <a:pt x="21814" y="9466"/>
                  </a:cubicBezTo>
                  <a:cubicBezTo>
                    <a:pt x="21903" y="8786"/>
                    <a:pt x="21497" y="8320"/>
                    <a:pt x="20768" y="8320"/>
                  </a:cubicBezTo>
                  <a:cubicBezTo>
                    <a:pt x="20494" y="8320"/>
                    <a:pt x="20175" y="8386"/>
                    <a:pt x="19820" y="8530"/>
                  </a:cubicBezTo>
                  <a:cubicBezTo>
                    <a:pt x="18517" y="9059"/>
                    <a:pt x="15099" y="10362"/>
                    <a:pt x="14570" y="10362"/>
                  </a:cubicBezTo>
                  <a:cubicBezTo>
                    <a:pt x="14041" y="10362"/>
                    <a:pt x="11802" y="9589"/>
                    <a:pt x="11802" y="9589"/>
                  </a:cubicBezTo>
                  <a:cubicBezTo>
                    <a:pt x="11802" y="9589"/>
                    <a:pt x="15628" y="6170"/>
                    <a:pt x="17215" y="5275"/>
                  </a:cubicBezTo>
                  <a:cubicBezTo>
                    <a:pt x="17887" y="4868"/>
                    <a:pt x="18589" y="4715"/>
                    <a:pt x="19245" y="4715"/>
                  </a:cubicBezTo>
                  <a:cubicBezTo>
                    <a:pt x="20100" y="4715"/>
                    <a:pt x="20877" y="4975"/>
                    <a:pt x="21407" y="5275"/>
                  </a:cubicBezTo>
                  <a:cubicBezTo>
                    <a:pt x="21515" y="5334"/>
                    <a:pt x="21632" y="5361"/>
                    <a:pt x="21752" y="5361"/>
                  </a:cubicBezTo>
                  <a:cubicBezTo>
                    <a:pt x="22618" y="5361"/>
                    <a:pt x="23624" y="3945"/>
                    <a:pt x="22587" y="3158"/>
                  </a:cubicBezTo>
                  <a:cubicBezTo>
                    <a:pt x="21503" y="2298"/>
                    <a:pt x="19971" y="1679"/>
                    <a:pt x="18719" y="1679"/>
                  </a:cubicBezTo>
                  <a:cubicBezTo>
                    <a:pt x="18609" y="1679"/>
                    <a:pt x="18501" y="1683"/>
                    <a:pt x="18395" y="1693"/>
                  </a:cubicBezTo>
                  <a:cubicBezTo>
                    <a:pt x="17052" y="1856"/>
                    <a:pt x="16564" y="2100"/>
                    <a:pt x="16564" y="2100"/>
                  </a:cubicBezTo>
                  <a:cubicBezTo>
                    <a:pt x="16564" y="2100"/>
                    <a:pt x="15261" y="1"/>
                    <a:pt x="14225" y="1"/>
                  </a:cubicBezTo>
                  <a:close/>
                </a:path>
              </a:pathLst>
            </a:custGeom>
            <a:solidFill>
              <a:schemeClr val="l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00" name="Google Shape;1927;p36"/>
            <p:cNvSpPr/>
            <p:nvPr/>
          </p:nvSpPr>
          <p:spPr>
            <a:xfrm>
              <a:off x="1915920" y="4340160"/>
              <a:ext cx="383400" cy="259920"/>
            </a:xfrm>
            <a:custGeom>
              <a:avLst/>
              <a:gdLst>
                <a:gd name="textAreaLeft" fmla="*/ 0 w 383400"/>
                <a:gd name="textAreaRight" fmla="*/ 383760 w 383400"/>
                <a:gd name="textAreaTop" fmla="*/ 0 h 259920"/>
                <a:gd name="textAreaBottom" fmla="*/ 260280 h 259920"/>
              </a:gdLst>
              <a:ahLst/>
              <a:cxnLst/>
              <a:rect l="textAreaLeft" t="textAreaTop" r="textAreaRight" b="textAreaBottom"/>
              <a:pathLst>
                <a:path w="23198" h="14977">
                  <a:moveTo>
                    <a:pt x="14041" y="652"/>
                  </a:moveTo>
                  <a:cubicBezTo>
                    <a:pt x="14203" y="652"/>
                    <a:pt x="14407" y="733"/>
                    <a:pt x="14651" y="936"/>
                  </a:cubicBezTo>
                  <a:cubicBezTo>
                    <a:pt x="15017" y="1181"/>
                    <a:pt x="15384" y="1628"/>
                    <a:pt x="15628" y="1995"/>
                  </a:cubicBezTo>
                  <a:cubicBezTo>
                    <a:pt x="15791" y="2157"/>
                    <a:pt x="15913" y="2320"/>
                    <a:pt x="15953" y="2442"/>
                  </a:cubicBezTo>
                  <a:lnTo>
                    <a:pt x="16075" y="2564"/>
                  </a:lnTo>
                  <a:lnTo>
                    <a:pt x="16075" y="2605"/>
                  </a:lnTo>
                  <a:cubicBezTo>
                    <a:pt x="16165" y="2724"/>
                    <a:pt x="16276" y="2800"/>
                    <a:pt x="16393" y="2800"/>
                  </a:cubicBezTo>
                  <a:cubicBezTo>
                    <a:pt x="16436" y="2800"/>
                    <a:pt x="16479" y="2790"/>
                    <a:pt x="16523" y="2768"/>
                  </a:cubicBezTo>
                  <a:cubicBezTo>
                    <a:pt x="16564" y="2727"/>
                    <a:pt x="17052" y="2524"/>
                    <a:pt x="18232" y="2402"/>
                  </a:cubicBezTo>
                  <a:cubicBezTo>
                    <a:pt x="18354" y="2361"/>
                    <a:pt x="18477" y="2361"/>
                    <a:pt x="18558" y="2361"/>
                  </a:cubicBezTo>
                  <a:cubicBezTo>
                    <a:pt x="19697" y="2361"/>
                    <a:pt x="21203" y="2971"/>
                    <a:pt x="22221" y="3785"/>
                  </a:cubicBezTo>
                  <a:cubicBezTo>
                    <a:pt x="22465" y="3948"/>
                    <a:pt x="22506" y="4152"/>
                    <a:pt x="22506" y="4355"/>
                  </a:cubicBezTo>
                  <a:cubicBezTo>
                    <a:pt x="22546" y="4558"/>
                    <a:pt x="22424" y="4843"/>
                    <a:pt x="22221" y="5047"/>
                  </a:cubicBezTo>
                  <a:cubicBezTo>
                    <a:pt x="22017" y="5250"/>
                    <a:pt x="21773" y="5372"/>
                    <a:pt x="21610" y="5372"/>
                  </a:cubicBezTo>
                  <a:cubicBezTo>
                    <a:pt x="21529" y="5372"/>
                    <a:pt x="21488" y="5332"/>
                    <a:pt x="21407" y="5291"/>
                  </a:cubicBezTo>
                  <a:cubicBezTo>
                    <a:pt x="20837" y="4965"/>
                    <a:pt x="20023" y="4721"/>
                    <a:pt x="19087" y="4721"/>
                  </a:cubicBezTo>
                  <a:cubicBezTo>
                    <a:pt x="18395" y="4721"/>
                    <a:pt x="17622" y="4884"/>
                    <a:pt x="16849" y="5291"/>
                  </a:cubicBezTo>
                  <a:cubicBezTo>
                    <a:pt x="16035" y="5779"/>
                    <a:pt x="14692" y="6878"/>
                    <a:pt x="13552" y="7855"/>
                  </a:cubicBezTo>
                  <a:cubicBezTo>
                    <a:pt x="12372" y="8832"/>
                    <a:pt x="11436" y="9686"/>
                    <a:pt x="11436" y="9686"/>
                  </a:cubicBezTo>
                  <a:cubicBezTo>
                    <a:pt x="11355" y="9768"/>
                    <a:pt x="11314" y="9890"/>
                    <a:pt x="11314" y="10012"/>
                  </a:cubicBezTo>
                  <a:cubicBezTo>
                    <a:pt x="11355" y="10093"/>
                    <a:pt x="11436" y="10215"/>
                    <a:pt x="11558" y="10256"/>
                  </a:cubicBezTo>
                  <a:cubicBezTo>
                    <a:pt x="11558" y="10256"/>
                    <a:pt x="12087" y="10460"/>
                    <a:pt x="12738" y="10663"/>
                  </a:cubicBezTo>
                  <a:cubicBezTo>
                    <a:pt x="13064" y="10744"/>
                    <a:pt x="13389" y="10826"/>
                    <a:pt x="13674" y="10907"/>
                  </a:cubicBezTo>
                  <a:cubicBezTo>
                    <a:pt x="13959" y="10989"/>
                    <a:pt x="14203" y="11070"/>
                    <a:pt x="14407" y="11070"/>
                  </a:cubicBezTo>
                  <a:cubicBezTo>
                    <a:pt x="14529" y="11070"/>
                    <a:pt x="14651" y="11029"/>
                    <a:pt x="14814" y="10989"/>
                  </a:cubicBezTo>
                  <a:cubicBezTo>
                    <a:pt x="15343" y="10867"/>
                    <a:pt x="16320" y="10500"/>
                    <a:pt x="17256" y="10175"/>
                  </a:cubicBezTo>
                  <a:cubicBezTo>
                    <a:pt x="18232" y="9808"/>
                    <a:pt x="19209" y="9442"/>
                    <a:pt x="19779" y="9198"/>
                  </a:cubicBezTo>
                  <a:cubicBezTo>
                    <a:pt x="20104" y="9076"/>
                    <a:pt x="20389" y="8994"/>
                    <a:pt x="20593" y="8994"/>
                  </a:cubicBezTo>
                  <a:cubicBezTo>
                    <a:pt x="20878" y="8994"/>
                    <a:pt x="21040" y="9076"/>
                    <a:pt x="21163" y="9157"/>
                  </a:cubicBezTo>
                  <a:cubicBezTo>
                    <a:pt x="21244" y="9279"/>
                    <a:pt x="21285" y="9401"/>
                    <a:pt x="21325" y="9605"/>
                  </a:cubicBezTo>
                  <a:lnTo>
                    <a:pt x="21285" y="9768"/>
                  </a:lnTo>
                  <a:cubicBezTo>
                    <a:pt x="21285" y="9768"/>
                    <a:pt x="21244" y="9890"/>
                    <a:pt x="21163" y="10012"/>
                  </a:cubicBezTo>
                  <a:cubicBezTo>
                    <a:pt x="20878" y="10460"/>
                    <a:pt x="20064" y="11192"/>
                    <a:pt x="19209" y="11843"/>
                  </a:cubicBezTo>
                  <a:cubicBezTo>
                    <a:pt x="18354" y="12494"/>
                    <a:pt x="17418" y="13105"/>
                    <a:pt x="16849" y="13430"/>
                  </a:cubicBezTo>
                  <a:cubicBezTo>
                    <a:pt x="16767" y="13512"/>
                    <a:pt x="16523" y="13593"/>
                    <a:pt x="16157" y="13675"/>
                  </a:cubicBezTo>
                  <a:cubicBezTo>
                    <a:pt x="14936" y="13919"/>
                    <a:pt x="12657" y="14082"/>
                    <a:pt x="10663" y="14204"/>
                  </a:cubicBezTo>
                  <a:cubicBezTo>
                    <a:pt x="9686" y="14244"/>
                    <a:pt x="8791" y="14285"/>
                    <a:pt x="8139" y="14285"/>
                  </a:cubicBezTo>
                  <a:cubicBezTo>
                    <a:pt x="7739" y="14310"/>
                    <a:pt x="7416" y="14320"/>
                    <a:pt x="7226" y="14323"/>
                  </a:cubicBezTo>
                  <a:lnTo>
                    <a:pt x="7226" y="14323"/>
                  </a:lnTo>
                  <a:cubicBezTo>
                    <a:pt x="7086" y="14220"/>
                    <a:pt x="6707" y="13937"/>
                    <a:pt x="6227" y="13553"/>
                  </a:cubicBezTo>
                  <a:cubicBezTo>
                    <a:pt x="5291" y="12779"/>
                    <a:pt x="3866" y="11599"/>
                    <a:pt x="2686" y="10541"/>
                  </a:cubicBezTo>
                  <a:cubicBezTo>
                    <a:pt x="2116" y="9971"/>
                    <a:pt x="1587" y="9442"/>
                    <a:pt x="1221" y="9035"/>
                  </a:cubicBezTo>
                  <a:cubicBezTo>
                    <a:pt x="1017" y="8791"/>
                    <a:pt x="895" y="8628"/>
                    <a:pt x="814" y="8465"/>
                  </a:cubicBezTo>
                  <a:cubicBezTo>
                    <a:pt x="733" y="8384"/>
                    <a:pt x="733" y="8343"/>
                    <a:pt x="692" y="8262"/>
                  </a:cubicBezTo>
                  <a:lnTo>
                    <a:pt x="692" y="8221"/>
                  </a:lnTo>
                  <a:lnTo>
                    <a:pt x="674" y="8221"/>
                  </a:lnTo>
                  <a:cubicBezTo>
                    <a:pt x="784" y="8048"/>
                    <a:pt x="1093" y="7745"/>
                    <a:pt x="1506" y="7407"/>
                  </a:cubicBezTo>
                  <a:cubicBezTo>
                    <a:pt x="2157" y="6838"/>
                    <a:pt x="3093" y="6186"/>
                    <a:pt x="3988" y="5535"/>
                  </a:cubicBezTo>
                  <a:cubicBezTo>
                    <a:pt x="4884" y="4884"/>
                    <a:pt x="5698" y="4314"/>
                    <a:pt x="6227" y="3907"/>
                  </a:cubicBezTo>
                  <a:cubicBezTo>
                    <a:pt x="7488" y="2890"/>
                    <a:pt x="8628" y="2646"/>
                    <a:pt x="9889" y="1791"/>
                  </a:cubicBezTo>
                  <a:cubicBezTo>
                    <a:pt x="10256" y="1547"/>
                    <a:pt x="10622" y="1465"/>
                    <a:pt x="10948" y="1465"/>
                  </a:cubicBezTo>
                  <a:cubicBezTo>
                    <a:pt x="11232" y="1465"/>
                    <a:pt x="11477" y="1547"/>
                    <a:pt x="11639" y="1588"/>
                  </a:cubicBezTo>
                  <a:cubicBezTo>
                    <a:pt x="11721" y="1628"/>
                    <a:pt x="11802" y="1628"/>
                    <a:pt x="11843" y="1669"/>
                  </a:cubicBezTo>
                  <a:lnTo>
                    <a:pt x="11884" y="1669"/>
                  </a:lnTo>
                  <a:lnTo>
                    <a:pt x="11884" y="1710"/>
                  </a:lnTo>
                  <a:cubicBezTo>
                    <a:pt x="11928" y="1725"/>
                    <a:pt x="11978" y="1734"/>
                    <a:pt x="12030" y="1734"/>
                  </a:cubicBezTo>
                  <a:cubicBezTo>
                    <a:pt x="12119" y="1734"/>
                    <a:pt x="12213" y="1706"/>
                    <a:pt x="12291" y="1628"/>
                  </a:cubicBezTo>
                  <a:cubicBezTo>
                    <a:pt x="12372" y="1547"/>
                    <a:pt x="13105" y="896"/>
                    <a:pt x="13959" y="692"/>
                  </a:cubicBezTo>
                  <a:lnTo>
                    <a:pt x="14041" y="652"/>
                  </a:lnTo>
                  <a:close/>
                  <a:moveTo>
                    <a:pt x="13796" y="0"/>
                  </a:moveTo>
                  <a:cubicBezTo>
                    <a:pt x="12945" y="244"/>
                    <a:pt x="12275" y="760"/>
                    <a:pt x="11974" y="1005"/>
                  </a:cubicBezTo>
                  <a:lnTo>
                    <a:pt x="11974" y="1005"/>
                  </a:lnTo>
                  <a:cubicBezTo>
                    <a:pt x="11756" y="922"/>
                    <a:pt x="11398" y="814"/>
                    <a:pt x="10948" y="814"/>
                  </a:cubicBezTo>
                  <a:cubicBezTo>
                    <a:pt x="10500" y="814"/>
                    <a:pt x="10012" y="896"/>
                    <a:pt x="9482" y="1262"/>
                  </a:cubicBezTo>
                  <a:cubicBezTo>
                    <a:pt x="8384" y="1995"/>
                    <a:pt x="7163" y="2279"/>
                    <a:pt x="5820" y="3378"/>
                  </a:cubicBezTo>
                  <a:cubicBezTo>
                    <a:pt x="5169" y="3867"/>
                    <a:pt x="3866" y="4762"/>
                    <a:pt x="2686" y="5617"/>
                  </a:cubicBezTo>
                  <a:cubicBezTo>
                    <a:pt x="2116" y="6064"/>
                    <a:pt x="1547" y="6512"/>
                    <a:pt x="1058" y="6878"/>
                  </a:cubicBezTo>
                  <a:cubicBezTo>
                    <a:pt x="610" y="7285"/>
                    <a:pt x="244" y="7611"/>
                    <a:pt x="81" y="7936"/>
                  </a:cubicBezTo>
                  <a:cubicBezTo>
                    <a:pt x="41" y="8018"/>
                    <a:pt x="0" y="8099"/>
                    <a:pt x="0" y="8221"/>
                  </a:cubicBezTo>
                  <a:cubicBezTo>
                    <a:pt x="0" y="8343"/>
                    <a:pt x="41" y="8506"/>
                    <a:pt x="122" y="8628"/>
                  </a:cubicBezTo>
                  <a:cubicBezTo>
                    <a:pt x="326" y="9076"/>
                    <a:pt x="855" y="9686"/>
                    <a:pt x="1547" y="10337"/>
                  </a:cubicBezTo>
                  <a:cubicBezTo>
                    <a:pt x="3541" y="12332"/>
                    <a:pt x="6837" y="14896"/>
                    <a:pt x="6837" y="14936"/>
                  </a:cubicBezTo>
                  <a:cubicBezTo>
                    <a:pt x="6919" y="14977"/>
                    <a:pt x="7000" y="14977"/>
                    <a:pt x="7081" y="14977"/>
                  </a:cubicBezTo>
                  <a:cubicBezTo>
                    <a:pt x="7081" y="14977"/>
                    <a:pt x="9238" y="14977"/>
                    <a:pt x="11558" y="14814"/>
                  </a:cubicBezTo>
                  <a:cubicBezTo>
                    <a:pt x="12738" y="14773"/>
                    <a:pt x="13959" y="14651"/>
                    <a:pt x="14977" y="14529"/>
                  </a:cubicBezTo>
                  <a:cubicBezTo>
                    <a:pt x="15465" y="14489"/>
                    <a:pt x="15913" y="14407"/>
                    <a:pt x="16320" y="14326"/>
                  </a:cubicBezTo>
                  <a:cubicBezTo>
                    <a:pt x="16686" y="14244"/>
                    <a:pt x="16971" y="14163"/>
                    <a:pt x="17215" y="14041"/>
                  </a:cubicBezTo>
                  <a:cubicBezTo>
                    <a:pt x="17866" y="13634"/>
                    <a:pt x="19006" y="12861"/>
                    <a:pt x="19982" y="12087"/>
                  </a:cubicBezTo>
                  <a:cubicBezTo>
                    <a:pt x="20471" y="11680"/>
                    <a:pt x="20918" y="11274"/>
                    <a:pt x="21285" y="10907"/>
                  </a:cubicBezTo>
                  <a:cubicBezTo>
                    <a:pt x="21447" y="10744"/>
                    <a:pt x="21610" y="10541"/>
                    <a:pt x="21732" y="10378"/>
                  </a:cubicBezTo>
                  <a:cubicBezTo>
                    <a:pt x="21854" y="10215"/>
                    <a:pt x="21936" y="10053"/>
                    <a:pt x="21976" y="9849"/>
                  </a:cubicBezTo>
                  <a:cubicBezTo>
                    <a:pt x="21976" y="9768"/>
                    <a:pt x="21976" y="9686"/>
                    <a:pt x="21976" y="9605"/>
                  </a:cubicBezTo>
                  <a:cubicBezTo>
                    <a:pt x="21976" y="9239"/>
                    <a:pt x="21854" y="8913"/>
                    <a:pt x="21610" y="8669"/>
                  </a:cubicBezTo>
                  <a:cubicBezTo>
                    <a:pt x="21366" y="8425"/>
                    <a:pt x="21000" y="8343"/>
                    <a:pt x="20593" y="8343"/>
                  </a:cubicBezTo>
                  <a:cubicBezTo>
                    <a:pt x="20267" y="8343"/>
                    <a:pt x="19942" y="8425"/>
                    <a:pt x="19535" y="8547"/>
                  </a:cubicBezTo>
                  <a:cubicBezTo>
                    <a:pt x="18883" y="8832"/>
                    <a:pt x="17703" y="9279"/>
                    <a:pt x="16645" y="9686"/>
                  </a:cubicBezTo>
                  <a:cubicBezTo>
                    <a:pt x="16075" y="9890"/>
                    <a:pt x="15587" y="10053"/>
                    <a:pt x="15180" y="10175"/>
                  </a:cubicBezTo>
                  <a:cubicBezTo>
                    <a:pt x="14977" y="10256"/>
                    <a:pt x="14773" y="10297"/>
                    <a:pt x="14651" y="10337"/>
                  </a:cubicBezTo>
                  <a:cubicBezTo>
                    <a:pt x="14529" y="10378"/>
                    <a:pt x="14407" y="10378"/>
                    <a:pt x="14407" y="10378"/>
                  </a:cubicBezTo>
                  <a:cubicBezTo>
                    <a:pt x="14366" y="10378"/>
                    <a:pt x="14122" y="10337"/>
                    <a:pt x="13837" y="10256"/>
                  </a:cubicBezTo>
                  <a:cubicBezTo>
                    <a:pt x="13430" y="10175"/>
                    <a:pt x="12901" y="10012"/>
                    <a:pt x="12494" y="9849"/>
                  </a:cubicBezTo>
                  <a:cubicBezTo>
                    <a:pt x="12435" y="9831"/>
                    <a:pt x="12378" y="9814"/>
                    <a:pt x="12323" y="9796"/>
                  </a:cubicBezTo>
                  <a:lnTo>
                    <a:pt x="12323" y="9796"/>
                  </a:lnTo>
                  <a:cubicBezTo>
                    <a:pt x="12376" y="9750"/>
                    <a:pt x="12434" y="9699"/>
                    <a:pt x="12494" y="9646"/>
                  </a:cubicBezTo>
                  <a:cubicBezTo>
                    <a:pt x="13064" y="9117"/>
                    <a:pt x="13959" y="8384"/>
                    <a:pt x="14854" y="7651"/>
                  </a:cubicBezTo>
                  <a:cubicBezTo>
                    <a:pt x="15750" y="6919"/>
                    <a:pt x="16645" y="6227"/>
                    <a:pt x="17215" y="5901"/>
                  </a:cubicBezTo>
                  <a:cubicBezTo>
                    <a:pt x="17825" y="5535"/>
                    <a:pt x="18477" y="5372"/>
                    <a:pt x="19087" y="5372"/>
                  </a:cubicBezTo>
                  <a:cubicBezTo>
                    <a:pt x="19860" y="5372"/>
                    <a:pt x="20593" y="5617"/>
                    <a:pt x="21081" y="5901"/>
                  </a:cubicBezTo>
                  <a:cubicBezTo>
                    <a:pt x="21244" y="5983"/>
                    <a:pt x="21447" y="6024"/>
                    <a:pt x="21610" y="6024"/>
                  </a:cubicBezTo>
                  <a:cubicBezTo>
                    <a:pt x="22058" y="6024"/>
                    <a:pt x="22424" y="5820"/>
                    <a:pt x="22709" y="5495"/>
                  </a:cubicBezTo>
                  <a:cubicBezTo>
                    <a:pt x="22994" y="5210"/>
                    <a:pt x="23197" y="4803"/>
                    <a:pt x="23197" y="4355"/>
                  </a:cubicBezTo>
                  <a:cubicBezTo>
                    <a:pt x="23197" y="3948"/>
                    <a:pt x="23035" y="3541"/>
                    <a:pt x="22628" y="3215"/>
                  </a:cubicBezTo>
                  <a:cubicBezTo>
                    <a:pt x="21488" y="2361"/>
                    <a:pt x="19942" y="1710"/>
                    <a:pt x="18558" y="1710"/>
                  </a:cubicBezTo>
                  <a:lnTo>
                    <a:pt x="18192" y="1710"/>
                  </a:lnTo>
                  <a:cubicBezTo>
                    <a:pt x="17337" y="1787"/>
                    <a:pt x="16796" y="1931"/>
                    <a:pt x="16504" y="2036"/>
                  </a:cubicBezTo>
                  <a:lnTo>
                    <a:pt x="16504" y="2036"/>
                  </a:lnTo>
                  <a:cubicBezTo>
                    <a:pt x="16359" y="1821"/>
                    <a:pt x="16137" y="1493"/>
                    <a:pt x="15872" y="1181"/>
                  </a:cubicBezTo>
                  <a:cubicBezTo>
                    <a:pt x="15628" y="896"/>
                    <a:pt x="15343" y="611"/>
                    <a:pt x="15058" y="367"/>
                  </a:cubicBezTo>
                  <a:cubicBezTo>
                    <a:pt x="14773" y="163"/>
                    <a:pt x="14448" y="0"/>
                    <a:pt x="14041" y="0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01" name="Google Shape;1928;p36"/>
            <p:cNvSpPr/>
            <p:nvPr/>
          </p:nvSpPr>
          <p:spPr>
            <a:xfrm>
              <a:off x="2120040" y="4376880"/>
              <a:ext cx="73080" cy="47880"/>
            </a:xfrm>
            <a:custGeom>
              <a:avLst/>
              <a:gdLst>
                <a:gd name="textAreaLeft" fmla="*/ 0 w 73080"/>
                <a:gd name="textAreaRight" fmla="*/ 73440 w 73080"/>
                <a:gd name="textAreaTop" fmla="*/ 0 h 47880"/>
                <a:gd name="textAreaBottom" fmla="*/ 48240 h 47880"/>
              </a:gdLst>
              <a:ahLst/>
              <a:cxnLst/>
              <a:rect l="textAreaLeft" t="textAreaTop" r="textAreaRight" b="textAreaBottom"/>
              <a:pathLst>
                <a:path w="4437" h="2769">
                  <a:moveTo>
                    <a:pt x="4038" y="1"/>
                  </a:moveTo>
                  <a:cubicBezTo>
                    <a:pt x="3980" y="1"/>
                    <a:pt x="3921" y="14"/>
                    <a:pt x="3866" y="41"/>
                  </a:cubicBezTo>
                  <a:lnTo>
                    <a:pt x="204" y="2158"/>
                  </a:lnTo>
                  <a:cubicBezTo>
                    <a:pt x="41" y="2239"/>
                    <a:pt x="0" y="2442"/>
                    <a:pt x="82" y="2605"/>
                  </a:cubicBezTo>
                  <a:cubicBezTo>
                    <a:pt x="136" y="2714"/>
                    <a:pt x="244" y="2768"/>
                    <a:pt x="359" y="2768"/>
                  </a:cubicBezTo>
                  <a:cubicBezTo>
                    <a:pt x="416" y="2768"/>
                    <a:pt x="475" y="2754"/>
                    <a:pt x="529" y="2727"/>
                  </a:cubicBezTo>
                  <a:lnTo>
                    <a:pt x="4233" y="611"/>
                  </a:lnTo>
                  <a:cubicBezTo>
                    <a:pt x="4396" y="530"/>
                    <a:pt x="4436" y="326"/>
                    <a:pt x="4355" y="163"/>
                  </a:cubicBezTo>
                  <a:cubicBezTo>
                    <a:pt x="4273" y="55"/>
                    <a:pt x="4156" y="1"/>
                    <a:pt x="4038" y="1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4120" bIns="241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02" name="Google Shape;1929;p36"/>
            <p:cNvSpPr/>
            <p:nvPr/>
          </p:nvSpPr>
          <p:spPr>
            <a:xfrm>
              <a:off x="2065320" y="4358520"/>
              <a:ext cx="56160" cy="43200"/>
            </a:xfrm>
            <a:custGeom>
              <a:avLst/>
              <a:gdLst>
                <a:gd name="textAreaLeft" fmla="*/ 0 w 56160"/>
                <a:gd name="textAreaRight" fmla="*/ 56520 w 56160"/>
                <a:gd name="textAreaTop" fmla="*/ 0 h 43200"/>
                <a:gd name="textAreaBottom" fmla="*/ 43560 h 43200"/>
              </a:gdLst>
              <a:ahLst/>
              <a:cxnLst/>
              <a:rect l="textAreaLeft" t="textAreaTop" r="textAreaRight" b="textAreaBottom"/>
              <a:pathLst>
                <a:path w="3420" h="2504">
                  <a:moveTo>
                    <a:pt x="3013" y="1"/>
                  </a:moveTo>
                  <a:cubicBezTo>
                    <a:pt x="2944" y="1"/>
                    <a:pt x="2873" y="24"/>
                    <a:pt x="2809" y="72"/>
                  </a:cubicBezTo>
                  <a:lnTo>
                    <a:pt x="204" y="1903"/>
                  </a:lnTo>
                  <a:cubicBezTo>
                    <a:pt x="41" y="1985"/>
                    <a:pt x="1" y="2188"/>
                    <a:pt x="123" y="2351"/>
                  </a:cubicBezTo>
                  <a:cubicBezTo>
                    <a:pt x="172" y="2450"/>
                    <a:pt x="281" y="2503"/>
                    <a:pt x="387" y="2503"/>
                  </a:cubicBezTo>
                  <a:cubicBezTo>
                    <a:pt x="455" y="2503"/>
                    <a:pt x="522" y="2481"/>
                    <a:pt x="571" y="2432"/>
                  </a:cubicBezTo>
                  <a:lnTo>
                    <a:pt x="3216" y="601"/>
                  </a:lnTo>
                  <a:cubicBezTo>
                    <a:pt x="3379" y="520"/>
                    <a:pt x="3419" y="275"/>
                    <a:pt x="3297" y="153"/>
                  </a:cubicBezTo>
                  <a:cubicBezTo>
                    <a:pt x="3223" y="55"/>
                    <a:pt x="3120" y="1"/>
                    <a:pt x="3013" y="1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21600" bIns="2160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03" name="Google Shape;1930;p36"/>
            <p:cNvSpPr/>
            <p:nvPr/>
          </p:nvSpPr>
          <p:spPr>
            <a:xfrm>
              <a:off x="1517760" y="3611520"/>
              <a:ext cx="1005120" cy="1428120"/>
            </a:xfrm>
            <a:custGeom>
              <a:avLst/>
              <a:gdLst>
                <a:gd name="textAreaLeft" fmla="*/ 0 w 1005120"/>
                <a:gd name="textAreaRight" fmla="*/ 1005480 w 1005120"/>
                <a:gd name="textAreaTop" fmla="*/ 0 h 1428120"/>
                <a:gd name="textAreaBottom" fmla="*/ 1428480 h 1428120"/>
              </a:gdLst>
              <a:ahLst/>
              <a:cxnLst/>
              <a:rect l="textAreaLeft" t="textAreaTop" r="textAreaRight" b="textAreaBottom"/>
              <a:pathLst>
                <a:path w="60761" h="82176">
                  <a:moveTo>
                    <a:pt x="12494" y="0"/>
                  </a:moveTo>
                  <a:lnTo>
                    <a:pt x="6064" y="11680"/>
                  </a:lnTo>
                  <a:cubicBezTo>
                    <a:pt x="6064" y="11680"/>
                    <a:pt x="2360" y="16686"/>
                    <a:pt x="1180" y="20593"/>
                  </a:cubicBezTo>
                  <a:cubicBezTo>
                    <a:pt x="0" y="24541"/>
                    <a:pt x="1465" y="30198"/>
                    <a:pt x="1831" y="31500"/>
                  </a:cubicBezTo>
                  <a:cubicBezTo>
                    <a:pt x="2238" y="32802"/>
                    <a:pt x="23238" y="74151"/>
                    <a:pt x="25476" y="78220"/>
                  </a:cubicBezTo>
                  <a:cubicBezTo>
                    <a:pt x="27137" y="81239"/>
                    <a:pt x="28931" y="82175"/>
                    <a:pt x="30495" y="82175"/>
                  </a:cubicBezTo>
                  <a:cubicBezTo>
                    <a:pt x="31039" y="82175"/>
                    <a:pt x="31556" y="82062"/>
                    <a:pt x="32029" y="81883"/>
                  </a:cubicBezTo>
                  <a:cubicBezTo>
                    <a:pt x="33860" y="81232"/>
                    <a:pt x="54982" y="66133"/>
                    <a:pt x="55796" y="65360"/>
                  </a:cubicBezTo>
                  <a:cubicBezTo>
                    <a:pt x="56569" y="64587"/>
                    <a:pt x="60110" y="61575"/>
                    <a:pt x="60110" y="61575"/>
                  </a:cubicBezTo>
                  <a:cubicBezTo>
                    <a:pt x="60110" y="61575"/>
                    <a:pt x="60761" y="57343"/>
                    <a:pt x="57871" y="55145"/>
                  </a:cubicBezTo>
                  <a:cubicBezTo>
                    <a:pt x="56465" y="54056"/>
                    <a:pt x="55406" y="53776"/>
                    <a:pt x="54689" y="53776"/>
                  </a:cubicBezTo>
                  <a:cubicBezTo>
                    <a:pt x="53933" y="53776"/>
                    <a:pt x="53557" y="54087"/>
                    <a:pt x="53557" y="54087"/>
                  </a:cubicBezTo>
                  <a:lnTo>
                    <a:pt x="35203" y="59052"/>
                  </a:lnTo>
                  <a:cubicBezTo>
                    <a:pt x="35203" y="59052"/>
                    <a:pt x="24825" y="23360"/>
                    <a:pt x="23645" y="16523"/>
                  </a:cubicBezTo>
                  <a:cubicBezTo>
                    <a:pt x="22465" y="9727"/>
                    <a:pt x="24296" y="10093"/>
                    <a:pt x="20633" y="6430"/>
                  </a:cubicBezTo>
                  <a:cubicBezTo>
                    <a:pt x="16930" y="2768"/>
                    <a:pt x="12494" y="0"/>
                    <a:pt x="1249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04" name="Google Shape;1931;p36"/>
            <p:cNvSpPr/>
            <p:nvPr/>
          </p:nvSpPr>
          <p:spPr>
            <a:xfrm>
              <a:off x="1530000" y="3647520"/>
              <a:ext cx="986400" cy="1392120"/>
            </a:xfrm>
            <a:custGeom>
              <a:avLst/>
              <a:gdLst>
                <a:gd name="textAreaLeft" fmla="*/ 0 w 986400"/>
                <a:gd name="textAreaRight" fmla="*/ 986760 w 986400"/>
                <a:gd name="textAreaTop" fmla="*/ 0 h 1392120"/>
                <a:gd name="textAreaBottom" fmla="*/ 1392480 h 1392120"/>
              </a:gdLst>
              <a:ahLst/>
              <a:cxnLst/>
              <a:rect l="textAreaLeft" t="textAreaTop" r="textAreaRight" b="textAreaBottom"/>
              <a:pathLst>
                <a:path w="59622" h="80093">
                  <a:moveTo>
                    <a:pt x="10623" y="1"/>
                  </a:moveTo>
                  <a:lnTo>
                    <a:pt x="5332" y="9605"/>
                  </a:lnTo>
                  <a:cubicBezTo>
                    <a:pt x="5332" y="9605"/>
                    <a:pt x="1628" y="14611"/>
                    <a:pt x="448" y="18518"/>
                  </a:cubicBezTo>
                  <a:cubicBezTo>
                    <a:pt x="123" y="19658"/>
                    <a:pt x="1" y="20878"/>
                    <a:pt x="1" y="22099"/>
                  </a:cubicBezTo>
                  <a:cubicBezTo>
                    <a:pt x="1" y="25314"/>
                    <a:pt x="815" y="28489"/>
                    <a:pt x="1099" y="29425"/>
                  </a:cubicBezTo>
                  <a:cubicBezTo>
                    <a:pt x="1222" y="29750"/>
                    <a:pt x="2442" y="32233"/>
                    <a:pt x="4274" y="35936"/>
                  </a:cubicBezTo>
                  <a:cubicBezTo>
                    <a:pt x="4477" y="36303"/>
                    <a:pt x="4640" y="36710"/>
                    <a:pt x="4844" y="37076"/>
                  </a:cubicBezTo>
                  <a:cubicBezTo>
                    <a:pt x="5088" y="37524"/>
                    <a:pt x="5291" y="38012"/>
                    <a:pt x="5535" y="38460"/>
                  </a:cubicBezTo>
                  <a:cubicBezTo>
                    <a:pt x="5576" y="38582"/>
                    <a:pt x="5658" y="38663"/>
                    <a:pt x="5698" y="38785"/>
                  </a:cubicBezTo>
                  <a:cubicBezTo>
                    <a:pt x="7977" y="43384"/>
                    <a:pt x="10907" y="49082"/>
                    <a:pt x="13716" y="54698"/>
                  </a:cubicBezTo>
                  <a:lnTo>
                    <a:pt x="13878" y="54576"/>
                  </a:lnTo>
                  <a:cubicBezTo>
                    <a:pt x="13878" y="54576"/>
                    <a:pt x="14163" y="55308"/>
                    <a:pt x="14652" y="56489"/>
                  </a:cubicBezTo>
                  <a:cubicBezTo>
                    <a:pt x="19291" y="65645"/>
                    <a:pt x="23605" y="74029"/>
                    <a:pt x="24663" y="76023"/>
                  </a:cubicBezTo>
                  <a:cubicBezTo>
                    <a:pt x="26006" y="77855"/>
                    <a:pt x="27308" y="79279"/>
                    <a:pt x="28448" y="79889"/>
                  </a:cubicBezTo>
                  <a:cubicBezTo>
                    <a:pt x="28936" y="80052"/>
                    <a:pt x="29343" y="80093"/>
                    <a:pt x="29791" y="80093"/>
                  </a:cubicBezTo>
                  <a:cubicBezTo>
                    <a:pt x="29994" y="80093"/>
                    <a:pt x="30198" y="80093"/>
                    <a:pt x="30361" y="80052"/>
                  </a:cubicBezTo>
                  <a:cubicBezTo>
                    <a:pt x="30401" y="80052"/>
                    <a:pt x="30442" y="80052"/>
                    <a:pt x="30442" y="80012"/>
                  </a:cubicBezTo>
                  <a:cubicBezTo>
                    <a:pt x="35814" y="76634"/>
                    <a:pt x="54372" y="63977"/>
                    <a:pt x="55064" y="63285"/>
                  </a:cubicBezTo>
                  <a:cubicBezTo>
                    <a:pt x="55308" y="63041"/>
                    <a:pt x="55878" y="62512"/>
                    <a:pt x="56529" y="61942"/>
                  </a:cubicBezTo>
                  <a:cubicBezTo>
                    <a:pt x="56773" y="61738"/>
                    <a:pt x="57058" y="61494"/>
                    <a:pt x="57302" y="61250"/>
                  </a:cubicBezTo>
                  <a:cubicBezTo>
                    <a:pt x="57750" y="60884"/>
                    <a:pt x="58157" y="60558"/>
                    <a:pt x="58482" y="60273"/>
                  </a:cubicBezTo>
                  <a:cubicBezTo>
                    <a:pt x="58849" y="59948"/>
                    <a:pt x="59133" y="59704"/>
                    <a:pt x="59296" y="59582"/>
                  </a:cubicBezTo>
                  <a:cubicBezTo>
                    <a:pt x="59337" y="59500"/>
                    <a:pt x="59378" y="59500"/>
                    <a:pt x="59378" y="59500"/>
                  </a:cubicBezTo>
                  <a:cubicBezTo>
                    <a:pt x="59378" y="59459"/>
                    <a:pt x="59622" y="58035"/>
                    <a:pt x="59215" y="56407"/>
                  </a:cubicBezTo>
                  <a:cubicBezTo>
                    <a:pt x="51849" y="59337"/>
                    <a:pt x="36709" y="65401"/>
                    <a:pt x="35814" y="66297"/>
                  </a:cubicBezTo>
                  <a:cubicBezTo>
                    <a:pt x="35570" y="66541"/>
                    <a:pt x="35407" y="66622"/>
                    <a:pt x="35285" y="66622"/>
                  </a:cubicBezTo>
                  <a:cubicBezTo>
                    <a:pt x="34837" y="66622"/>
                    <a:pt x="35244" y="64954"/>
                    <a:pt x="35244" y="63081"/>
                  </a:cubicBezTo>
                  <a:cubicBezTo>
                    <a:pt x="35244" y="62715"/>
                    <a:pt x="35163" y="62552"/>
                    <a:pt x="35000" y="62552"/>
                  </a:cubicBezTo>
                  <a:cubicBezTo>
                    <a:pt x="34227" y="62552"/>
                    <a:pt x="31622" y="67395"/>
                    <a:pt x="31134" y="68616"/>
                  </a:cubicBezTo>
                  <a:cubicBezTo>
                    <a:pt x="31052" y="68779"/>
                    <a:pt x="30971" y="68861"/>
                    <a:pt x="30890" y="68861"/>
                  </a:cubicBezTo>
                  <a:cubicBezTo>
                    <a:pt x="30239" y="68861"/>
                    <a:pt x="29180" y="64221"/>
                    <a:pt x="28773" y="62186"/>
                  </a:cubicBezTo>
                  <a:cubicBezTo>
                    <a:pt x="28366" y="59907"/>
                    <a:pt x="21489" y="42285"/>
                    <a:pt x="19413" y="34105"/>
                  </a:cubicBezTo>
                  <a:cubicBezTo>
                    <a:pt x="17378" y="25884"/>
                    <a:pt x="13756" y="6105"/>
                    <a:pt x="11518" y="1629"/>
                  </a:cubicBezTo>
                  <a:cubicBezTo>
                    <a:pt x="11274" y="1100"/>
                    <a:pt x="10948" y="571"/>
                    <a:pt x="10623" y="1"/>
                  </a:cubicBezTo>
                  <a:close/>
                </a:path>
              </a:pathLst>
            </a:custGeom>
            <a:solidFill>
              <a:schemeClr val="accent5"/>
            </a:solidFill>
            <a:ln w="9525">
              <a:solidFill>
                <a:srgbClr val="477797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05" name="Google Shape;1932;p36"/>
            <p:cNvSpPr/>
            <p:nvPr/>
          </p:nvSpPr>
          <p:spPr>
            <a:xfrm>
              <a:off x="1524600" y="3605400"/>
              <a:ext cx="994320" cy="1440360"/>
            </a:xfrm>
            <a:custGeom>
              <a:avLst/>
              <a:gdLst>
                <a:gd name="textAreaLeft" fmla="*/ 0 w 994320"/>
                <a:gd name="textAreaRight" fmla="*/ 994680 w 994320"/>
                <a:gd name="textAreaTop" fmla="*/ 0 h 1440360"/>
                <a:gd name="textAreaBottom" fmla="*/ 1440720 h 1440360"/>
              </a:gdLst>
              <a:ahLst/>
              <a:cxnLst/>
              <a:rect l="textAreaLeft" t="textAreaTop" r="textAreaRight" b="textAreaBottom"/>
              <a:pathLst>
                <a:path w="60110" h="82881">
                  <a:moveTo>
                    <a:pt x="12072" y="1"/>
                  </a:moveTo>
                  <a:cubicBezTo>
                    <a:pt x="11960" y="1"/>
                    <a:pt x="11855" y="63"/>
                    <a:pt x="11802" y="143"/>
                  </a:cubicBezTo>
                  <a:cubicBezTo>
                    <a:pt x="11680" y="306"/>
                    <a:pt x="11721" y="509"/>
                    <a:pt x="11884" y="631"/>
                  </a:cubicBezTo>
                  <a:cubicBezTo>
                    <a:pt x="11884" y="631"/>
                    <a:pt x="11965" y="672"/>
                    <a:pt x="12087" y="753"/>
                  </a:cubicBezTo>
                  <a:cubicBezTo>
                    <a:pt x="12982" y="1323"/>
                    <a:pt x="16767" y="3846"/>
                    <a:pt x="19982" y="7021"/>
                  </a:cubicBezTo>
                  <a:cubicBezTo>
                    <a:pt x="20878" y="7916"/>
                    <a:pt x="21447" y="8567"/>
                    <a:pt x="21773" y="9137"/>
                  </a:cubicBezTo>
                  <a:cubicBezTo>
                    <a:pt x="22017" y="9544"/>
                    <a:pt x="22180" y="9910"/>
                    <a:pt x="22261" y="10276"/>
                  </a:cubicBezTo>
                  <a:cubicBezTo>
                    <a:pt x="22506" y="11457"/>
                    <a:pt x="22221" y="13084"/>
                    <a:pt x="22912" y="16951"/>
                  </a:cubicBezTo>
                  <a:cubicBezTo>
                    <a:pt x="23197" y="18660"/>
                    <a:pt x="24052" y="22201"/>
                    <a:pt x="25192" y="26515"/>
                  </a:cubicBezTo>
                  <a:cubicBezTo>
                    <a:pt x="28610" y="39416"/>
                    <a:pt x="34470" y="59520"/>
                    <a:pt x="34470" y="59520"/>
                  </a:cubicBezTo>
                  <a:cubicBezTo>
                    <a:pt x="34502" y="59647"/>
                    <a:pt x="34608" y="59749"/>
                    <a:pt x="34750" y="59749"/>
                  </a:cubicBezTo>
                  <a:cubicBezTo>
                    <a:pt x="34790" y="59749"/>
                    <a:pt x="34833" y="59741"/>
                    <a:pt x="34877" y="59723"/>
                  </a:cubicBezTo>
                  <a:lnTo>
                    <a:pt x="53232" y="54758"/>
                  </a:lnTo>
                  <a:lnTo>
                    <a:pt x="53354" y="54677"/>
                  </a:lnTo>
                  <a:cubicBezTo>
                    <a:pt x="53395" y="54677"/>
                    <a:pt x="53720" y="54433"/>
                    <a:pt x="54290" y="54433"/>
                  </a:cubicBezTo>
                  <a:cubicBezTo>
                    <a:pt x="54941" y="54433"/>
                    <a:pt x="55918" y="54677"/>
                    <a:pt x="57261" y="55735"/>
                  </a:cubicBezTo>
                  <a:cubicBezTo>
                    <a:pt x="58197" y="56468"/>
                    <a:pt x="58726" y="57404"/>
                    <a:pt x="59051" y="58340"/>
                  </a:cubicBezTo>
                  <a:cubicBezTo>
                    <a:pt x="59377" y="59276"/>
                    <a:pt x="59418" y="60212"/>
                    <a:pt x="59418" y="60863"/>
                  </a:cubicBezTo>
                  <a:cubicBezTo>
                    <a:pt x="59418" y="61148"/>
                    <a:pt x="59418" y="61433"/>
                    <a:pt x="59418" y="61596"/>
                  </a:cubicBezTo>
                  <a:cubicBezTo>
                    <a:pt x="59418" y="61642"/>
                    <a:pt x="59404" y="61689"/>
                    <a:pt x="59393" y="61728"/>
                  </a:cubicBezTo>
                  <a:lnTo>
                    <a:pt x="59393" y="61728"/>
                  </a:lnTo>
                  <a:cubicBezTo>
                    <a:pt x="59128" y="61957"/>
                    <a:pt x="58403" y="62585"/>
                    <a:pt x="57627" y="63264"/>
                  </a:cubicBezTo>
                  <a:cubicBezTo>
                    <a:pt x="56650" y="64119"/>
                    <a:pt x="55552" y="65055"/>
                    <a:pt x="55145" y="65462"/>
                  </a:cubicBezTo>
                  <a:cubicBezTo>
                    <a:pt x="55104" y="65502"/>
                    <a:pt x="54982" y="65584"/>
                    <a:pt x="54778" y="65747"/>
                  </a:cubicBezTo>
                  <a:cubicBezTo>
                    <a:pt x="53313" y="66886"/>
                    <a:pt x="47901" y="70793"/>
                    <a:pt x="42651" y="74497"/>
                  </a:cubicBezTo>
                  <a:cubicBezTo>
                    <a:pt x="40005" y="76328"/>
                    <a:pt x="37441" y="78119"/>
                    <a:pt x="35406" y="79502"/>
                  </a:cubicBezTo>
                  <a:cubicBezTo>
                    <a:pt x="34389" y="80194"/>
                    <a:pt x="33494" y="80764"/>
                    <a:pt x="32843" y="81171"/>
                  </a:cubicBezTo>
                  <a:cubicBezTo>
                    <a:pt x="32476" y="81374"/>
                    <a:pt x="32191" y="81578"/>
                    <a:pt x="31988" y="81700"/>
                  </a:cubicBezTo>
                  <a:cubicBezTo>
                    <a:pt x="31744" y="81822"/>
                    <a:pt x="31581" y="81903"/>
                    <a:pt x="31500" y="81944"/>
                  </a:cubicBezTo>
                  <a:cubicBezTo>
                    <a:pt x="31093" y="82066"/>
                    <a:pt x="30604" y="82188"/>
                    <a:pt x="30116" y="82188"/>
                  </a:cubicBezTo>
                  <a:cubicBezTo>
                    <a:pt x="29383" y="82188"/>
                    <a:pt x="28610" y="81985"/>
                    <a:pt x="27796" y="81415"/>
                  </a:cubicBezTo>
                  <a:cubicBezTo>
                    <a:pt x="27023" y="80845"/>
                    <a:pt x="26168" y="79909"/>
                    <a:pt x="25354" y="78404"/>
                  </a:cubicBezTo>
                  <a:cubicBezTo>
                    <a:pt x="24255" y="76369"/>
                    <a:pt x="18436" y="65014"/>
                    <a:pt x="12860" y="54026"/>
                  </a:cubicBezTo>
                  <a:cubicBezTo>
                    <a:pt x="10093" y="48532"/>
                    <a:pt x="7366" y="43119"/>
                    <a:pt x="5291" y="38968"/>
                  </a:cubicBezTo>
                  <a:cubicBezTo>
                    <a:pt x="4273" y="36933"/>
                    <a:pt x="3378" y="35183"/>
                    <a:pt x="2767" y="33921"/>
                  </a:cubicBezTo>
                  <a:cubicBezTo>
                    <a:pt x="2483" y="33270"/>
                    <a:pt x="2238" y="32782"/>
                    <a:pt x="2035" y="32416"/>
                  </a:cubicBezTo>
                  <a:cubicBezTo>
                    <a:pt x="1953" y="32212"/>
                    <a:pt x="1913" y="32049"/>
                    <a:pt x="1831" y="31968"/>
                  </a:cubicBezTo>
                  <a:cubicBezTo>
                    <a:pt x="1791" y="31846"/>
                    <a:pt x="1750" y="31765"/>
                    <a:pt x="1750" y="31765"/>
                  </a:cubicBezTo>
                  <a:cubicBezTo>
                    <a:pt x="1506" y="30828"/>
                    <a:pt x="651" y="27654"/>
                    <a:pt x="651" y="24520"/>
                  </a:cubicBezTo>
                  <a:cubicBezTo>
                    <a:pt x="651" y="23299"/>
                    <a:pt x="773" y="22119"/>
                    <a:pt x="1099" y="21061"/>
                  </a:cubicBezTo>
                  <a:cubicBezTo>
                    <a:pt x="1669" y="19148"/>
                    <a:pt x="2890" y="16910"/>
                    <a:pt x="3948" y="15201"/>
                  </a:cubicBezTo>
                  <a:cubicBezTo>
                    <a:pt x="4477" y="14346"/>
                    <a:pt x="4965" y="13573"/>
                    <a:pt x="5331" y="13044"/>
                  </a:cubicBezTo>
                  <a:cubicBezTo>
                    <a:pt x="5494" y="12800"/>
                    <a:pt x="5657" y="12596"/>
                    <a:pt x="5779" y="12433"/>
                  </a:cubicBezTo>
                  <a:cubicBezTo>
                    <a:pt x="5860" y="12311"/>
                    <a:pt x="5901" y="12230"/>
                    <a:pt x="5901" y="12230"/>
                  </a:cubicBezTo>
                  <a:cubicBezTo>
                    <a:pt x="6023" y="12067"/>
                    <a:pt x="5983" y="11864"/>
                    <a:pt x="5860" y="11741"/>
                  </a:cubicBezTo>
                  <a:cubicBezTo>
                    <a:pt x="5793" y="11708"/>
                    <a:pt x="5719" y="11688"/>
                    <a:pt x="5646" y="11688"/>
                  </a:cubicBezTo>
                  <a:cubicBezTo>
                    <a:pt x="5543" y="11688"/>
                    <a:pt x="5444" y="11728"/>
                    <a:pt x="5372" y="11823"/>
                  </a:cubicBezTo>
                  <a:cubicBezTo>
                    <a:pt x="5372" y="11823"/>
                    <a:pt x="1669" y="16829"/>
                    <a:pt x="448" y="20858"/>
                  </a:cubicBezTo>
                  <a:cubicBezTo>
                    <a:pt x="122" y="21997"/>
                    <a:pt x="0" y="23259"/>
                    <a:pt x="0" y="24520"/>
                  </a:cubicBezTo>
                  <a:cubicBezTo>
                    <a:pt x="0" y="27776"/>
                    <a:pt x="814" y="30991"/>
                    <a:pt x="1099" y="31927"/>
                  </a:cubicBezTo>
                  <a:cubicBezTo>
                    <a:pt x="1140" y="32009"/>
                    <a:pt x="1180" y="32090"/>
                    <a:pt x="1221" y="32212"/>
                  </a:cubicBezTo>
                  <a:cubicBezTo>
                    <a:pt x="1628" y="33148"/>
                    <a:pt x="3174" y="36241"/>
                    <a:pt x="5291" y="40474"/>
                  </a:cubicBezTo>
                  <a:cubicBezTo>
                    <a:pt x="11599" y="53131"/>
                    <a:pt x="23157" y="75758"/>
                    <a:pt x="24785" y="78729"/>
                  </a:cubicBezTo>
                  <a:cubicBezTo>
                    <a:pt x="25598" y="80276"/>
                    <a:pt x="26494" y="81293"/>
                    <a:pt x="27430" y="81944"/>
                  </a:cubicBezTo>
                  <a:cubicBezTo>
                    <a:pt x="28325" y="82595"/>
                    <a:pt x="29261" y="82880"/>
                    <a:pt x="30116" y="82880"/>
                  </a:cubicBezTo>
                  <a:cubicBezTo>
                    <a:pt x="30686" y="82880"/>
                    <a:pt x="31255" y="82758"/>
                    <a:pt x="31744" y="82555"/>
                  </a:cubicBezTo>
                  <a:cubicBezTo>
                    <a:pt x="31907" y="82514"/>
                    <a:pt x="32110" y="82392"/>
                    <a:pt x="32354" y="82270"/>
                  </a:cubicBezTo>
                  <a:cubicBezTo>
                    <a:pt x="33331" y="81700"/>
                    <a:pt x="35203" y="80438"/>
                    <a:pt x="37523" y="78892"/>
                  </a:cubicBezTo>
                  <a:cubicBezTo>
                    <a:pt x="40982" y="76531"/>
                    <a:pt x="45337" y="73438"/>
                    <a:pt x="48918" y="70875"/>
                  </a:cubicBezTo>
                  <a:cubicBezTo>
                    <a:pt x="50709" y="69572"/>
                    <a:pt x="52296" y="68433"/>
                    <a:pt x="53517" y="67578"/>
                  </a:cubicBezTo>
                  <a:cubicBezTo>
                    <a:pt x="54086" y="67130"/>
                    <a:pt x="54575" y="66764"/>
                    <a:pt x="54941" y="66520"/>
                  </a:cubicBezTo>
                  <a:cubicBezTo>
                    <a:pt x="55104" y="66357"/>
                    <a:pt x="55267" y="66235"/>
                    <a:pt x="55389" y="66154"/>
                  </a:cubicBezTo>
                  <a:cubicBezTo>
                    <a:pt x="55470" y="66072"/>
                    <a:pt x="55552" y="65991"/>
                    <a:pt x="55633" y="65950"/>
                  </a:cubicBezTo>
                  <a:cubicBezTo>
                    <a:pt x="55999" y="65584"/>
                    <a:pt x="57098" y="64607"/>
                    <a:pt x="58075" y="63753"/>
                  </a:cubicBezTo>
                  <a:cubicBezTo>
                    <a:pt x="59051" y="62898"/>
                    <a:pt x="59947" y="62165"/>
                    <a:pt x="59947" y="62165"/>
                  </a:cubicBezTo>
                  <a:cubicBezTo>
                    <a:pt x="59988" y="62125"/>
                    <a:pt x="60028" y="62043"/>
                    <a:pt x="60028" y="61962"/>
                  </a:cubicBezTo>
                  <a:cubicBezTo>
                    <a:pt x="60069" y="61962"/>
                    <a:pt x="60110" y="61514"/>
                    <a:pt x="60110" y="60863"/>
                  </a:cubicBezTo>
                  <a:cubicBezTo>
                    <a:pt x="60110" y="60130"/>
                    <a:pt x="60028" y="59154"/>
                    <a:pt x="59703" y="58096"/>
                  </a:cubicBezTo>
                  <a:cubicBezTo>
                    <a:pt x="59336" y="57078"/>
                    <a:pt x="58726" y="56020"/>
                    <a:pt x="57708" y="55206"/>
                  </a:cubicBezTo>
                  <a:cubicBezTo>
                    <a:pt x="56243" y="54107"/>
                    <a:pt x="55104" y="53782"/>
                    <a:pt x="54290" y="53782"/>
                  </a:cubicBezTo>
                  <a:cubicBezTo>
                    <a:pt x="53490" y="53782"/>
                    <a:pt x="53047" y="54067"/>
                    <a:pt x="52960" y="54137"/>
                  </a:cubicBezTo>
                  <a:lnTo>
                    <a:pt x="52960" y="54137"/>
                  </a:lnTo>
                  <a:lnTo>
                    <a:pt x="35024" y="58978"/>
                  </a:lnTo>
                  <a:lnTo>
                    <a:pt x="35024" y="58978"/>
                  </a:lnTo>
                  <a:cubicBezTo>
                    <a:pt x="34948" y="58714"/>
                    <a:pt x="34829" y="58302"/>
                    <a:pt x="34674" y="57770"/>
                  </a:cubicBezTo>
                  <a:cubicBezTo>
                    <a:pt x="33657" y="54311"/>
                    <a:pt x="31133" y="45561"/>
                    <a:pt x="28732" y="36933"/>
                  </a:cubicBezTo>
                  <a:cubicBezTo>
                    <a:pt x="26331" y="28305"/>
                    <a:pt x="24052" y="19759"/>
                    <a:pt x="23564" y="16829"/>
                  </a:cubicBezTo>
                  <a:cubicBezTo>
                    <a:pt x="22994" y="13451"/>
                    <a:pt x="23157" y="11904"/>
                    <a:pt x="22994" y="10602"/>
                  </a:cubicBezTo>
                  <a:cubicBezTo>
                    <a:pt x="22912" y="9991"/>
                    <a:pt x="22750" y="9381"/>
                    <a:pt x="22343" y="8771"/>
                  </a:cubicBezTo>
                  <a:cubicBezTo>
                    <a:pt x="21976" y="8160"/>
                    <a:pt x="21366" y="7468"/>
                    <a:pt x="20430" y="6532"/>
                  </a:cubicBezTo>
                  <a:cubicBezTo>
                    <a:pt x="16727" y="2829"/>
                    <a:pt x="12250" y="61"/>
                    <a:pt x="12250" y="61"/>
                  </a:cubicBezTo>
                  <a:cubicBezTo>
                    <a:pt x="12193" y="19"/>
                    <a:pt x="12131" y="1"/>
                    <a:pt x="12072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06" name="Google Shape;1933;p36"/>
            <p:cNvSpPr/>
            <p:nvPr/>
          </p:nvSpPr>
          <p:spPr>
            <a:xfrm>
              <a:off x="2356920" y="4566240"/>
              <a:ext cx="115560" cy="162000"/>
            </a:xfrm>
            <a:custGeom>
              <a:avLst/>
              <a:gdLst>
                <a:gd name="textAreaLeft" fmla="*/ 0 w 115560"/>
                <a:gd name="textAreaRight" fmla="*/ 115920 w 115560"/>
                <a:gd name="textAreaTop" fmla="*/ 0 h 162000"/>
                <a:gd name="textAreaBottom" fmla="*/ 162360 h 162000"/>
              </a:gdLst>
              <a:ahLst/>
              <a:cxnLst/>
              <a:rect l="textAreaLeft" t="textAreaTop" r="textAreaRight" b="textAreaBottom"/>
              <a:pathLst>
                <a:path w="7001" h="9329">
                  <a:moveTo>
                    <a:pt x="331" y="1"/>
                  </a:moveTo>
                  <a:cubicBezTo>
                    <a:pt x="164" y="1"/>
                    <a:pt x="36" y="116"/>
                    <a:pt x="1" y="293"/>
                  </a:cubicBezTo>
                  <a:cubicBezTo>
                    <a:pt x="1" y="456"/>
                    <a:pt x="123" y="619"/>
                    <a:pt x="326" y="660"/>
                  </a:cubicBezTo>
                  <a:cubicBezTo>
                    <a:pt x="448" y="700"/>
                    <a:pt x="1913" y="904"/>
                    <a:pt x="3297" y="2084"/>
                  </a:cubicBezTo>
                  <a:cubicBezTo>
                    <a:pt x="4721" y="3224"/>
                    <a:pt x="6146" y="5258"/>
                    <a:pt x="6309" y="9003"/>
                  </a:cubicBezTo>
                  <a:cubicBezTo>
                    <a:pt x="6309" y="9206"/>
                    <a:pt x="6471" y="9328"/>
                    <a:pt x="6675" y="9328"/>
                  </a:cubicBezTo>
                  <a:cubicBezTo>
                    <a:pt x="6838" y="9328"/>
                    <a:pt x="7001" y="9165"/>
                    <a:pt x="7001" y="8962"/>
                  </a:cubicBezTo>
                  <a:cubicBezTo>
                    <a:pt x="6838" y="4933"/>
                    <a:pt x="5210" y="2654"/>
                    <a:pt x="3582" y="1433"/>
                  </a:cubicBezTo>
                  <a:cubicBezTo>
                    <a:pt x="1995" y="212"/>
                    <a:pt x="448" y="8"/>
                    <a:pt x="408" y="8"/>
                  </a:cubicBezTo>
                  <a:cubicBezTo>
                    <a:pt x="381" y="3"/>
                    <a:pt x="356" y="1"/>
                    <a:pt x="331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81000" bIns="8100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07" name="Google Shape;1934;p36"/>
            <p:cNvSpPr/>
            <p:nvPr/>
          </p:nvSpPr>
          <p:spPr>
            <a:xfrm>
              <a:off x="485640" y="3294000"/>
              <a:ext cx="868320" cy="1842120"/>
            </a:xfrm>
            <a:custGeom>
              <a:avLst/>
              <a:gdLst>
                <a:gd name="textAreaLeft" fmla="*/ 0 w 868320"/>
                <a:gd name="textAreaRight" fmla="*/ 868680 w 868320"/>
                <a:gd name="textAreaTop" fmla="*/ 0 h 1842120"/>
                <a:gd name="textAreaBottom" fmla="*/ 1842480 h 1842120"/>
              </a:gdLst>
              <a:ahLst/>
              <a:cxnLst/>
              <a:rect l="textAreaLeft" t="textAreaTop" r="textAreaRight" b="textAreaBottom"/>
              <a:pathLst>
                <a:path w="52500" h="105991">
                  <a:moveTo>
                    <a:pt x="1258" y="1"/>
                  </a:moveTo>
                  <a:cubicBezTo>
                    <a:pt x="1053" y="1"/>
                    <a:pt x="936" y="15"/>
                    <a:pt x="936" y="15"/>
                  </a:cubicBezTo>
                  <a:lnTo>
                    <a:pt x="0" y="2579"/>
                  </a:lnTo>
                  <a:lnTo>
                    <a:pt x="15180" y="44009"/>
                  </a:lnTo>
                  <a:lnTo>
                    <a:pt x="49488" y="105990"/>
                  </a:lnTo>
                  <a:lnTo>
                    <a:pt x="52500" y="105990"/>
                  </a:lnTo>
                  <a:cubicBezTo>
                    <a:pt x="47860" y="97281"/>
                    <a:pt x="22140" y="49218"/>
                    <a:pt x="21244" y="47061"/>
                  </a:cubicBezTo>
                  <a:cubicBezTo>
                    <a:pt x="20308" y="44660"/>
                    <a:pt x="18843" y="44660"/>
                    <a:pt x="18355" y="43683"/>
                  </a:cubicBezTo>
                  <a:cubicBezTo>
                    <a:pt x="17907" y="42747"/>
                    <a:pt x="18518" y="38555"/>
                    <a:pt x="18355" y="35869"/>
                  </a:cubicBezTo>
                  <a:cubicBezTo>
                    <a:pt x="18233" y="33142"/>
                    <a:pt x="9401" y="7869"/>
                    <a:pt x="7000" y="3718"/>
                  </a:cubicBezTo>
                  <a:cubicBezTo>
                    <a:pt x="5059" y="304"/>
                    <a:pt x="2208" y="1"/>
                    <a:pt x="1258" y="1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08" name="Google Shape;1935;p36"/>
            <p:cNvSpPr/>
            <p:nvPr/>
          </p:nvSpPr>
          <p:spPr>
            <a:xfrm>
              <a:off x="479520" y="3288600"/>
              <a:ext cx="880560" cy="1854000"/>
            </a:xfrm>
            <a:custGeom>
              <a:avLst/>
              <a:gdLst>
                <a:gd name="textAreaLeft" fmla="*/ 0 w 880560"/>
                <a:gd name="textAreaRight" fmla="*/ 880920 w 880560"/>
                <a:gd name="textAreaTop" fmla="*/ 0 h 1854000"/>
                <a:gd name="textAreaBottom" fmla="*/ 1854360 h 1854000"/>
              </a:gdLst>
              <a:ahLst/>
              <a:cxnLst/>
              <a:rect l="textAreaLeft" t="textAreaTop" r="textAreaRight" b="textAreaBottom"/>
              <a:pathLst>
                <a:path w="53232" h="106668">
                  <a:moveTo>
                    <a:pt x="1669" y="651"/>
                  </a:moveTo>
                  <a:cubicBezTo>
                    <a:pt x="2116" y="651"/>
                    <a:pt x="3012" y="733"/>
                    <a:pt x="4029" y="1221"/>
                  </a:cubicBezTo>
                  <a:cubicBezTo>
                    <a:pt x="5006" y="1669"/>
                    <a:pt x="6145" y="2564"/>
                    <a:pt x="7081" y="4192"/>
                  </a:cubicBezTo>
                  <a:cubicBezTo>
                    <a:pt x="7651" y="5169"/>
                    <a:pt x="8669" y="7570"/>
                    <a:pt x="9849" y="10541"/>
                  </a:cubicBezTo>
                  <a:cubicBezTo>
                    <a:pt x="11558" y="15018"/>
                    <a:pt x="13674" y="20959"/>
                    <a:pt x="15384" y="26006"/>
                  </a:cubicBezTo>
                  <a:cubicBezTo>
                    <a:pt x="16238" y="28529"/>
                    <a:pt x="16971" y="30849"/>
                    <a:pt x="17500" y="32639"/>
                  </a:cubicBezTo>
                  <a:cubicBezTo>
                    <a:pt x="17785" y="33535"/>
                    <a:pt x="17988" y="34308"/>
                    <a:pt x="18151" y="34919"/>
                  </a:cubicBezTo>
                  <a:cubicBezTo>
                    <a:pt x="18314" y="35529"/>
                    <a:pt x="18395" y="35977"/>
                    <a:pt x="18395" y="36180"/>
                  </a:cubicBezTo>
                  <a:cubicBezTo>
                    <a:pt x="18436" y="36506"/>
                    <a:pt x="18436" y="36831"/>
                    <a:pt x="18436" y="37157"/>
                  </a:cubicBezTo>
                  <a:cubicBezTo>
                    <a:pt x="18436" y="38948"/>
                    <a:pt x="18232" y="41064"/>
                    <a:pt x="18232" y="42529"/>
                  </a:cubicBezTo>
                  <a:cubicBezTo>
                    <a:pt x="18232" y="42854"/>
                    <a:pt x="18232" y="43180"/>
                    <a:pt x="18273" y="43465"/>
                  </a:cubicBezTo>
                  <a:cubicBezTo>
                    <a:pt x="18314" y="43709"/>
                    <a:pt x="18355" y="43953"/>
                    <a:pt x="18436" y="44157"/>
                  </a:cubicBezTo>
                  <a:cubicBezTo>
                    <a:pt x="18599" y="44442"/>
                    <a:pt x="18802" y="44686"/>
                    <a:pt x="19046" y="44849"/>
                  </a:cubicBezTo>
                  <a:cubicBezTo>
                    <a:pt x="19413" y="45134"/>
                    <a:pt x="19779" y="45378"/>
                    <a:pt x="20186" y="45744"/>
                  </a:cubicBezTo>
                  <a:cubicBezTo>
                    <a:pt x="20552" y="46110"/>
                    <a:pt x="20959" y="46639"/>
                    <a:pt x="21285" y="47494"/>
                  </a:cubicBezTo>
                  <a:cubicBezTo>
                    <a:pt x="21366" y="47657"/>
                    <a:pt x="21529" y="47942"/>
                    <a:pt x="21773" y="48430"/>
                  </a:cubicBezTo>
                  <a:cubicBezTo>
                    <a:pt x="25248" y="55420"/>
                    <a:pt x="47383" y="96750"/>
                    <a:pt x="52319" y="105976"/>
                  </a:cubicBezTo>
                  <a:lnTo>
                    <a:pt x="50049" y="105976"/>
                  </a:lnTo>
                  <a:lnTo>
                    <a:pt x="15872" y="44197"/>
                  </a:lnTo>
                  <a:lnTo>
                    <a:pt x="692" y="2890"/>
                  </a:lnTo>
                  <a:lnTo>
                    <a:pt x="1547" y="659"/>
                  </a:lnTo>
                  <a:lnTo>
                    <a:pt x="1547" y="659"/>
                  </a:lnTo>
                  <a:cubicBezTo>
                    <a:pt x="1584" y="654"/>
                    <a:pt x="1625" y="651"/>
                    <a:pt x="1669" y="651"/>
                  </a:cubicBezTo>
                  <a:close/>
                  <a:moveTo>
                    <a:pt x="1262" y="0"/>
                  </a:moveTo>
                  <a:cubicBezTo>
                    <a:pt x="1140" y="41"/>
                    <a:pt x="1018" y="122"/>
                    <a:pt x="977" y="204"/>
                  </a:cubicBezTo>
                  <a:lnTo>
                    <a:pt x="41" y="2768"/>
                  </a:lnTo>
                  <a:cubicBezTo>
                    <a:pt x="0" y="2849"/>
                    <a:pt x="0" y="2931"/>
                    <a:pt x="41" y="3012"/>
                  </a:cubicBezTo>
                  <a:lnTo>
                    <a:pt x="15221" y="44442"/>
                  </a:lnTo>
                  <a:lnTo>
                    <a:pt x="15262" y="44482"/>
                  </a:lnTo>
                  <a:lnTo>
                    <a:pt x="49529" y="106464"/>
                  </a:lnTo>
                  <a:cubicBezTo>
                    <a:pt x="49610" y="106586"/>
                    <a:pt x="49732" y="106668"/>
                    <a:pt x="49854" y="106668"/>
                  </a:cubicBezTo>
                  <a:lnTo>
                    <a:pt x="52866" y="106668"/>
                  </a:lnTo>
                  <a:cubicBezTo>
                    <a:pt x="52988" y="106668"/>
                    <a:pt x="53110" y="106586"/>
                    <a:pt x="53191" y="106464"/>
                  </a:cubicBezTo>
                  <a:cubicBezTo>
                    <a:pt x="53232" y="106383"/>
                    <a:pt x="53232" y="106261"/>
                    <a:pt x="53191" y="106139"/>
                  </a:cubicBezTo>
                  <a:cubicBezTo>
                    <a:pt x="50872" y="101784"/>
                    <a:pt x="43261" y="87621"/>
                    <a:pt x="36139" y="74232"/>
                  </a:cubicBezTo>
                  <a:cubicBezTo>
                    <a:pt x="32558" y="67558"/>
                    <a:pt x="29139" y="61046"/>
                    <a:pt x="26535" y="56122"/>
                  </a:cubicBezTo>
                  <a:cubicBezTo>
                    <a:pt x="25232" y="53639"/>
                    <a:pt x="24134" y="51564"/>
                    <a:pt x="23320" y="50017"/>
                  </a:cubicBezTo>
                  <a:cubicBezTo>
                    <a:pt x="22913" y="49244"/>
                    <a:pt x="22587" y="48593"/>
                    <a:pt x="22384" y="48145"/>
                  </a:cubicBezTo>
                  <a:cubicBezTo>
                    <a:pt x="22139" y="47657"/>
                    <a:pt x="21977" y="47331"/>
                    <a:pt x="21936" y="47250"/>
                  </a:cubicBezTo>
                  <a:cubicBezTo>
                    <a:pt x="21448" y="45988"/>
                    <a:pt x="20796" y="45296"/>
                    <a:pt x="20227" y="44889"/>
                  </a:cubicBezTo>
                  <a:cubicBezTo>
                    <a:pt x="19942" y="44645"/>
                    <a:pt x="19657" y="44482"/>
                    <a:pt x="19453" y="44320"/>
                  </a:cubicBezTo>
                  <a:cubicBezTo>
                    <a:pt x="19250" y="44157"/>
                    <a:pt x="19128" y="44035"/>
                    <a:pt x="19046" y="43831"/>
                  </a:cubicBezTo>
                  <a:cubicBezTo>
                    <a:pt x="19006" y="43791"/>
                    <a:pt x="18965" y="43628"/>
                    <a:pt x="18924" y="43384"/>
                  </a:cubicBezTo>
                  <a:cubicBezTo>
                    <a:pt x="18924" y="43139"/>
                    <a:pt x="18884" y="42854"/>
                    <a:pt x="18884" y="42529"/>
                  </a:cubicBezTo>
                  <a:cubicBezTo>
                    <a:pt x="18884" y="41105"/>
                    <a:pt x="19087" y="38988"/>
                    <a:pt x="19087" y="37157"/>
                  </a:cubicBezTo>
                  <a:cubicBezTo>
                    <a:pt x="19087" y="36831"/>
                    <a:pt x="19087" y="36465"/>
                    <a:pt x="19087" y="36139"/>
                  </a:cubicBezTo>
                  <a:cubicBezTo>
                    <a:pt x="19046" y="35732"/>
                    <a:pt x="18884" y="35041"/>
                    <a:pt x="18639" y="34105"/>
                  </a:cubicBezTo>
                  <a:cubicBezTo>
                    <a:pt x="17703" y="30727"/>
                    <a:pt x="15506" y="24093"/>
                    <a:pt x="13267" y="17826"/>
                  </a:cubicBezTo>
                  <a:cubicBezTo>
                    <a:pt x="12128" y="14692"/>
                    <a:pt x="11029" y="11680"/>
                    <a:pt x="10052" y="9198"/>
                  </a:cubicBezTo>
                  <a:cubicBezTo>
                    <a:pt x="9035" y="6715"/>
                    <a:pt x="8221" y="4803"/>
                    <a:pt x="7692" y="3867"/>
                  </a:cubicBezTo>
                  <a:cubicBezTo>
                    <a:pt x="6674" y="2117"/>
                    <a:pt x="5413" y="1140"/>
                    <a:pt x="4314" y="611"/>
                  </a:cubicBezTo>
                  <a:cubicBezTo>
                    <a:pt x="3175" y="82"/>
                    <a:pt x="2198" y="0"/>
                    <a:pt x="1669" y="0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09" name="Google Shape;1936;p36"/>
            <p:cNvSpPr/>
            <p:nvPr/>
          </p:nvSpPr>
          <p:spPr>
            <a:xfrm>
              <a:off x="154080" y="3270600"/>
              <a:ext cx="1149840" cy="1865880"/>
            </a:xfrm>
            <a:custGeom>
              <a:avLst/>
              <a:gdLst>
                <a:gd name="textAreaLeft" fmla="*/ 0 w 1149840"/>
                <a:gd name="textAreaRight" fmla="*/ 1150200 w 1149840"/>
                <a:gd name="textAreaTop" fmla="*/ 0 h 1865880"/>
                <a:gd name="textAreaBottom" fmla="*/ 1866240 h 1865880"/>
              </a:gdLst>
              <a:ahLst/>
              <a:cxnLst/>
              <a:rect l="textAreaLeft" t="textAreaTop" r="textAreaRight" b="textAreaBottom"/>
              <a:pathLst>
                <a:path w="69512" h="107351">
                  <a:moveTo>
                    <a:pt x="12680" y="0"/>
                  </a:moveTo>
                  <a:cubicBezTo>
                    <a:pt x="9524" y="0"/>
                    <a:pt x="6256" y="324"/>
                    <a:pt x="4314" y="927"/>
                  </a:cubicBezTo>
                  <a:cubicBezTo>
                    <a:pt x="163" y="2189"/>
                    <a:pt x="0" y="2677"/>
                    <a:pt x="163" y="5404"/>
                  </a:cubicBezTo>
                  <a:cubicBezTo>
                    <a:pt x="326" y="8090"/>
                    <a:pt x="3663" y="33404"/>
                    <a:pt x="9931" y="47933"/>
                  </a:cubicBezTo>
                  <a:cubicBezTo>
                    <a:pt x="16239" y="62502"/>
                    <a:pt x="34186" y="103362"/>
                    <a:pt x="35692" y="107350"/>
                  </a:cubicBezTo>
                  <a:lnTo>
                    <a:pt x="69511" y="107350"/>
                  </a:lnTo>
                  <a:cubicBezTo>
                    <a:pt x="65523" y="100228"/>
                    <a:pt x="41918" y="57578"/>
                    <a:pt x="36953" y="44107"/>
                  </a:cubicBezTo>
                  <a:cubicBezTo>
                    <a:pt x="31541" y="29375"/>
                    <a:pt x="23035" y="3166"/>
                    <a:pt x="20959" y="1375"/>
                  </a:cubicBezTo>
                  <a:cubicBezTo>
                    <a:pt x="19845" y="435"/>
                    <a:pt x="16338" y="0"/>
                    <a:pt x="12680" y="0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10" name="Google Shape;1937;p36"/>
            <p:cNvSpPr/>
            <p:nvPr/>
          </p:nvSpPr>
          <p:spPr>
            <a:xfrm>
              <a:off x="150840" y="3264840"/>
              <a:ext cx="1158480" cy="1878120"/>
            </a:xfrm>
            <a:custGeom>
              <a:avLst/>
              <a:gdLst>
                <a:gd name="textAreaLeft" fmla="*/ 0 w 1158480"/>
                <a:gd name="textAreaRight" fmla="*/ 1158840 w 1158480"/>
                <a:gd name="textAreaTop" fmla="*/ 0 h 1878120"/>
                <a:gd name="textAreaBottom" fmla="*/ 1878480 h 1878120"/>
              </a:gdLst>
              <a:ahLst/>
              <a:cxnLst/>
              <a:rect l="textAreaLeft" t="textAreaTop" r="textAreaRight" b="textAreaBottom"/>
              <a:pathLst>
                <a:path w="70040" h="108052">
                  <a:moveTo>
                    <a:pt x="12820" y="692"/>
                  </a:moveTo>
                  <a:cubicBezTo>
                    <a:pt x="14651" y="692"/>
                    <a:pt x="16442" y="774"/>
                    <a:pt x="17907" y="1018"/>
                  </a:cubicBezTo>
                  <a:cubicBezTo>
                    <a:pt x="18639" y="1140"/>
                    <a:pt x="19290" y="1262"/>
                    <a:pt x="19819" y="1425"/>
                  </a:cubicBezTo>
                  <a:cubicBezTo>
                    <a:pt x="20349" y="1588"/>
                    <a:pt x="20715" y="1791"/>
                    <a:pt x="20959" y="1995"/>
                  </a:cubicBezTo>
                  <a:cubicBezTo>
                    <a:pt x="21040" y="2035"/>
                    <a:pt x="21162" y="2239"/>
                    <a:pt x="21325" y="2524"/>
                  </a:cubicBezTo>
                  <a:cubicBezTo>
                    <a:pt x="21976" y="3541"/>
                    <a:pt x="22953" y="5861"/>
                    <a:pt x="24133" y="8954"/>
                  </a:cubicBezTo>
                  <a:cubicBezTo>
                    <a:pt x="27674" y="18152"/>
                    <a:pt x="33005" y="34186"/>
                    <a:pt x="36831" y="44564"/>
                  </a:cubicBezTo>
                  <a:cubicBezTo>
                    <a:pt x="39354" y="51320"/>
                    <a:pt x="46476" y="65360"/>
                    <a:pt x="53517" y="78587"/>
                  </a:cubicBezTo>
                  <a:cubicBezTo>
                    <a:pt x="60228" y="91267"/>
                    <a:pt x="66826" y="103237"/>
                    <a:pt x="69117" y="107360"/>
                  </a:cubicBezTo>
                  <a:lnTo>
                    <a:pt x="36104" y="107360"/>
                  </a:lnTo>
                  <a:cubicBezTo>
                    <a:pt x="35648" y="106153"/>
                    <a:pt x="34312" y="102978"/>
                    <a:pt x="32436" y="98651"/>
                  </a:cubicBezTo>
                  <a:cubicBezTo>
                    <a:pt x="26453" y="84773"/>
                    <a:pt x="15180" y="59093"/>
                    <a:pt x="10459" y="48145"/>
                  </a:cubicBezTo>
                  <a:cubicBezTo>
                    <a:pt x="7325" y="40901"/>
                    <a:pt x="4924" y="30971"/>
                    <a:pt x="3296" y="22506"/>
                  </a:cubicBezTo>
                  <a:cubicBezTo>
                    <a:pt x="2483" y="18274"/>
                    <a:pt x="1872" y="14407"/>
                    <a:pt x="1424" y="11437"/>
                  </a:cubicBezTo>
                  <a:cubicBezTo>
                    <a:pt x="977" y="8466"/>
                    <a:pt x="773" y="6349"/>
                    <a:pt x="733" y="5698"/>
                  </a:cubicBezTo>
                  <a:cubicBezTo>
                    <a:pt x="692" y="5332"/>
                    <a:pt x="692" y="5006"/>
                    <a:pt x="692" y="4721"/>
                  </a:cubicBezTo>
                  <a:cubicBezTo>
                    <a:pt x="692" y="4274"/>
                    <a:pt x="733" y="3908"/>
                    <a:pt x="814" y="3663"/>
                  </a:cubicBezTo>
                  <a:cubicBezTo>
                    <a:pt x="936" y="3256"/>
                    <a:pt x="1221" y="2971"/>
                    <a:pt x="1791" y="2646"/>
                  </a:cubicBezTo>
                  <a:cubicBezTo>
                    <a:pt x="2401" y="2320"/>
                    <a:pt x="3296" y="1995"/>
                    <a:pt x="4639" y="1588"/>
                  </a:cubicBezTo>
                  <a:cubicBezTo>
                    <a:pt x="6471" y="1018"/>
                    <a:pt x="9727" y="692"/>
                    <a:pt x="12820" y="692"/>
                  </a:cubicBezTo>
                  <a:close/>
                  <a:moveTo>
                    <a:pt x="12820" y="1"/>
                  </a:moveTo>
                  <a:cubicBezTo>
                    <a:pt x="9645" y="1"/>
                    <a:pt x="6430" y="326"/>
                    <a:pt x="4436" y="937"/>
                  </a:cubicBezTo>
                  <a:cubicBezTo>
                    <a:pt x="2645" y="1466"/>
                    <a:pt x="1546" y="1873"/>
                    <a:pt x="895" y="2442"/>
                  </a:cubicBezTo>
                  <a:cubicBezTo>
                    <a:pt x="529" y="2727"/>
                    <a:pt x="285" y="3053"/>
                    <a:pt x="163" y="3419"/>
                  </a:cubicBezTo>
                  <a:cubicBezTo>
                    <a:pt x="41" y="3826"/>
                    <a:pt x="0" y="4233"/>
                    <a:pt x="0" y="4721"/>
                  </a:cubicBezTo>
                  <a:cubicBezTo>
                    <a:pt x="0" y="5006"/>
                    <a:pt x="0" y="5373"/>
                    <a:pt x="41" y="5739"/>
                  </a:cubicBezTo>
                  <a:cubicBezTo>
                    <a:pt x="81" y="6431"/>
                    <a:pt x="326" y="8547"/>
                    <a:pt x="733" y="11518"/>
                  </a:cubicBezTo>
                  <a:cubicBezTo>
                    <a:pt x="2035" y="20471"/>
                    <a:pt x="5087" y="37442"/>
                    <a:pt x="9849" y="48390"/>
                  </a:cubicBezTo>
                  <a:cubicBezTo>
                    <a:pt x="12982" y="55715"/>
                    <a:pt x="19046" y="69552"/>
                    <a:pt x="24500" y="82087"/>
                  </a:cubicBezTo>
                  <a:cubicBezTo>
                    <a:pt x="27226" y="88354"/>
                    <a:pt x="29831" y="94296"/>
                    <a:pt x="31825" y="98895"/>
                  </a:cubicBezTo>
                  <a:cubicBezTo>
                    <a:pt x="33779" y="103534"/>
                    <a:pt x="35203" y="106831"/>
                    <a:pt x="35569" y="107808"/>
                  </a:cubicBezTo>
                  <a:cubicBezTo>
                    <a:pt x="35610" y="107930"/>
                    <a:pt x="35732" y="108052"/>
                    <a:pt x="35895" y="108052"/>
                  </a:cubicBezTo>
                  <a:lnTo>
                    <a:pt x="69714" y="108052"/>
                  </a:lnTo>
                  <a:cubicBezTo>
                    <a:pt x="69795" y="108052"/>
                    <a:pt x="69918" y="107970"/>
                    <a:pt x="69999" y="107848"/>
                  </a:cubicBezTo>
                  <a:cubicBezTo>
                    <a:pt x="70040" y="107767"/>
                    <a:pt x="70040" y="107645"/>
                    <a:pt x="69999" y="107523"/>
                  </a:cubicBezTo>
                  <a:cubicBezTo>
                    <a:pt x="68005" y="103941"/>
                    <a:pt x="61127" y="91488"/>
                    <a:pt x="54086" y="78261"/>
                  </a:cubicBezTo>
                  <a:cubicBezTo>
                    <a:pt x="47087" y="65035"/>
                    <a:pt x="39965" y="50994"/>
                    <a:pt x="37482" y="44320"/>
                  </a:cubicBezTo>
                  <a:cubicBezTo>
                    <a:pt x="34755" y="36954"/>
                    <a:pt x="31296" y="26739"/>
                    <a:pt x="28244" y="18111"/>
                  </a:cubicBezTo>
                  <a:cubicBezTo>
                    <a:pt x="26697" y="13797"/>
                    <a:pt x="25273" y="9890"/>
                    <a:pt x="24093" y="6960"/>
                  </a:cubicBezTo>
                  <a:cubicBezTo>
                    <a:pt x="23523" y="5454"/>
                    <a:pt x="22994" y="4233"/>
                    <a:pt x="22546" y="3297"/>
                  </a:cubicBezTo>
                  <a:cubicBezTo>
                    <a:pt x="22302" y="2849"/>
                    <a:pt x="22099" y="2483"/>
                    <a:pt x="21936" y="2158"/>
                  </a:cubicBezTo>
                  <a:cubicBezTo>
                    <a:pt x="21732" y="1832"/>
                    <a:pt x="21569" y="1628"/>
                    <a:pt x="21407" y="1466"/>
                  </a:cubicBezTo>
                  <a:cubicBezTo>
                    <a:pt x="21040" y="1181"/>
                    <a:pt x="20593" y="977"/>
                    <a:pt x="20023" y="774"/>
                  </a:cubicBezTo>
                  <a:cubicBezTo>
                    <a:pt x="18314" y="245"/>
                    <a:pt x="15587" y="1"/>
                    <a:pt x="12820" y="1"/>
                  </a:cubicBezTo>
                  <a:close/>
                </a:path>
              </a:pathLst>
            </a:custGeom>
            <a:solidFill>
              <a:srgbClr val="49494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11" name="Google Shape;1938;p36"/>
            <p:cNvSpPr/>
            <p:nvPr/>
          </p:nvSpPr>
          <p:spPr>
            <a:xfrm>
              <a:off x="519120" y="5136840"/>
              <a:ext cx="4047120" cy="360"/>
            </a:xfrm>
            <a:custGeom>
              <a:avLst/>
              <a:gdLst>
                <a:gd name="textAreaLeft" fmla="*/ 0 w 4047120"/>
                <a:gd name="textAreaRight" fmla="*/ 4047480 w 4047120"/>
                <a:gd name="textAreaTop" fmla="*/ 0 h 360"/>
                <a:gd name="textAreaBottom" fmla="*/ 720 h 360"/>
              </a:gdLst>
              <a:ahLst/>
              <a:cxnLst/>
              <a:rect l="textAreaLeft" t="textAreaTop" r="textAreaRight" b="textAreaBottom"/>
              <a:pathLst>
                <a:path w="244590" h="1">
                  <a:moveTo>
                    <a:pt x="0" y="0"/>
                  </a:moveTo>
                  <a:lnTo>
                    <a:pt x="244590" y="0"/>
                  </a:lnTo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360" bIns="36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12" name="Google Shape;1939;p36"/>
            <p:cNvSpPr/>
            <p:nvPr/>
          </p:nvSpPr>
          <p:spPr>
            <a:xfrm>
              <a:off x="513000" y="5131080"/>
              <a:ext cx="4058280" cy="11520"/>
            </a:xfrm>
            <a:custGeom>
              <a:avLst/>
              <a:gdLst>
                <a:gd name="textAreaLeft" fmla="*/ 0 w 4058280"/>
                <a:gd name="textAreaRight" fmla="*/ 4058640 w 4058280"/>
                <a:gd name="textAreaTop" fmla="*/ 0 h 11520"/>
                <a:gd name="textAreaBottom" fmla="*/ 11880 h 11520"/>
              </a:gdLst>
              <a:ahLst/>
              <a:cxnLst/>
              <a:rect l="textAreaLeft" t="textAreaTop" r="textAreaRight" b="textAreaBottom"/>
              <a:pathLst>
                <a:path w="245282" h="693">
                  <a:moveTo>
                    <a:pt x="366" y="1"/>
                  </a:moveTo>
                  <a:cubicBezTo>
                    <a:pt x="163" y="1"/>
                    <a:pt x="0" y="164"/>
                    <a:pt x="0" y="326"/>
                  </a:cubicBezTo>
                  <a:cubicBezTo>
                    <a:pt x="0" y="530"/>
                    <a:pt x="163" y="693"/>
                    <a:pt x="366" y="693"/>
                  </a:cubicBezTo>
                  <a:lnTo>
                    <a:pt x="244956" y="693"/>
                  </a:lnTo>
                  <a:cubicBezTo>
                    <a:pt x="245159" y="693"/>
                    <a:pt x="245281" y="530"/>
                    <a:pt x="245281" y="326"/>
                  </a:cubicBezTo>
                  <a:cubicBezTo>
                    <a:pt x="245281" y="164"/>
                    <a:pt x="245159" y="1"/>
                    <a:pt x="244956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5760" bIns="576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</p:grpSp>
      <p:sp>
        <p:nvSpPr>
          <p:cNvPr id="413" name="Прямоугольник 412"/>
          <p:cNvSpPr/>
          <p:nvPr/>
        </p:nvSpPr>
        <p:spPr>
          <a:xfrm>
            <a:off x="4466676" y="1843092"/>
            <a:ext cx="4476251" cy="111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>
            <a:normAutofit fontScale="70000" lnSpcReduction="20000"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4400" b="0" u="none" strike="noStrike" dirty="0">
                <a:solidFill>
                  <a:srgbClr val="494949"/>
                </a:solidFill>
                <a:effectLst/>
                <a:uFillTx/>
                <a:latin typeface="Fjalla One"/>
              </a:rPr>
              <a:t>Наставничество. Практические формы.</a:t>
            </a:r>
            <a:endParaRPr lang="en-US" sz="44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414" name="Прямоугольник 413"/>
          <p:cNvSpPr/>
          <p:nvPr/>
        </p:nvSpPr>
        <p:spPr>
          <a:xfrm>
            <a:off x="4758710" y="4112900"/>
            <a:ext cx="408600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85000" lnSpcReduction="20000"/>
          </a:bodyPr>
          <a:lstStyle/>
          <a:p>
            <a:pPr algn="r" defTabSz="914400">
              <a:lnSpc>
                <a:spcPct val="150000"/>
              </a:lnSpc>
              <a:tabLst>
                <a:tab pos="0" algn="l"/>
              </a:tabLst>
            </a:pPr>
            <a:endParaRPr lang="ru-RU" dirty="0">
              <a:solidFill>
                <a:srgbClr val="77C6FC"/>
              </a:solidFill>
              <a:latin typeface="OpenSymbol"/>
            </a:endParaRPr>
          </a:p>
          <a:p>
            <a:pPr algn="r" defTabSz="914400">
              <a:lnSpc>
                <a:spcPct val="150000"/>
              </a:lnSpc>
              <a:tabLst>
                <a:tab pos="0" algn="l"/>
              </a:tabLst>
            </a:pPr>
            <a:r>
              <a:rPr lang="ru-RU" sz="1800" b="1" u="none" strike="noStrike" dirty="0">
                <a:effectLst/>
                <a:uFillTx/>
                <a:latin typeface="OpenSymbol"/>
                <a:ea typeface="Segoe UI Symbol" panose="020B0502040204020203" pitchFamily="34" charset="0"/>
              </a:rPr>
              <a:t>Иванова Елена Владимировна</a:t>
            </a:r>
            <a:endParaRPr lang="en-US" sz="1800" b="1" u="none" strike="noStrike" dirty="0">
              <a:effectLst/>
              <a:uFillTx/>
              <a:latin typeface="Segoe UI Symbol" panose="020B0502040204020203" pitchFamily="34" charset="0"/>
              <a:ea typeface="Segoe UI Symbol" panose="020B0502040204020203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5" name="Google Shape;2218;p40"/>
          <p:cNvGrpSpPr/>
          <p:nvPr/>
        </p:nvGrpSpPr>
        <p:grpSpPr>
          <a:xfrm>
            <a:off x="3471840" y="466200"/>
            <a:ext cx="1929202" cy="1678680"/>
            <a:chOff x="3732480" y="527040"/>
            <a:chExt cx="1929202" cy="1678680"/>
          </a:xfrm>
        </p:grpSpPr>
        <p:sp>
          <p:nvSpPr>
            <p:cNvPr id="416" name="Google Shape;2219;p40"/>
            <p:cNvSpPr/>
            <p:nvPr/>
          </p:nvSpPr>
          <p:spPr>
            <a:xfrm>
              <a:off x="3732480" y="527040"/>
              <a:ext cx="1678680" cy="1678680"/>
            </a:xfrm>
            <a:prstGeom prst="ellipse">
              <a:avLst/>
            </a:prstGeom>
            <a:solidFill>
              <a:srgbClr val="77C6FC"/>
            </a:solidFill>
            <a:ln w="9525">
              <a:solidFill>
                <a:srgbClr val="494949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17" name="Google Shape;2220;p40"/>
            <p:cNvSpPr/>
            <p:nvPr/>
          </p:nvSpPr>
          <p:spPr>
            <a:xfrm>
              <a:off x="4431202" y="821160"/>
              <a:ext cx="1230480" cy="123048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494949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</p:grpSp>
      <p:grpSp>
        <p:nvGrpSpPr>
          <p:cNvPr id="418" name="Google Shape;2221;p40"/>
          <p:cNvGrpSpPr/>
          <p:nvPr/>
        </p:nvGrpSpPr>
        <p:grpSpPr>
          <a:xfrm>
            <a:off x="4436441" y="1108800"/>
            <a:ext cx="591120" cy="590400"/>
            <a:chOff x="4276440" y="1071000"/>
            <a:chExt cx="591120" cy="590400"/>
          </a:xfrm>
        </p:grpSpPr>
        <p:sp>
          <p:nvSpPr>
            <p:cNvPr id="419" name="Google Shape;2222;p40"/>
            <p:cNvSpPr/>
            <p:nvPr/>
          </p:nvSpPr>
          <p:spPr>
            <a:xfrm>
              <a:off x="4276440" y="1073520"/>
              <a:ext cx="591120" cy="587880"/>
            </a:xfrm>
            <a:custGeom>
              <a:avLst/>
              <a:gdLst>
                <a:gd name="textAreaLeft" fmla="*/ 0 w 591120"/>
                <a:gd name="textAreaRight" fmla="*/ 591480 w 591120"/>
                <a:gd name="textAreaTop" fmla="*/ 0 h 587880"/>
                <a:gd name="textAreaBottom" fmla="*/ 588240 h 587880"/>
              </a:gdLst>
              <a:ahLst/>
              <a:cxnLst/>
              <a:rect l="textAreaLeft" t="textAreaTop" r="textAreaRight" b="textAreaBottom"/>
              <a:pathLst>
                <a:path w="209550" h="208413">
                  <a:moveTo>
                    <a:pt x="149830" y="7449"/>
                  </a:moveTo>
                  <a:lnTo>
                    <a:pt x="163530" y="9379"/>
                  </a:lnTo>
                  <a:lnTo>
                    <a:pt x="162179" y="19412"/>
                  </a:lnTo>
                  <a:cubicBezTo>
                    <a:pt x="161311" y="25105"/>
                    <a:pt x="165267" y="30411"/>
                    <a:pt x="170959" y="31279"/>
                  </a:cubicBezTo>
                  <a:cubicBezTo>
                    <a:pt x="171435" y="31345"/>
                    <a:pt x="171909" y="31377"/>
                    <a:pt x="172378" y="31377"/>
                  </a:cubicBezTo>
                  <a:cubicBezTo>
                    <a:pt x="174663" y="31377"/>
                    <a:pt x="176836" y="30614"/>
                    <a:pt x="178677" y="29253"/>
                  </a:cubicBezTo>
                  <a:lnTo>
                    <a:pt x="186878" y="23175"/>
                  </a:lnTo>
                  <a:lnTo>
                    <a:pt x="195175" y="34270"/>
                  </a:lnTo>
                  <a:lnTo>
                    <a:pt x="187071" y="40348"/>
                  </a:lnTo>
                  <a:cubicBezTo>
                    <a:pt x="182440" y="43821"/>
                    <a:pt x="181475" y="50382"/>
                    <a:pt x="184948" y="54916"/>
                  </a:cubicBezTo>
                  <a:cubicBezTo>
                    <a:pt x="186588" y="57135"/>
                    <a:pt x="189097" y="58679"/>
                    <a:pt x="191798" y="59065"/>
                  </a:cubicBezTo>
                  <a:lnTo>
                    <a:pt x="201832" y="60415"/>
                  </a:lnTo>
                  <a:lnTo>
                    <a:pt x="199902" y="74212"/>
                  </a:lnTo>
                  <a:lnTo>
                    <a:pt x="189869" y="72765"/>
                  </a:lnTo>
                  <a:cubicBezTo>
                    <a:pt x="189391" y="72700"/>
                    <a:pt x="188917" y="72668"/>
                    <a:pt x="188447" y="72668"/>
                  </a:cubicBezTo>
                  <a:cubicBezTo>
                    <a:pt x="183318" y="72668"/>
                    <a:pt x="178797" y="76426"/>
                    <a:pt x="178002" y="81641"/>
                  </a:cubicBezTo>
                  <a:cubicBezTo>
                    <a:pt x="177616" y="84342"/>
                    <a:pt x="178388" y="87140"/>
                    <a:pt x="180028" y="89359"/>
                  </a:cubicBezTo>
                  <a:lnTo>
                    <a:pt x="186106" y="97463"/>
                  </a:lnTo>
                  <a:lnTo>
                    <a:pt x="175011" y="105760"/>
                  </a:lnTo>
                  <a:lnTo>
                    <a:pt x="168933" y="97656"/>
                  </a:lnTo>
                  <a:cubicBezTo>
                    <a:pt x="166888" y="94930"/>
                    <a:pt x="163773" y="93507"/>
                    <a:pt x="160632" y="93507"/>
                  </a:cubicBezTo>
                  <a:cubicBezTo>
                    <a:pt x="158437" y="93507"/>
                    <a:pt x="156230" y="94201"/>
                    <a:pt x="154365" y="95630"/>
                  </a:cubicBezTo>
                  <a:cubicBezTo>
                    <a:pt x="152146" y="97270"/>
                    <a:pt x="150698" y="99682"/>
                    <a:pt x="150216" y="102480"/>
                  </a:cubicBezTo>
                  <a:lnTo>
                    <a:pt x="148865" y="112514"/>
                  </a:lnTo>
                  <a:lnTo>
                    <a:pt x="135069" y="110584"/>
                  </a:lnTo>
                  <a:lnTo>
                    <a:pt x="136516" y="100454"/>
                  </a:lnTo>
                  <a:cubicBezTo>
                    <a:pt x="137385" y="94762"/>
                    <a:pt x="133429" y="89552"/>
                    <a:pt x="127737" y="88683"/>
                  </a:cubicBezTo>
                  <a:cubicBezTo>
                    <a:pt x="127260" y="88618"/>
                    <a:pt x="126787" y="88586"/>
                    <a:pt x="126318" y="88586"/>
                  </a:cubicBezTo>
                  <a:cubicBezTo>
                    <a:pt x="124033" y="88586"/>
                    <a:pt x="121860" y="89349"/>
                    <a:pt x="120019" y="90710"/>
                  </a:cubicBezTo>
                  <a:lnTo>
                    <a:pt x="111818" y="96788"/>
                  </a:lnTo>
                  <a:lnTo>
                    <a:pt x="103521" y="85693"/>
                  </a:lnTo>
                  <a:lnTo>
                    <a:pt x="111625" y="79615"/>
                  </a:lnTo>
                  <a:cubicBezTo>
                    <a:pt x="116256" y="76141"/>
                    <a:pt x="117221" y="69581"/>
                    <a:pt x="113747" y="64950"/>
                  </a:cubicBezTo>
                  <a:cubicBezTo>
                    <a:pt x="112107" y="62731"/>
                    <a:pt x="109599" y="61284"/>
                    <a:pt x="106898" y="60898"/>
                  </a:cubicBezTo>
                  <a:lnTo>
                    <a:pt x="96767" y="59451"/>
                  </a:lnTo>
                  <a:lnTo>
                    <a:pt x="98793" y="45751"/>
                  </a:lnTo>
                  <a:lnTo>
                    <a:pt x="108827" y="47198"/>
                  </a:lnTo>
                  <a:cubicBezTo>
                    <a:pt x="109304" y="47263"/>
                    <a:pt x="109779" y="47294"/>
                    <a:pt x="110248" y="47294"/>
                  </a:cubicBezTo>
                  <a:cubicBezTo>
                    <a:pt x="115377" y="47294"/>
                    <a:pt x="119890" y="43537"/>
                    <a:pt x="120597" y="38322"/>
                  </a:cubicBezTo>
                  <a:cubicBezTo>
                    <a:pt x="120983" y="35621"/>
                    <a:pt x="120308" y="32823"/>
                    <a:pt x="118668" y="30604"/>
                  </a:cubicBezTo>
                  <a:lnTo>
                    <a:pt x="112493" y="22500"/>
                  </a:lnTo>
                  <a:lnTo>
                    <a:pt x="123588" y="14106"/>
                  </a:lnTo>
                  <a:lnTo>
                    <a:pt x="129763" y="22307"/>
                  </a:lnTo>
                  <a:cubicBezTo>
                    <a:pt x="131820" y="24993"/>
                    <a:pt x="134928" y="26427"/>
                    <a:pt x="138082" y="26427"/>
                  </a:cubicBezTo>
                  <a:cubicBezTo>
                    <a:pt x="140252" y="26427"/>
                    <a:pt x="142444" y="25748"/>
                    <a:pt x="144331" y="24333"/>
                  </a:cubicBezTo>
                  <a:cubicBezTo>
                    <a:pt x="146550" y="22693"/>
                    <a:pt x="147997" y="20184"/>
                    <a:pt x="148383" y="17483"/>
                  </a:cubicBezTo>
                  <a:lnTo>
                    <a:pt x="149830" y="7449"/>
                  </a:lnTo>
                  <a:close/>
                  <a:moveTo>
                    <a:pt x="45248" y="107690"/>
                  </a:moveTo>
                  <a:cubicBezTo>
                    <a:pt x="48432" y="114540"/>
                    <a:pt x="52870" y="120811"/>
                    <a:pt x="58176" y="126213"/>
                  </a:cubicBezTo>
                  <a:cubicBezTo>
                    <a:pt x="56131" y="131893"/>
                    <a:pt x="50817" y="135433"/>
                    <a:pt x="45127" y="135433"/>
                  </a:cubicBezTo>
                  <a:cubicBezTo>
                    <a:pt x="43568" y="135433"/>
                    <a:pt x="41980" y="135167"/>
                    <a:pt x="40424" y="134607"/>
                  </a:cubicBezTo>
                  <a:cubicBezTo>
                    <a:pt x="33188" y="132002"/>
                    <a:pt x="29426" y="124091"/>
                    <a:pt x="32031" y="116855"/>
                  </a:cubicBezTo>
                  <a:cubicBezTo>
                    <a:pt x="34057" y="111356"/>
                    <a:pt x="39267" y="107690"/>
                    <a:pt x="45152" y="107690"/>
                  </a:cubicBezTo>
                  <a:close/>
                  <a:moveTo>
                    <a:pt x="39845" y="89166"/>
                  </a:moveTo>
                  <a:cubicBezTo>
                    <a:pt x="40328" y="93121"/>
                    <a:pt x="41293" y="97077"/>
                    <a:pt x="42547" y="100936"/>
                  </a:cubicBezTo>
                  <a:cubicBezTo>
                    <a:pt x="31162" y="102287"/>
                    <a:pt x="22962" y="112610"/>
                    <a:pt x="24312" y="124091"/>
                  </a:cubicBezTo>
                  <a:cubicBezTo>
                    <a:pt x="25565" y="134650"/>
                    <a:pt x="34620" y="142471"/>
                    <a:pt x="45011" y="142471"/>
                  </a:cubicBezTo>
                  <a:cubicBezTo>
                    <a:pt x="45822" y="142471"/>
                    <a:pt x="46642" y="142423"/>
                    <a:pt x="47467" y="142325"/>
                  </a:cubicBezTo>
                  <a:cubicBezTo>
                    <a:pt x="54414" y="141457"/>
                    <a:pt x="60395" y="137308"/>
                    <a:pt x="63579" y="131134"/>
                  </a:cubicBezTo>
                  <a:cubicBezTo>
                    <a:pt x="65412" y="132677"/>
                    <a:pt x="67438" y="134125"/>
                    <a:pt x="69464" y="135475"/>
                  </a:cubicBezTo>
                  <a:cubicBezTo>
                    <a:pt x="72744" y="137501"/>
                    <a:pt x="75253" y="140685"/>
                    <a:pt x="76507" y="144351"/>
                  </a:cubicBezTo>
                  <a:lnTo>
                    <a:pt x="69078" y="151780"/>
                  </a:lnTo>
                  <a:lnTo>
                    <a:pt x="61842" y="146763"/>
                  </a:lnTo>
                  <a:cubicBezTo>
                    <a:pt x="60637" y="145960"/>
                    <a:pt x="59266" y="145571"/>
                    <a:pt x="57911" y="145571"/>
                  </a:cubicBezTo>
                  <a:cubicBezTo>
                    <a:pt x="55689" y="145571"/>
                    <a:pt x="53513" y="146618"/>
                    <a:pt x="52195" y="148596"/>
                  </a:cubicBezTo>
                  <a:cubicBezTo>
                    <a:pt x="51616" y="149368"/>
                    <a:pt x="51326" y="150236"/>
                    <a:pt x="51133" y="151105"/>
                  </a:cubicBezTo>
                  <a:lnTo>
                    <a:pt x="49300" y="159788"/>
                  </a:lnTo>
                  <a:lnTo>
                    <a:pt x="41003" y="159788"/>
                  </a:lnTo>
                  <a:lnTo>
                    <a:pt x="39170" y="151105"/>
                  </a:lnTo>
                  <a:cubicBezTo>
                    <a:pt x="38495" y="147815"/>
                    <a:pt x="35608" y="145558"/>
                    <a:pt x="32379" y="145558"/>
                  </a:cubicBezTo>
                  <a:cubicBezTo>
                    <a:pt x="31914" y="145558"/>
                    <a:pt x="31443" y="145605"/>
                    <a:pt x="30969" y="145702"/>
                  </a:cubicBezTo>
                  <a:cubicBezTo>
                    <a:pt x="30101" y="145895"/>
                    <a:pt x="29233" y="146281"/>
                    <a:pt x="28461" y="146860"/>
                  </a:cubicBezTo>
                  <a:lnTo>
                    <a:pt x="21225" y="151780"/>
                  </a:lnTo>
                  <a:lnTo>
                    <a:pt x="14954" y="145509"/>
                  </a:lnTo>
                  <a:lnTo>
                    <a:pt x="19874" y="138273"/>
                  </a:lnTo>
                  <a:cubicBezTo>
                    <a:pt x="22093" y="135089"/>
                    <a:pt x="21322" y="130748"/>
                    <a:pt x="18138" y="128625"/>
                  </a:cubicBezTo>
                  <a:cubicBezTo>
                    <a:pt x="17366" y="128046"/>
                    <a:pt x="16498" y="127661"/>
                    <a:pt x="15629" y="127468"/>
                  </a:cubicBezTo>
                  <a:lnTo>
                    <a:pt x="6946" y="125731"/>
                  </a:lnTo>
                  <a:lnTo>
                    <a:pt x="6946" y="117434"/>
                  </a:lnTo>
                  <a:lnTo>
                    <a:pt x="15629" y="115601"/>
                  </a:lnTo>
                  <a:cubicBezTo>
                    <a:pt x="19392" y="114829"/>
                    <a:pt x="21708" y="111163"/>
                    <a:pt x="20936" y="107400"/>
                  </a:cubicBezTo>
                  <a:cubicBezTo>
                    <a:pt x="20743" y="106532"/>
                    <a:pt x="20453" y="105664"/>
                    <a:pt x="19874" y="104892"/>
                  </a:cubicBezTo>
                  <a:lnTo>
                    <a:pt x="14954" y="97656"/>
                  </a:lnTo>
                  <a:lnTo>
                    <a:pt x="21225" y="91385"/>
                  </a:lnTo>
                  <a:lnTo>
                    <a:pt x="28461" y="96305"/>
                  </a:lnTo>
                  <a:cubicBezTo>
                    <a:pt x="29670" y="97148"/>
                    <a:pt x="31045" y="97545"/>
                    <a:pt x="32403" y="97545"/>
                  </a:cubicBezTo>
                  <a:cubicBezTo>
                    <a:pt x="34621" y="97545"/>
                    <a:pt x="36792" y="96484"/>
                    <a:pt x="38109" y="94569"/>
                  </a:cubicBezTo>
                  <a:cubicBezTo>
                    <a:pt x="38688" y="93797"/>
                    <a:pt x="38977" y="92929"/>
                    <a:pt x="39170" y="92060"/>
                  </a:cubicBezTo>
                  <a:lnTo>
                    <a:pt x="39845" y="89166"/>
                  </a:lnTo>
                  <a:close/>
                  <a:moveTo>
                    <a:pt x="118957" y="177154"/>
                  </a:moveTo>
                  <a:lnTo>
                    <a:pt x="118957" y="184100"/>
                  </a:lnTo>
                  <a:lnTo>
                    <a:pt x="91172" y="184100"/>
                  </a:lnTo>
                  <a:lnTo>
                    <a:pt x="91172" y="177154"/>
                  </a:lnTo>
                  <a:close/>
                  <a:moveTo>
                    <a:pt x="118957" y="191047"/>
                  </a:moveTo>
                  <a:lnTo>
                    <a:pt x="118957" y="194520"/>
                  </a:lnTo>
                  <a:cubicBezTo>
                    <a:pt x="118957" y="198282"/>
                    <a:pt x="115870" y="201466"/>
                    <a:pt x="112011" y="201466"/>
                  </a:cubicBezTo>
                  <a:lnTo>
                    <a:pt x="98118" y="201466"/>
                  </a:lnTo>
                  <a:cubicBezTo>
                    <a:pt x="94355" y="201466"/>
                    <a:pt x="91172" y="198282"/>
                    <a:pt x="91172" y="194520"/>
                  </a:cubicBezTo>
                  <a:lnTo>
                    <a:pt x="91172" y="191047"/>
                  </a:lnTo>
                  <a:close/>
                  <a:moveTo>
                    <a:pt x="146950" y="1"/>
                  </a:moveTo>
                  <a:cubicBezTo>
                    <a:pt x="145260" y="1"/>
                    <a:pt x="143732" y="1213"/>
                    <a:pt x="143463" y="3011"/>
                  </a:cubicBezTo>
                  <a:lnTo>
                    <a:pt x="141533" y="16518"/>
                  </a:lnTo>
                  <a:cubicBezTo>
                    <a:pt x="141272" y="18262"/>
                    <a:pt x="139828" y="19454"/>
                    <a:pt x="138129" y="19454"/>
                  </a:cubicBezTo>
                  <a:cubicBezTo>
                    <a:pt x="137948" y="19454"/>
                    <a:pt x="137763" y="19440"/>
                    <a:pt x="137577" y="19412"/>
                  </a:cubicBezTo>
                  <a:cubicBezTo>
                    <a:pt x="136709" y="19316"/>
                    <a:pt x="135841" y="18833"/>
                    <a:pt x="135262" y="18062"/>
                  </a:cubicBezTo>
                  <a:lnTo>
                    <a:pt x="127061" y="7160"/>
                  </a:lnTo>
                  <a:cubicBezTo>
                    <a:pt x="126437" y="6251"/>
                    <a:pt x="125411" y="5777"/>
                    <a:pt x="124357" y="5777"/>
                  </a:cubicBezTo>
                  <a:cubicBezTo>
                    <a:pt x="123621" y="5777"/>
                    <a:pt x="122872" y="6008"/>
                    <a:pt x="122238" y="6484"/>
                  </a:cubicBezTo>
                  <a:lnTo>
                    <a:pt x="111818" y="14299"/>
                  </a:lnTo>
                  <a:cubicBezTo>
                    <a:pt x="109454" y="14058"/>
                    <a:pt x="107090" y="13937"/>
                    <a:pt x="104727" y="13937"/>
                  </a:cubicBezTo>
                  <a:cubicBezTo>
                    <a:pt x="102363" y="13937"/>
                    <a:pt x="99999" y="14058"/>
                    <a:pt x="97636" y="14299"/>
                  </a:cubicBezTo>
                  <a:cubicBezTo>
                    <a:pt x="66666" y="17869"/>
                    <a:pt x="42450" y="42471"/>
                    <a:pt x="39459" y="73440"/>
                  </a:cubicBezTo>
                  <a:cubicBezTo>
                    <a:pt x="39363" y="74501"/>
                    <a:pt x="39267" y="75466"/>
                    <a:pt x="39267" y="76431"/>
                  </a:cubicBezTo>
                  <a:lnTo>
                    <a:pt x="38205" y="76431"/>
                  </a:lnTo>
                  <a:cubicBezTo>
                    <a:pt x="36565" y="76431"/>
                    <a:pt x="35118" y="77589"/>
                    <a:pt x="34829" y="79229"/>
                  </a:cubicBezTo>
                  <a:lnTo>
                    <a:pt x="32417" y="90613"/>
                  </a:lnTo>
                  <a:lnTo>
                    <a:pt x="22769" y="83956"/>
                  </a:lnTo>
                  <a:cubicBezTo>
                    <a:pt x="22185" y="83539"/>
                    <a:pt x="21511" y="83338"/>
                    <a:pt x="20833" y="83338"/>
                  </a:cubicBezTo>
                  <a:cubicBezTo>
                    <a:pt x="19942" y="83338"/>
                    <a:pt x="19043" y="83685"/>
                    <a:pt x="18331" y="84342"/>
                  </a:cubicBezTo>
                  <a:lnTo>
                    <a:pt x="7911" y="94762"/>
                  </a:lnTo>
                  <a:cubicBezTo>
                    <a:pt x="6753" y="96016"/>
                    <a:pt x="6560" y="97849"/>
                    <a:pt x="7525" y="99200"/>
                  </a:cubicBezTo>
                  <a:lnTo>
                    <a:pt x="14182" y="108847"/>
                  </a:lnTo>
                  <a:lnTo>
                    <a:pt x="2701" y="111259"/>
                  </a:lnTo>
                  <a:cubicBezTo>
                    <a:pt x="1158" y="111549"/>
                    <a:pt x="0" y="112996"/>
                    <a:pt x="0" y="114636"/>
                  </a:cubicBezTo>
                  <a:lnTo>
                    <a:pt x="0" y="128529"/>
                  </a:lnTo>
                  <a:cubicBezTo>
                    <a:pt x="0" y="130169"/>
                    <a:pt x="1158" y="131616"/>
                    <a:pt x="2798" y="131906"/>
                  </a:cubicBezTo>
                  <a:lnTo>
                    <a:pt x="14182" y="134318"/>
                  </a:lnTo>
                  <a:lnTo>
                    <a:pt x="7622" y="143869"/>
                  </a:lnTo>
                  <a:cubicBezTo>
                    <a:pt x="6657" y="145316"/>
                    <a:pt x="6753" y="147149"/>
                    <a:pt x="8008" y="148307"/>
                  </a:cubicBezTo>
                  <a:lnTo>
                    <a:pt x="18427" y="158726"/>
                  </a:lnTo>
                  <a:cubicBezTo>
                    <a:pt x="19085" y="159384"/>
                    <a:pt x="19960" y="159730"/>
                    <a:pt x="20858" y="159730"/>
                  </a:cubicBezTo>
                  <a:cubicBezTo>
                    <a:pt x="21542" y="159730"/>
                    <a:pt x="22240" y="159529"/>
                    <a:pt x="22865" y="159112"/>
                  </a:cubicBezTo>
                  <a:lnTo>
                    <a:pt x="32417" y="152552"/>
                  </a:lnTo>
                  <a:lnTo>
                    <a:pt x="34829" y="163936"/>
                  </a:lnTo>
                  <a:cubicBezTo>
                    <a:pt x="35118" y="165576"/>
                    <a:pt x="36565" y="166734"/>
                    <a:pt x="38205" y="166734"/>
                  </a:cubicBezTo>
                  <a:lnTo>
                    <a:pt x="52098" y="166734"/>
                  </a:lnTo>
                  <a:cubicBezTo>
                    <a:pt x="53738" y="166734"/>
                    <a:pt x="55185" y="165576"/>
                    <a:pt x="55475" y="163936"/>
                  </a:cubicBezTo>
                  <a:lnTo>
                    <a:pt x="57887" y="152552"/>
                  </a:lnTo>
                  <a:lnTo>
                    <a:pt x="67535" y="159112"/>
                  </a:lnTo>
                  <a:cubicBezTo>
                    <a:pt x="68118" y="159529"/>
                    <a:pt x="68792" y="159730"/>
                    <a:pt x="69463" y="159730"/>
                  </a:cubicBezTo>
                  <a:cubicBezTo>
                    <a:pt x="70344" y="159730"/>
                    <a:pt x="71219" y="159384"/>
                    <a:pt x="71876" y="158726"/>
                  </a:cubicBezTo>
                  <a:lnTo>
                    <a:pt x="77279" y="153324"/>
                  </a:lnTo>
                  <a:lnTo>
                    <a:pt x="77279" y="163261"/>
                  </a:lnTo>
                  <a:cubicBezTo>
                    <a:pt x="77375" y="168181"/>
                    <a:pt x="79980" y="172716"/>
                    <a:pt x="84225" y="175224"/>
                  </a:cubicBezTo>
                  <a:lnTo>
                    <a:pt x="84225" y="194520"/>
                  </a:lnTo>
                  <a:cubicBezTo>
                    <a:pt x="84225" y="202142"/>
                    <a:pt x="90496" y="208413"/>
                    <a:pt x="98118" y="208413"/>
                  </a:cubicBezTo>
                  <a:lnTo>
                    <a:pt x="112011" y="208413"/>
                  </a:lnTo>
                  <a:cubicBezTo>
                    <a:pt x="119729" y="208413"/>
                    <a:pt x="125904" y="202142"/>
                    <a:pt x="125904" y="194520"/>
                  </a:cubicBezTo>
                  <a:lnTo>
                    <a:pt x="125904" y="175224"/>
                  </a:lnTo>
                  <a:cubicBezTo>
                    <a:pt x="130245" y="172716"/>
                    <a:pt x="132850" y="168181"/>
                    <a:pt x="132850" y="163261"/>
                  </a:cubicBezTo>
                  <a:lnTo>
                    <a:pt x="132850" y="149465"/>
                  </a:lnTo>
                  <a:cubicBezTo>
                    <a:pt x="132947" y="143676"/>
                    <a:pt x="136034" y="138370"/>
                    <a:pt x="140954" y="135282"/>
                  </a:cubicBezTo>
                  <a:cubicBezTo>
                    <a:pt x="143752" y="133449"/>
                    <a:pt x="146550" y="131327"/>
                    <a:pt x="149058" y="129108"/>
                  </a:cubicBezTo>
                  <a:lnTo>
                    <a:pt x="144427" y="123898"/>
                  </a:lnTo>
                  <a:cubicBezTo>
                    <a:pt x="142208" y="125924"/>
                    <a:pt x="139700" y="127854"/>
                    <a:pt x="137095" y="129494"/>
                  </a:cubicBezTo>
                  <a:cubicBezTo>
                    <a:pt x="130245" y="133835"/>
                    <a:pt x="126000" y="141360"/>
                    <a:pt x="125904" y="149465"/>
                  </a:cubicBezTo>
                  <a:lnTo>
                    <a:pt x="125904" y="163261"/>
                  </a:lnTo>
                  <a:cubicBezTo>
                    <a:pt x="125904" y="167024"/>
                    <a:pt x="122816" y="170207"/>
                    <a:pt x="118957" y="170207"/>
                  </a:cubicBezTo>
                  <a:lnTo>
                    <a:pt x="91172" y="170207"/>
                  </a:lnTo>
                  <a:cubicBezTo>
                    <a:pt x="87409" y="170207"/>
                    <a:pt x="84225" y="167024"/>
                    <a:pt x="84225" y="163261"/>
                  </a:cubicBezTo>
                  <a:lnTo>
                    <a:pt x="84225" y="149175"/>
                  </a:lnTo>
                  <a:cubicBezTo>
                    <a:pt x="84225" y="141167"/>
                    <a:pt x="79980" y="133835"/>
                    <a:pt x="73227" y="129590"/>
                  </a:cubicBezTo>
                  <a:cubicBezTo>
                    <a:pt x="45731" y="112321"/>
                    <a:pt x="37433" y="75948"/>
                    <a:pt x="54703" y="48452"/>
                  </a:cubicBezTo>
                  <a:cubicBezTo>
                    <a:pt x="65412" y="31376"/>
                    <a:pt x="84225" y="20956"/>
                    <a:pt x="104389" y="20860"/>
                  </a:cubicBezTo>
                  <a:lnTo>
                    <a:pt x="104389" y="20860"/>
                  </a:lnTo>
                  <a:lnTo>
                    <a:pt x="104196" y="21245"/>
                  </a:lnTo>
                  <a:cubicBezTo>
                    <a:pt x="104100" y="22210"/>
                    <a:pt x="104293" y="23079"/>
                    <a:pt x="104871" y="23850"/>
                  </a:cubicBezTo>
                  <a:lnTo>
                    <a:pt x="113072" y="34752"/>
                  </a:lnTo>
                  <a:cubicBezTo>
                    <a:pt x="113940" y="35910"/>
                    <a:pt x="114037" y="37454"/>
                    <a:pt x="113265" y="38611"/>
                  </a:cubicBezTo>
                  <a:cubicBezTo>
                    <a:pt x="112694" y="39672"/>
                    <a:pt x="111572" y="40318"/>
                    <a:pt x="110423" y="40318"/>
                  </a:cubicBezTo>
                  <a:cubicBezTo>
                    <a:pt x="110212" y="40318"/>
                    <a:pt x="110001" y="40296"/>
                    <a:pt x="109792" y="40252"/>
                  </a:cubicBezTo>
                  <a:lnTo>
                    <a:pt x="96285" y="38322"/>
                  </a:lnTo>
                  <a:cubicBezTo>
                    <a:pt x="96154" y="38309"/>
                    <a:pt x="96024" y="38302"/>
                    <a:pt x="95895" y="38302"/>
                  </a:cubicBezTo>
                  <a:cubicBezTo>
                    <a:pt x="94126" y="38302"/>
                    <a:pt x="92599" y="39514"/>
                    <a:pt x="92329" y="41313"/>
                  </a:cubicBezTo>
                  <a:lnTo>
                    <a:pt x="89435" y="61959"/>
                  </a:lnTo>
                  <a:cubicBezTo>
                    <a:pt x="89146" y="63792"/>
                    <a:pt x="90496" y="65625"/>
                    <a:pt x="92329" y="65915"/>
                  </a:cubicBezTo>
                  <a:lnTo>
                    <a:pt x="105836" y="67844"/>
                  </a:lnTo>
                  <a:cubicBezTo>
                    <a:pt x="107766" y="68037"/>
                    <a:pt x="109117" y="69870"/>
                    <a:pt x="108827" y="71703"/>
                  </a:cubicBezTo>
                  <a:cubicBezTo>
                    <a:pt x="108731" y="72668"/>
                    <a:pt x="108248" y="73440"/>
                    <a:pt x="107476" y="74019"/>
                  </a:cubicBezTo>
                  <a:lnTo>
                    <a:pt x="96574" y="82219"/>
                  </a:lnTo>
                  <a:cubicBezTo>
                    <a:pt x="95031" y="83377"/>
                    <a:pt x="94741" y="85500"/>
                    <a:pt x="95899" y="87043"/>
                  </a:cubicBezTo>
                  <a:lnTo>
                    <a:pt x="108345" y="103734"/>
                  </a:lnTo>
                  <a:cubicBezTo>
                    <a:pt x="109026" y="104643"/>
                    <a:pt x="110076" y="105117"/>
                    <a:pt x="111139" y="105117"/>
                  </a:cubicBezTo>
                  <a:cubicBezTo>
                    <a:pt x="111881" y="105117"/>
                    <a:pt x="112630" y="104886"/>
                    <a:pt x="113265" y="104409"/>
                  </a:cubicBezTo>
                  <a:lnTo>
                    <a:pt x="124167" y="96209"/>
                  </a:lnTo>
                  <a:cubicBezTo>
                    <a:pt x="124776" y="95752"/>
                    <a:pt x="125475" y="95536"/>
                    <a:pt x="126169" y="95536"/>
                  </a:cubicBezTo>
                  <a:cubicBezTo>
                    <a:pt x="127235" y="95536"/>
                    <a:pt x="128290" y="96046"/>
                    <a:pt x="128991" y="96981"/>
                  </a:cubicBezTo>
                  <a:cubicBezTo>
                    <a:pt x="129570" y="97656"/>
                    <a:pt x="129763" y="98621"/>
                    <a:pt x="129666" y="99489"/>
                  </a:cubicBezTo>
                  <a:lnTo>
                    <a:pt x="127737" y="112996"/>
                  </a:lnTo>
                  <a:cubicBezTo>
                    <a:pt x="127447" y="114925"/>
                    <a:pt x="128798" y="116662"/>
                    <a:pt x="130631" y="116952"/>
                  </a:cubicBezTo>
                  <a:lnTo>
                    <a:pt x="151277" y="119942"/>
                  </a:lnTo>
                  <a:lnTo>
                    <a:pt x="151760" y="119942"/>
                  </a:lnTo>
                  <a:cubicBezTo>
                    <a:pt x="153496" y="119942"/>
                    <a:pt x="154944" y="118688"/>
                    <a:pt x="155233" y="116952"/>
                  </a:cubicBezTo>
                  <a:lnTo>
                    <a:pt x="157163" y="103445"/>
                  </a:lnTo>
                  <a:cubicBezTo>
                    <a:pt x="157432" y="101646"/>
                    <a:pt x="158959" y="100434"/>
                    <a:pt x="160728" y="100434"/>
                  </a:cubicBezTo>
                  <a:cubicBezTo>
                    <a:pt x="160857" y="100434"/>
                    <a:pt x="160987" y="100441"/>
                    <a:pt x="161118" y="100454"/>
                  </a:cubicBezTo>
                  <a:cubicBezTo>
                    <a:pt x="161986" y="100647"/>
                    <a:pt x="162855" y="101129"/>
                    <a:pt x="163337" y="101804"/>
                  </a:cubicBezTo>
                  <a:lnTo>
                    <a:pt x="171538" y="112803"/>
                  </a:lnTo>
                  <a:cubicBezTo>
                    <a:pt x="172232" y="113671"/>
                    <a:pt x="173309" y="114158"/>
                    <a:pt x="174393" y="114158"/>
                  </a:cubicBezTo>
                  <a:cubicBezTo>
                    <a:pt x="175115" y="114158"/>
                    <a:pt x="175841" y="113941"/>
                    <a:pt x="176458" y="113478"/>
                  </a:cubicBezTo>
                  <a:lnTo>
                    <a:pt x="193052" y="100936"/>
                  </a:lnTo>
                  <a:cubicBezTo>
                    <a:pt x="194596" y="99778"/>
                    <a:pt x="194982" y="97656"/>
                    <a:pt x="193824" y="96112"/>
                  </a:cubicBezTo>
                  <a:lnTo>
                    <a:pt x="185623" y="85210"/>
                  </a:lnTo>
                  <a:cubicBezTo>
                    <a:pt x="184755" y="84053"/>
                    <a:pt x="184659" y="82509"/>
                    <a:pt x="185431" y="81351"/>
                  </a:cubicBezTo>
                  <a:cubicBezTo>
                    <a:pt x="186029" y="80239"/>
                    <a:pt x="187159" y="79582"/>
                    <a:pt x="188417" y="79582"/>
                  </a:cubicBezTo>
                  <a:cubicBezTo>
                    <a:pt x="188577" y="79582"/>
                    <a:pt x="188740" y="79593"/>
                    <a:pt x="188904" y="79615"/>
                  </a:cubicBezTo>
                  <a:lnTo>
                    <a:pt x="202411" y="81544"/>
                  </a:lnTo>
                  <a:cubicBezTo>
                    <a:pt x="202587" y="81572"/>
                    <a:pt x="202764" y="81586"/>
                    <a:pt x="202939" y="81586"/>
                  </a:cubicBezTo>
                  <a:cubicBezTo>
                    <a:pt x="204582" y="81586"/>
                    <a:pt x="206095" y="80393"/>
                    <a:pt x="206270" y="78650"/>
                  </a:cubicBezTo>
                  <a:lnTo>
                    <a:pt x="209261" y="58004"/>
                  </a:lnTo>
                  <a:cubicBezTo>
                    <a:pt x="209550" y="56074"/>
                    <a:pt x="208199" y="54337"/>
                    <a:pt x="206270" y="54048"/>
                  </a:cubicBezTo>
                  <a:lnTo>
                    <a:pt x="192763" y="52118"/>
                  </a:lnTo>
                  <a:cubicBezTo>
                    <a:pt x="190930" y="51829"/>
                    <a:pt x="189579" y="50092"/>
                    <a:pt x="189869" y="48259"/>
                  </a:cubicBezTo>
                  <a:cubicBezTo>
                    <a:pt x="189965" y="47294"/>
                    <a:pt x="190447" y="46523"/>
                    <a:pt x="191219" y="45944"/>
                  </a:cubicBezTo>
                  <a:lnTo>
                    <a:pt x="202121" y="37743"/>
                  </a:lnTo>
                  <a:cubicBezTo>
                    <a:pt x="203665" y="36585"/>
                    <a:pt x="203954" y="34366"/>
                    <a:pt x="202797" y="32919"/>
                  </a:cubicBezTo>
                  <a:lnTo>
                    <a:pt x="190351" y="16229"/>
                  </a:lnTo>
                  <a:cubicBezTo>
                    <a:pt x="189669" y="15320"/>
                    <a:pt x="188620" y="14846"/>
                    <a:pt x="187557" y="14846"/>
                  </a:cubicBezTo>
                  <a:cubicBezTo>
                    <a:pt x="186814" y="14846"/>
                    <a:pt x="186065" y="15077"/>
                    <a:pt x="185431" y="15553"/>
                  </a:cubicBezTo>
                  <a:lnTo>
                    <a:pt x="174529" y="23657"/>
                  </a:lnTo>
                  <a:cubicBezTo>
                    <a:pt x="173892" y="24175"/>
                    <a:pt x="173157" y="24413"/>
                    <a:pt x="172432" y="24413"/>
                  </a:cubicBezTo>
                  <a:cubicBezTo>
                    <a:pt x="171398" y="24413"/>
                    <a:pt x="170385" y="23929"/>
                    <a:pt x="169705" y="23079"/>
                  </a:cubicBezTo>
                  <a:cubicBezTo>
                    <a:pt x="169126" y="22307"/>
                    <a:pt x="168836" y="21342"/>
                    <a:pt x="169029" y="20474"/>
                  </a:cubicBezTo>
                  <a:lnTo>
                    <a:pt x="170959" y="6967"/>
                  </a:lnTo>
                  <a:cubicBezTo>
                    <a:pt x="171152" y="5037"/>
                    <a:pt x="169898" y="3301"/>
                    <a:pt x="167968" y="3011"/>
                  </a:cubicBezTo>
                  <a:lnTo>
                    <a:pt x="147322" y="20"/>
                  </a:lnTo>
                  <a:cubicBezTo>
                    <a:pt x="147197" y="7"/>
                    <a:pt x="147073" y="1"/>
                    <a:pt x="146950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20" name="Google Shape;2223;p40"/>
            <p:cNvSpPr/>
            <p:nvPr/>
          </p:nvSpPr>
          <p:spPr>
            <a:xfrm>
              <a:off x="4616640" y="1189440"/>
              <a:ext cx="156600" cy="156600"/>
            </a:xfrm>
            <a:custGeom>
              <a:avLst/>
              <a:gdLst>
                <a:gd name="textAreaLeft" fmla="*/ 0 w 156600"/>
                <a:gd name="textAreaRight" fmla="*/ 156960 w 156600"/>
                <a:gd name="textAreaTop" fmla="*/ 0 h 156600"/>
                <a:gd name="textAreaBottom" fmla="*/ 156960 h 156600"/>
              </a:gdLst>
              <a:ahLst/>
              <a:cxnLst/>
              <a:rect l="textAreaLeft" t="textAreaTop" r="textAreaRight" b="textAreaBottom"/>
              <a:pathLst>
                <a:path w="55572" h="55572">
                  <a:moveTo>
                    <a:pt x="27786" y="6947"/>
                  </a:moveTo>
                  <a:cubicBezTo>
                    <a:pt x="39267" y="6947"/>
                    <a:pt x="48625" y="16305"/>
                    <a:pt x="48625" y="27786"/>
                  </a:cubicBezTo>
                  <a:cubicBezTo>
                    <a:pt x="48625" y="39363"/>
                    <a:pt x="39267" y="48625"/>
                    <a:pt x="27786" y="48625"/>
                  </a:cubicBezTo>
                  <a:cubicBezTo>
                    <a:pt x="16305" y="48625"/>
                    <a:pt x="6947" y="39363"/>
                    <a:pt x="6947" y="27786"/>
                  </a:cubicBezTo>
                  <a:cubicBezTo>
                    <a:pt x="6947" y="16305"/>
                    <a:pt x="16305" y="6947"/>
                    <a:pt x="27786" y="6947"/>
                  </a:cubicBezTo>
                  <a:close/>
                  <a:moveTo>
                    <a:pt x="27786" y="0"/>
                  </a:moveTo>
                  <a:cubicBezTo>
                    <a:pt x="12446" y="0"/>
                    <a:pt x="0" y="12446"/>
                    <a:pt x="0" y="27786"/>
                  </a:cubicBezTo>
                  <a:cubicBezTo>
                    <a:pt x="0" y="43126"/>
                    <a:pt x="12446" y="55572"/>
                    <a:pt x="27786" y="55572"/>
                  </a:cubicBezTo>
                  <a:cubicBezTo>
                    <a:pt x="43126" y="55572"/>
                    <a:pt x="55571" y="43126"/>
                    <a:pt x="55571" y="27786"/>
                  </a:cubicBezTo>
                  <a:cubicBezTo>
                    <a:pt x="55571" y="12446"/>
                    <a:pt x="43126" y="97"/>
                    <a:pt x="27786" y="0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78480" bIns="7848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21" name="Google Shape;2224;p40"/>
            <p:cNvSpPr/>
            <p:nvPr/>
          </p:nvSpPr>
          <p:spPr>
            <a:xfrm>
              <a:off x="4563360" y="1504800"/>
              <a:ext cx="19080" cy="2916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29160"/>
                <a:gd name="textAreaBottom" fmla="*/ 29520 h 29160"/>
              </a:gdLst>
              <a:ahLst/>
              <a:cxnLst/>
              <a:rect l="textAreaLeft" t="textAreaTop" r="textAreaRight" b="textAreaBottom"/>
              <a:pathLst>
                <a:path w="6947" h="10420">
                  <a:moveTo>
                    <a:pt x="0" y="0"/>
                  </a:moveTo>
                  <a:lnTo>
                    <a:pt x="0" y="10420"/>
                  </a:lnTo>
                  <a:lnTo>
                    <a:pt x="6947" y="10420"/>
                  </a:lnTo>
                  <a:lnTo>
                    <a:pt x="6947" y="0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14760" bIns="1476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22" name="Google Shape;2225;p40"/>
            <p:cNvSpPr/>
            <p:nvPr/>
          </p:nvSpPr>
          <p:spPr>
            <a:xfrm>
              <a:off x="4416480" y="1182960"/>
              <a:ext cx="165960" cy="302040"/>
            </a:xfrm>
            <a:custGeom>
              <a:avLst/>
              <a:gdLst>
                <a:gd name="textAreaLeft" fmla="*/ 0 w 165960"/>
                <a:gd name="textAreaRight" fmla="*/ 166320 w 165960"/>
                <a:gd name="textAreaTop" fmla="*/ 0 h 302040"/>
                <a:gd name="textAreaBottom" fmla="*/ 302400 h 302040"/>
              </a:gdLst>
              <a:ahLst/>
              <a:cxnLst/>
              <a:rect l="textAreaLeft" t="textAreaTop" r="textAreaRight" b="textAreaBottom"/>
              <a:pathLst>
                <a:path w="58949" h="107188">
                  <a:moveTo>
                    <a:pt x="29619" y="1"/>
                  </a:moveTo>
                  <a:cubicBezTo>
                    <a:pt x="6851" y="14376"/>
                    <a:pt x="1" y="44381"/>
                    <a:pt x="14376" y="67053"/>
                  </a:cubicBezTo>
                  <a:cubicBezTo>
                    <a:pt x="19875" y="75929"/>
                    <a:pt x="28076" y="82683"/>
                    <a:pt x="37820" y="86445"/>
                  </a:cubicBezTo>
                  <a:cubicBezTo>
                    <a:pt x="46407" y="89725"/>
                    <a:pt x="52002" y="98022"/>
                    <a:pt x="52002" y="107188"/>
                  </a:cubicBezTo>
                  <a:lnTo>
                    <a:pt x="58949" y="107188"/>
                  </a:lnTo>
                  <a:cubicBezTo>
                    <a:pt x="58949" y="95128"/>
                    <a:pt x="51616" y="84323"/>
                    <a:pt x="40328" y="79981"/>
                  </a:cubicBezTo>
                  <a:cubicBezTo>
                    <a:pt x="18910" y="71588"/>
                    <a:pt x="8298" y="47468"/>
                    <a:pt x="16691" y="26050"/>
                  </a:cubicBezTo>
                  <a:cubicBezTo>
                    <a:pt x="19875" y="17753"/>
                    <a:pt x="25760" y="10710"/>
                    <a:pt x="33286" y="5886"/>
                  </a:cubicBezTo>
                  <a:lnTo>
                    <a:pt x="29619" y="1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23" name="Google Shape;2226;p40"/>
            <p:cNvSpPr/>
            <p:nvPr/>
          </p:nvSpPr>
          <p:spPr>
            <a:xfrm>
              <a:off x="4759200" y="1436400"/>
              <a:ext cx="68400" cy="19080"/>
            </a:xfrm>
            <a:custGeom>
              <a:avLst/>
              <a:gdLst>
                <a:gd name="textAreaLeft" fmla="*/ 0 w 68400"/>
                <a:gd name="textAreaRight" fmla="*/ 68760 w 68400"/>
                <a:gd name="textAreaTop" fmla="*/ 0 h 19080"/>
                <a:gd name="textAreaBottom" fmla="*/ 19440 h 19080"/>
              </a:gdLst>
              <a:ahLst/>
              <a:cxnLst/>
              <a:rect l="textAreaLeft" t="textAreaTop" r="textAreaRight" b="textAreaBottom"/>
              <a:pathLst>
                <a:path w="24313" h="6948">
                  <a:moveTo>
                    <a:pt x="0" y="1"/>
                  </a:moveTo>
                  <a:lnTo>
                    <a:pt x="0" y="6947"/>
                  </a:lnTo>
                  <a:lnTo>
                    <a:pt x="24313" y="6947"/>
                  </a:lnTo>
                  <a:lnTo>
                    <a:pt x="24313" y="1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720" bIns="97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24" name="Google Shape;2227;p40"/>
            <p:cNvSpPr/>
            <p:nvPr/>
          </p:nvSpPr>
          <p:spPr>
            <a:xfrm>
              <a:off x="4743360" y="1487520"/>
              <a:ext cx="70920" cy="63720"/>
            </a:xfrm>
            <a:custGeom>
              <a:avLst/>
              <a:gdLst>
                <a:gd name="textAreaLeft" fmla="*/ 0 w 70920"/>
                <a:gd name="textAreaRight" fmla="*/ 71280 w 70920"/>
                <a:gd name="textAreaTop" fmla="*/ 0 h 63720"/>
                <a:gd name="textAreaBottom" fmla="*/ 64080 h 63720"/>
              </a:gdLst>
              <a:ahLst/>
              <a:cxnLst/>
              <a:rect l="textAreaLeft" t="textAreaTop" r="textAreaRight" b="textAreaBottom"/>
              <a:pathLst>
                <a:path w="25278" h="22674">
                  <a:moveTo>
                    <a:pt x="4438" y="1"/>
                  </a:moveTo>
                  <a:lnTo>
                    <a:pt x="0" y="5307"/>
                  </a:lnTo>
                  <a:lnTo>
                    <a:pt x="20839" y="22673"/>
                  </a:lnTo>
                  <a:lnTo>
                    <a:pt x="25277" y="17367"/>
                  </a:lnTo>
                  <a:lnTo>
                    <a:pt x="4438" y="1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32040" bIns="320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25" name="Google Shape;2228;p40"/>
            <p:cNvSpPr/>
            <p:nvPr/>
          </p:nvSpPr>
          <p:spPr>
            <a:xfrm>
              <a:off x="4700520" y="1514880"/>
              <a:ext cx="19080" cy="6840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8400"/>
                <a:gd name="textAreaBottom" fmla="*/ 68760 h 68400"/>
              </a:gdLst>
              <a:ahLst/>
              <a:cxnLst/>
              <a:rect l="textAreaLeft" t="textAreaTop" r="textAreaRight" b="textAreaBottom"/>
              <a:pathLst>
                <a:path w="6947" h="24313">
                  <a:moveTo>
                    <a:pt x="0" y="1"/>
                  </a:moveTo>
                  <a:lnTo>
                    <a:pt x="0" y="24313"/>
                  </a:lnTo>
                  <a:lnTo>
                    <a:pt x="6947" y="24313"/>
                  </a:lnTo>
                  <a:lnTo>
                    <a:pt x="6947" y="1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34200" bIns="3420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26" name="Google Shape;2229;p40"/>
            <p:cNvSpPr/>
            <p:nvPr/>
          </p:nvSpPr>
          <p:spPr>
            <a:xfrm>
              <a:off x="4286520" y="1221120"/>
              <a:ext cx="82800" cy="38160"/>
            </a:xfrm>
            <a:custGeom>
              <a:avLst/>
              <a:gdLst>
                <a:gd name="textAreaLeft" fmla="*/ 0 w 82800"/>
                <a:gd name="textAreaRight" fmla="*/ 83160 w 82800"/>
                <a:gd name="textAreaTop" fmla="*/ 0 h 38160"/>
                <a:gd name="textAreaBottom" fmla="*/ 38520 h 38160"/>
              </a:gdLst>
              <a:ahLst/>
              <a:cxnLst/>
              <a:rect l="textAreaLeft" t="textAreaTop" r="textAreaRight" b="textAreaBottom"/>
              <a:pathLst>
                <a:path w="29427" h="13701">
                  <a:moveTo>
                    <a:pt x="27786" y="1"/>
                  </a:moveTo>
                  <a:lnTo>
                    <a:pt x="1" y="6947"/>
                  </a:lnTo>
                  <a:lnTo>
                    <a:pt x="1641" y="13701"/>
                  </a:lnTo>
                  <a:lnTo>
                    <a:pt x="29426" y="6754"/>
                  </a:lnTo>
                  <a:lnTo>
                    <a:pt x="27786" y="1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19080" bIns="1908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27" name="Google Shape;2230;p40"/>
            <p:cNvSpPr/>
            <p:nvPr/>
          </p:nvSpPr>
          <p:spPr>
            <a:xfrm>
              <a:off x="4303080" y="1124640"/>
              <a:ext cx="79560" cy="64440"/>
            </a:xfrm>
            <a:custGeom>
              <a:avLst/>
              <a:gdLst>
                <a:gd name="textAreaLeft" fmla="*/ 0 w 79560"/>
                <a:gd name="textAreaRight" fmla="*/ 79920 w 79560"/>
                <a:gd name="textAreaTop" fmla="*/ 0 h 64440"/>
                <a:gd name="textAreaBottom" fmla="*/ 64800 h 64440"/>
              </a:gdLst>
              <a:ahLst/>
              <a:cxnLst/>
              <a:rect l="textAreaLeft" t="textAreaTop" r="textAreaRight" b="textAreaBottom"/>
              <a:pathLst>
                <a:path w="28269" h="22963">
                  <a:moveTo>
                    <a:pt x="3956" y="1"/>
                  </a:moveTo>
                  <a:lnTo>
                    <a:pt x="0" y="5596"/>
                  </a:lnTo>
                  <a:lnTo>
                    <a:pt x="24313" y="22962"/>
                  </a:lnTo>
                  <a:lnTo>
                    <a:pt x="28268" y="17367"/>
                  </a:lnTo>
                  <a:lnTo>
                    <a:pt x="3956" y="1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32400" bIns="3240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28" name="Google Shape;2231;p40"/>
            <p:cNvSpPr/>
            <p:nvPr/>
          </p:nvSpPr>
          <p:spPr>
            <a:xfrm>
              <a:off x="4386960" y="1071000"/>
              <a:ext cx="38520" cy="82800"/>
            </a:xfrm>
            <a:custGeom>
              <a:avLst/>
              <a:gdLst>
                <a:gd name="textAreaLeft" fmla="*/ 0 w 38520"/>
                <a:gd name="textAreaRight" fmla="*/ 38880 w 38520"/>
                <a:gd name="textAreaTop" fmla="*/ 0 h 82800"/>
                <a:gd name="textAreaBottom" fmla="*/ 83160 h 82800"/>
              </a:gdLst>
              <a:ahLst/>
              <a:cxnLst/>
              <a:rect l="textAreaLeft" t="textAreaTop" r="textAreaRight" b="textAreaBottom"/>
              <a:pathLst>
                <a:path w="13797" h="29523">
                  <a:moveTo>
                    <a:pt x="6754" y="0"/>
                  </a:moveTo>
                  <a:lnTo>
                    <a:pt x="1" y="1737"/>
                  </a:lnTo>
                  <a:lnTo>
                    <a:pt x="7140" y="29522"/>
                  </a:lnTo>
                  <a:lnTo>
                    <a:pt x="13797" y="27786"/>
                  </a:lnTo>
                  <a:lnTo>
                    <a:pt x="6754" y="0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41400" bIns="4140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</p:grpSp>
      <p:sp>
        <p:nvSpPr>
          <p:cNvPr id="429" name="Прямоугольник 428"/>
          <p:cNvSpPr/>
          <p:nvPr/>
        </p:nvSpPr>
        <p:spPr>
          <a:xfrm>
            <a:off x="1790640" y="2476440"/>
            <a:ext cx="5552640" cy="57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800" b="0" u="none" strike="noStrike">
                <a:solidFill>
                  <a:srgbClr val="494949"/>
                </a:solidFill>
                <a:effectLst/>
                <a:uFillTx/>
                <a:latin typeface="Fjalla One"/>
              </a:rPr>
              <a:t>Наставничество: цели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430" name="Прямоугольник 429"/>
          <p:cNvSpPr/>
          <p:nvPr/>
        </p:nvSpPr>
        <p:spPr>
          <a:xfrm>
            <a:off x="1790640" y="3057480"/>
            <a:ext cx="5552640" cy="1133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77500" lnSpcReduction="20000"/>
          </a:bodyPr>
          <a:lstStyle/>
          <a:p>
            <a:pPr algn="ctr" defTabSz="914400">
              <a:lnSpc>
                <a:spcPct val="150000"/>
              </a:lnSpc>
              <a:tabLst>
                <a:tab pos="0" algn="l"/>
              </a:tabLst>
            </a:pPr>
            <a:r>
              <a:rPr lang="en-US" sz="1600" b="1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Наставничество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—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форма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сопровождения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,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целью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которой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являются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адаптация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,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развитие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компетенций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и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достижение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профессиональных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целей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. </a:t>
            </a:r>
            <a:endParaRPr lang="ru-RU" sz="1600" b="0" u="none" strike="noStrike" dirty="0">
              <a:solidFill>
                <a:srgbClr val="494949"/>
              </a:solidFill>
              <a:effectLst/>
              <a:uFillTx/>
              <a:latin typeface="Barlow Semi Condensed"/>
            </a:endParaRPr>
          </a:p>
          <a:p>
            <a:pPr algn="ctr" defTabSz="914400">
              <a:lnSpc>
                <a:spcPct val="150000"/>
              </a:lnSpc>
              <a:tabLst>
                <a:tab pos="0" algn="l"/>
              </a:tabLst>
            </a:pPr>
            <a:r>
              <a:rPr lang="en-US" sz="1600" b="1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Функции</a:t>
            </a:r>
            <a:r>
              <a:rPr lang="en-US" sz="1600" b="1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600" b="1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наставника</a:t>
            </a:r>
            <a:r>
              <a:rPr lang="en-US" sz="1600" b="1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: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обучает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,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консультирует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,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мотивирует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,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помогает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анализировать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уроки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и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ошибки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. </a:t>
            </a:r>
            <a:endParaRPr lang="ru-RU" sz="1600" b="0" u="none" strike="noStrike" dirty="0">
              <a:solidFill>
                <a:srgbClr val="494949"/>
              </a:solidFill>
              <a:effectLst/>
              <a:uFillTx/>
              <a:latin typeface="Barlow Semi Condense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1" name="Google Shape;2218;p40"/>
          <p:cNvGrpSpPr/>
          <p:nvPr/>
        </p:nvGrpSpPr>
        <p:grpSpPr>
          <a:xfrm>
            <a:off x="3732480" y="527039"/>
            <a:ext cx="1921480" cy="1885827"/>
            <a:chOff x="3732480" y="527040"/>
            <a:chExt cx="1678680" cy="1678680"/>
          </a:xfrm>
        </p:grpSpPr>
        <p:sp>
          <p:nvSpPr>
            <p:cNvPr id="432" name="Google Shape;2219;p40"/>
            <p:cNvSpPr/>
            <p:nvPr/>
          </p:nvSpPr>
          <p:spPr>
            <a:xfrm>
              <a:off x="3732480" y="527040"/>
              <a:ext cx="1678680" cy="1678680"/>
            </a:xfrm>
            <a:prstGeom prst="ellipse">
              <a:avLst/>
            </a:prstGeom>
            <a:solidFill>
              <a:srgbClr val="77C6FC"/>
            </a:solidFill>
            <a:ln w="9525">
              <a:solidFill>
                <a:srgbClr val="494949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33" name="Google Shape;2220;p40"/>
            <p:cNvSpPr/>
            <p:nvPr/>
          </p:nvSpPr>
          <p:spPr>
            <a:xfrm>
              <a:off x="3956580" y="738257"/>
              <a:ext cx="1230480" cy="123048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494949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</p:grpSp>
      <p:grpSp>
        <p:nvGrpSpPr>
          <p:cNvPr id="434" name="Google Shape;2221;p40"/>
          <p:cNvGrpSpPr/>
          <p:nvPr/>
        </p:nvGrpSpPr>
        <p:grpSpPr>
          <a:xfrm>
            <a:off x="4397659" y="1160280"/>
            <a:ext cx="591120" cy="590400"/>
            <a:chOff x="4276440" y="1071000"/>
            <a:chExt cx="591120" cy="590400"/>
          </a:xfrm>
        </p:grpSpPr>
        <p:sp>
          <p:nvSpPr>
            <p:cNvPr id="435" name="Google Shape;2222;p40"/>
            <p:cNvSpPr/>
            <p:nvPr/>
          </p:nvSpPr>
          <p:spPr>
            <a:xfrm>
              <a:off x="4276440" y="1073520"/>
              <a:ext cx="591120" cy="587880"/>
            </a:xfrm>
            <a:custGeom>
              <a:avLst/>
              <a:gdLst>
                <a:gd name="textAreaLeft" fmla="*/ 0 w 591120"/>
                <a:gd name="textAreaRight" fmla="*/ 591480 w 591120"/>
                <a:gd name="textAreaTop" fmla="*/ 0 h 587880"/>
                <a:gd name="textAreaBottom" fmla="*/ 588240 h 587880"/>
              </a:gdLst>
              <a:ahLst/>
              <a:cxnLst/>
              <a:rect l="textAreaLeft" t="textAreaTop" r="textAreaRight" b="textAreaBottom"/>
              <a:pathLst>
                <a:path w="209550" h="208413">
                  <a:moveTo>
                    <a:pt x="149830" y="7449"/>
                  </a:moveTo>
                  <a:lnTo>
                    <a:pt x="163530" y="9379"/>
                  </a:lnTo>
                  <a:lnTo>
                    <a:pt x="162179" y="19412"/>
                  </a:lnTo>
                  <a:cubicBezTo>
                    <a:pt x="161311" y="25105"/>
                    <a:pt x="165267" y="30411"/>
                    <a:pt x="170959" y="31279"/>
                  </a:cubicBezTo>
                  <a:cubicBezTo>
                    <a:pt x="171435" y="31345"/>
                    <a:pt x="171909" y="31377"/>
                    <a:pt x="172378" y="31377"/>
                  </a:cubicBezTo>
                  <a:cubicBezTo>
                    <a:pt x="174663" y="31377"/>
                    <a:pt x="176836" y="30614"/>
                    <a:pt x="178677" y="29253"/>
                  </a:cubicBezTo>
                  <a:lnTo>
                    <a:pt x="186878" y="23175"/>
                  </a:lnTo>
                  <a:lnTo>
                    <a:pt x="195175" y="34270"/>
                  </a:lnTo>
                  <a:lnTo>
                    <a:pt x="187071" y="40348"/>
                  </a:lnTo>
                  <a:cubicBezTo>
                    <a:pt x="182440" y="43821"/>
                    <a:pt x="181475" y="50382"/>
                    <a:pt x="184948" y="54916"/>
                  </a:cubicBezTo>
                  <a:cubicBezTo>
                    <a:pt x="186588" y="57135"/>
                    <a:pt x="189097" y="58679"/>
                    <a:pt x="191798" y="59065"/>
                  </a:cubicBezTo>
                  <a:lnTo>
                    <a:pt x="201832" y="60415"/>
                  </a:lnTo>
                  <a:lnTo>
                    <a:pt x="199902" y="74212"/>
                  </a:lnTo>
                  <a:lnTo>
                    <a:pt x="189869" y="72765"/>
                  </a:lnTo>
                  <a:cubicBezTo>
                    <a:pt x="189391" y="72700"/>
                    <a:pt x="188917" y="72668"/>
                    <a:pt x="188447" y="72668"/>
                  </a:cubicBezTo>
                  <a:cubicBezTo>
                    <a:pt x="183318" y="72668"/>
                    <a:pt x="178797" y="76426"/>
                    <a:pt x="178002" y="81641"/>
                  </a:cubicBezTo>
                  <a:cubicBezTo>
                    <a:pt x="177616" y="84342"/>
                    <a:pt x="178388" y="87140"/>
                    <a:pt x="180028" y="89359"/>
                  </a:cubicBezTo>
                  <a:lnTo>
                    <a:pt x="186106" y="97463"/>
                  </a:lnTo>
                  <a:lnTo>
                    <a:pt x="175011" y="105760"/>
                  </a:lnTo>
                  <a:lnTo>
                    <a:pt x="168933" y="97656"/>
                  </a:lnTo>
                  <a:cubicBezTo>
                    <a:pt x="166888" y="94930"/>
                    <a:pt x="163773" y="93507"/>
                    <a:pt x="160632" y="93507"/>
                  </a:cubicBezTo>
                  <a:cubicBezTo>
                    <a:pt x="158437" y="93507"/>
                    <a:pt x="156230" y="94201"/>
                    <a:pt x="154365" y="95630"/>
                  </a:cubicBezTo>
                  <a:cubicBezTo>
                    <a:pt x="152146" y="97270"/>
                    <a:pt x="150698" y="99682"/>
                    <a:pt x="150216" y="102480"/>
                  </a:cubicBezTo>
                  <a:lnTo>
                    <a:pt x="148865" y="112514"/>
                  </a:lnTo>
                  <a:lnTo>
                    <a:pt x="135069" y="110584"/>
                  </a:lnTo>
                  <a:lnTo>
                    <a:pt x="136516" y="100454"/>
                  </a:lnTo>
                  <a:cubicBezTo>
                    <a:pt x="137385" y="94762"/>
                    <a:pt x="133429" y="89552"/>
                    <a:pt x="127737" y="88683"/>
                  </a:cubicBezTo>
                  <a:cubicBezTo>
                    <a:pt x="127260" y="88618"/>
                    <a:pt x="126787" y="88586"/>
                    <a:pt x="126318" y="88586"/>
                  </a:cubicBezTo>
                  <a:cubicBezTo>
                    <a:pt x="124033" y="88586"/>
                    <a:pt x="121860" y="89349"/>
                    <a:pt x="120019" y="90710"/>
                  </a:cubicBezTo>
                  <a:lnTo>
                    <a:pt x="111818" y="96788"/>
                  </a:lnTo>
                  <a:lnTo>
                    <a:pt x="103521" y="85693"/>
                  </a:lnTo>
                  <a:lnTo>
                    <a:pt x="111625" y="79615"/>
                  </a:lnTo>
                  <a:cubicBezTo>
                    <a:pt x="116256" y="76141"/>
                    <a:pt x="117221" y="69581"/>
                    <a:pt x="113747" y="64950"/>
                  </a:cubicBezTo>
                  <a:cubicBezTo>
                    <a:pt x="112107" y="62731"/>
                    <a:pt x="109599" y="61284"/>
                    <a:pt x="106898" y="60898"/>
                  </a:cubicBezTo>
                  <a:lnTo>
                    <a:pt x="96767" y="59451"/>
                  </a:lnTo>
                  <a:lnTo>
                    <a:pt x="98793" y="45751"/>
                  </a:lnTo>
                  <a:lnTo>
                    <a:pt x="108827" y="47198"/>
                  </a:lnTo>
                  <a:cubicBezTo>
                    <a:pt x="109304" y="47263"/>
                    <a:pt x="109779" y="47294"/>
                    <a:pt x="110248" y="47294"/>
                  </a:cubicBezTo>
                  <a:cubicBezTo>
                    <a:pt x="115377" y="47294"/>
                    <a:pt x="119890" y="43537"/>
                    <a:pt x="120597" y="38322"/>
                  </a:cubicBezTo>
                  <a:cubicBezTo>
                    <a:pt x="120983" y="35621"/>
                    <a:pt x="120308" y="32823"/>
                    <a:pt x="118668" y="30604"/>
                  </a:cubicBezTo>
                  <a:lnTo>
                    <a:pt x="112493" y="22500"/>
                  </a:lnTo>
                  <a:lnTo>
                    <a:pt x="123588" y="14106"/>
                  </a:lnTo>
                  <a:lnTo>
                    <a:pt x="129763" y="22307"/>
                  </a:lnTo>
                  <a:cubicBezTo>
                    <a:pt x="131820" y="24993"/>
                    <a:pt x="134928" y="26427"/>
                    <a:pt x="138082" y="26427"/>
                  </a:cubicBezTo>
                  <a:cubicBezTo>
                    <a:pt x="140252" y="26427"/>
                    <a:pt x="142444" y="25748"/>
                    <a:pt x="144331" y="24333"/>
                  </a:cubicBezTo>
                  <a:cubicBezTo>
                    <a:pt x="146550" y="22693"/>
                    <a:pt x="147997" y="20184"/>
                    <a:pt x="148383" y="17483"/>
                  </a:cubicBezTo>
                  <a:lnTo>
                    <a:pt x="149830" y="7449"/>
                  </a:lnTo>
                  <a:close/>
                  <a:moveTo>
                    <a:pt x="45248" y="107690"/>
                  </a:moveTo>
                  <a:cubicBezTo>
                    <a:pt x="48432" y="114540"/>
                    <a:pt x="52870" y="120811"/>
                    <a:pt x="58176" y="126213"/>
                  </a:cubicBezTo>
                  <a:cubicBezTo>
                    <a:pt x="56131" y="131893"/>
                    <a:pt x="50817" y="135433"/>
                    <a:pt x="45127" y="135433"/>
                  </a:cubicBezTo>
                  <a:cubicBezTo>
                    <a:pt x="43568" y="135433"/>
                    <a:pt x="41980" y="135167"/>
                    <a:pt x="40424" y="134607"/>
                  </a:cubicBezTo>
                  <a:cubicBezTo>
                    <a:pt x="33188" y="132002"/>
                    <a:pt x="29426" y="124091"/>
                    <a:pt x="32031" y="116855"/>
                  </a:cubicBezTo>
                  <a:cubicBezTo>
                    <a:pt x="34057" y="111356"/>
                    <a:pt x="39267" y="107690"/>
                    <a:pt x="45152" y="107690"/>
                  </a:cubicBezTo>
                  <a:close/>
                  <a:moveTo>
                    <a:pt x="39845" y="89166"/>
                  </a:moveTo>
                  <a:cubicBezTo>
                    <a:pt x="40328" y="93121"/>
                    <a:pt x="41293" y="97077"/>
                    <a:pt x="42547" y="100936"/>
                  </a:cubicBezTo>
                  <a:cubicBezTo>
                    <a:pt x="31162" y="102287"/>
                    <a:pt x="22962" y="112610"/>
                    <a:pt x="24312" y="124091"/>
                  </a:cubicBezTo>
                  <a:cubicBezTo>
                    <a:pt x="25565" y="134650"/>
                    <a:pt x="34620" y="142471"/>
                    <a:pt x="45011" y="142471"/>
                  </a:cubicBezTo>
                  <a:cubicBezTo>
                    <a:pt x="45822" y="142471"/>
                    <a:pt x="46642" y="142423"/>
                    <a:pt x="47467" y="142325"/>
                  </a:cubicBezTo>
                  <a:cubicBezTo>
                    <a:pt x="54414" y="141457"/>
                    <a:pt x="60395" y="137308"/>
                    <a:pt x="63579" y="131134"/>
                  </a:cubicBezTo>
                  <a:cubicBezTo>
                    <a:pt x="65412" y="132677"/>
                    <a:pt x="67438" y="134125"/>
                    <a:pt x="69464" y="135475"/>
                  </a:cubicBezTo>
                  <a:cubicBezTo>
                    <a:pt x="72744" y="137501"/>
                    <a:pt x="75253" y="140685"/>
                    <a:pt x="76507" y="144351"/>
                  </a:cubicBezTo>
                  <a:lnTo>
                    <a:pt x="69078" y="151780"/>
                  </a:lnTo>
                  <a:lnTo>
                    <a:pt x="61842" y="146763"/>
                  </a:lnTo>
                  <a:cubicBezTo>
                    <a:pt x="60637" y="145960"/>
                    <a:pt x="59266" y="145571"/>
                    <a:pt x="57911" y="145571"/>
                  </a:cubicBezTo>
                  <a:cubicBezTo>
                    <a:pt x="55689" y="145571"/>
                    <a:pt x="53513" y="146618"/>
                    <a:pt x="52195" y="148596"/>
                  </a:cubicBezTo>
                  <a:cubicBezTo>
                    <a:pt x="51616" y="149368"/>
                    <a:pt x="51326" y="150236"/>
                    <a:pt x="51133" y="151105"/>
                  </a:cubicBezTo>
                  <a:lnTo>
                    <a:pt x="49300" y="159788"/>
                  </a:lnTo>
                  <a:lnTo>
                    <a:pt x="41003" y="159788"/>
                  </a:lnTo>
                  <a:lnTo>
                    <a:pt x="39170" y="151105"/>
                  </a:lnTo>
                  <a:cubicBezTo>
                    <a:pt x="38495" y="147815"/>
                    <a:pt x="35608" y="145558"/>
                    <a:pt x="32379" y="145558"/>
                  </a:cubicBezTo>
                  <a:cubicBezTo>
                    <a:pt x="31914" y="145558"/>
                    <a:pt x="31443" y="145605"/>
                    <a:pt x="30969" y="145702"/>
                  </a:cubicBezTo>
                  <a:cubicBezTo>
                    <a:pt x="30101" y="145895"/>
                    <a:pt x="29233" y="146281"/>
                    <a:pt x="28461" y="146860"/>
                  </a:cubicBezTo>
                  <a:lnTo>
                    <a:pt x="21225" y="151780"/>
                  </a:lnTo>
                  <a:lnTo>
                    <a:pt x="14954" y="145509"/>
                  </a:lnTo>
                  <a:lnTo>
                    <a:pt x="19874" y="138273"/>
                  </a:lnTo>
                  <a:cubicBezTo>
                    <a:pt x="22093" y="135089"/>
                    <a:pt x="21322" y="130748"/>
                    <a:pt x="18138" y="128625"/>
                  </a:cubicBezTo>
                  <a:cubicBezTo>
                    <a:pt x="17366" y="128046"/>
                    <a:pt x="16498" y="127661"/>
                    <a:pt x="15629" y="127468"/>
                  </a:cubicBezTo>
                  <a:lnTo>
                    <a:pt x="6946" y="125731"/>
                  </a:lnTo>
                  <a:lnTo>
                    <a:pt x="6946" y="117434"/>
                  </a:lnTo>
                  <a:lnTo>
                    <a:pt x="15629" y="115601"/>
                  </a:lnTo>
                  <a:cubicBezTo>
                    <a:pt x="19392" y="114829"/>
                    <a:pt x="21708" y="111163"/>
                    <a:pt x="20936" y="107400"/>
                  </a:cubicBezTo>
                  <a:cubicBezTo>
                    <a:pt x="20743" y="106532"/>
                    <a:pt x="20453" y="105664"/>
                    <a:pt x="19874" y="104892"/>
                  </a:cubicBezTo>
                  <a:lnTo>
                    <a:pt x="14954" y="97656"/>
                  </a:lnTo>
                  <a:lnTo>
                    <a:pt x="21225" y="91385"/>
                  </a:lnTo>
                  <a:lnTo>
                    <a:pt x="28461" y="96305"/>
                  </a:lnTo>
                  <a:cubicBezTo>
                    <a:pt x="29670" y="97148"/>
                    <a:pt x="31045" y="97545"/>
                    <a:pt x="32403" y="97545"/>
                  </a:cubicBezTo>
                  <a:cubicBezTo>
                    <a:pt x="34621" y="97545"/>
                    <a:pt x="36792" y="96484"/>
                    <a:pt x="38109" y="94569"/>
                  </a:cubicBezTo>
                  <a:cubicBezTo>
                    <a:pt x="38688" y="93797"/>
                    <a:pt x="38977" y="92929"/>
                    <a:pt x="39170" y="92060"/>
                  </a:cubicBezTo>
                  <a:lnTo>
                    <a:pt x="39845" y="89166"/>
                  </a:lnTo>
                  <a:close/>
                  <a:moveTo>
                    <a:pt x="118957" y="177154"/>
                  </a:moveTo>
                  <a:lnTo>
                    <a:pt x="118957" y="184100"/>
                  </a:lnTo>
                  <a:lnTo>
                    <a:pt x="91172" y="184100"/>
                  </a:lnTo>
                  <a:lnTo>
                    <a:pt x="91172" y="177154"/>
                  </a:lnTo>
                  <a:close/>
                  <a:moveTo>
                    <a:pt x="118957" y="191047"/>
                  </a:moveTo>
                  <a:lnTo>
                    <a:pt x="118957" y="194520"/>
                  </a:lnTo>
                  <a:cubicBezTo>
                    <a:pt x="118957" y="198282"/>
                    <a:pt x="115870" y="201466"/>
                    <a:pt x="112011" y="201466"/>
                  </a:cubicBezTo>
                  <a:lnTo>
                    <a:pt x="98118" y="201466"/>
                  </a:lnTo>
                  <a:cubicBezTo>
                    <a:pt x="94355" y="201466"/>
                    <a:pt x="91172" y="198282"/>
                    <a:pt x="91172" y="194520"/>
                  </a:cubicBezTo>
                  <a:lnTo>
                    <a:pt x="91172" y="191047"/>
                  </a:lnTo>
                  <a:close/>
                  <a:moveTo>
                    <a:pt x="146950" y="1"/>
                  </a:moveTo>
                  <a:cubicBezTo>
                    <a:pt x="145260" y="1"/>
                    <a:pt x="143732" y="1213"/>
                    <a:pt x="143463" y="3011"/>
                  </a:cubicBezTo>
                  <a:lnTo>
                    <a:pt x="141533" y="16518"/>
                  </a:lnTo>
                  <a:cubicBezTo>
                    <a:pt x="141272" y="18262"/>
                    <a:pt x="139828" y="19454"/>
                    <a:pt x="138129" y="19454"/>
                  </a:cubicBezTo>
                  <a:cubicBezTo>
                    <a:pt x="137948" y="19454"/>
                    <a:pt x="137763" y="19440"/>
                    <a:pt x="137577" y="19412"/>
                  </a:cubicBezTo>
                  <a:cubicBezTo>
                    <a:pt x="136709" y="19316"/>
                    <a:pt x="135841" y="18833"/>
                    <a:pt x="135262" y="18062"/>
                  </a:cubicBezTo>
                  <a:lnTo>
                    <a:pt x="127061" y="7160"/>
                  </a:lnTo>
                  <a:cubicBezTo>
                    <a:pt x="126437" y="6251"/>
                    <a:pt x="125411" y="5777"/>
                    <a:pt x="124357" y="5777"/>
                  </a:cubicBezTo>
                  <a:cubicBezTo>
                    <a:pt x="123621" y="5777"/>
                    <a:pt x="122872" y="6008"/>
                    <a:pt x="122238" y="6484"/>
                  </a:cubicBezTo>
                  <a:lnTo>
                    <a:pt x="111818" y="14299"/>
                  </a:lnTo>
                  <a:cubicBezTo>
                    <a:pt x="109454" y="14058"/>
                    <a:pt x="107090" y="13937"/>
                    <a:pt x="104727" y="13937"/>
                  </a:cubicBezTo>
                  <a:cubicBezTo>
                    <a:pt x="102363" y="13937"/>
                    <a:pt x="99999" y="14058"/>
                    <a:pt x="97636" y="14299"/>
                  </a:cubicBezTo>
                  <a:cubicBezTo>
                    <a:pt x="66666" y="17869"/>
                    <a:pt x="42450" y="42471"/>
                    <a:pt x="39459" y="73440"/>
                  </a:cubicBezTo>
                  <a:cubicBezTo>
                    <a:pt x="39363" y="74501"/>
                    <a:pt x="39267" y="75466"/>
                    <a:pt x="39267" y="76431"/>
                  </a:cubicBezTo>
                  <a:lnTo>
                    <a:pt x="38205" y="76431"/>
                  </a:lnTo>
                  <a:cubicBezTo>
                    <a:pt x="36565" y="76431"/>
                    <a:pt x="35118" y="77589"/>
                    <a:pt x="34829" y="79229"/>
                  </a:cubicBezTo>
                  <a:lnTo>
                    <a:pt x="32417" y="90613"/>
                  </a:lnTo>
                  <a:lnTo>
                    <a:pt x="22769" y="83956"/>
                  </a:lnTo>
                  <a:cubicBezTo>
                    <a:pt x="22185" y="83539"/>
                    <a:pt x="21511" y="83338"/>
                    <a:pt x="20833" y="83338"/>
                  </a:cubicBezTo>
                  <a:cubicBezTo>
                    <a:pt x="19942" y="83338"/>
                    <a:pt x="19043" y="83685"/>
                    <a:pt x="18331" y="84342"/>
                  </a:cubicBezTo>
                  <a:lnTo>
                    <a:pt x="7911" y="94762"/>
                  </a:lnTo>
                  <a:cubicBezTo>
                    <a:pt x="6753" y="96016"/>
                    <a:pt x="6560" y="97849"/>
                    <a:pt x="7525" y="99200"/>
                  </a:cubicBezTo>
                  <a:lnTo>
                    <a:pt x="14182" y="108847"/>
                  </a:lnTo>
                  <a:lnTo>
                    <a:pt x="2701" y="111259"/>
                  </a:lnTo>
                  <a:cubicBezTo>
                    <a:pt x="1158" y="111549"/>
                    <a:pt x="0" y="112996"/>
                    <a:pt x="0" y="114636"/>
                  </a:cubicBezTo>
                  <a:lnTo>
                    <a:pt x="0" y="128529"/>
                  </a:lnTo>
                  <a:cubicBezTo>
                    <a:pt x="0" y="130169"/>
                    <a:pt x="1158" y="131616"/>
                    <a:pt x="2798" y="131906"/>
                  </a:cubicBezTo>
                  <a:lnTo>
                    <a:pt x="14182" y="134318"/>
                  </a:lnTo>
                  <a:lnTo>
                    <a:pt x="7622" y="143869"/>
                  </a:lnTo>
                  <a:cubicBezTo>
                    <a:pt x="6657" y="145316"/>
                    <a:pt x="6753" y="147149"/>
                    <a:pt x="8008" y="148307"/>
                  </a:cubicBezTo>
                  <a:lnTo>
                    <a:pt x="18427" y="158726"/>
                  </a:lnTo>
                  <a:cubicBezTo>
                    <a:pt x="19085" y="159384"/>
                    <a:pt x="19960" y="159730"/>
                    <a:pt x="20858" y="159730"/>
                  </a:cubicBezTo>
                  <a:cubicBezTo>
                    <a:pt x="21542" y="159730"/>
                    <a:pt x="22240" y="159529"/>
                    <a:pt x="22865" y="159112"/>
                  </a:cubicBezTo>
                  <a:lnTo>
                    <a:pt x="32417" y="152552"/>
                  </a:lnTo>
                  <a:lnTo>
                    <a:pt x="34829" y="163936"/>
                  </a:lnTo>
                  <a:cubicBezTo>
                    <a:pt x="35118" y="165576"/>
                    <a:pt x="36565" y="166734"/>
                    <a:pt x="38205" y="166734"/>
                  </a:cubicBezTo>
                  <a:lnTo>
                    <a:pt x="52098" y="166734"/>
                  </a:lnTo>
                  <a:cubicBezTo>
                    <a:pt x="53738" y="166734"/>
                    <a:pt x="55185" y="165576"/>
                    <a:pt x="55475" y="163936"/>
                  </a:cubicBezTo>
                  <a:lnTo>
                    <a:pt x="57887" y="152552"/>
                  </a:lnTo>
                  <a:lnTo>
                    <a:pt x="67535" y="159112"/>
                  </a:lnTo>
                  <a:cubicBezTo>
                    <a:pt x="68118" y="159529"/>
                    <a:pt x="68792" y="159730"/>
                    <a:pt x="69463" y="159730"/>
                  </a:cubicBezTo>
                  <a:cubicBezTo>
                    <a:pt x="70344" y="159730"/>
                    <a:pt x="71219" y="159384"/>
                    <a:pt x="71876" y="158726"/>
                  </a:cubicBezTo>
                  <a:lnTo>
                    <a:pt x="77279" y="153324"/>
                  </a:lnTo>
                  <a:lnTo>
                    <a:pt x="77279" y="163261"/>
                  </a:lnTo>
                  <a:cubicBezTo>
                    <a:pt x="77375" y="168181"/>
                    <a:pt x="79980" y="172716"/>
                    <a:pt x="84225" y="175224"/>
                  </a:cubicBezTo>
                  <a:lnTo>
                    <a:pt x="84225" y="194520"/>
                  </a:lnTo>
                  <a:cubicBezTo>
                    <a:pt x="84225" y="202142"/>
                    <a:pt x="90496" y="208413"/>
                    <a:pt x="98118" y="208413"/>
                  </a:cubicBezTo>
                  <a:lnTo>
                    <a:pt x="112011" y="208413"/>
                  </a:lnTo>
                  <a:cubicBezTo>
                    <a:pt x="119729" y="208413"/>
                    <a:pt x="125904" y="202142"/>
                    <a:pt x="125904" y="194520"/>
                  </a:cubicBezTo>
                  <a:lnTo>
                    <a:pt x="125904" y="175224"/>
                  </a:lnTo>
                  <a:cubicBezTo>
                    <a:pt x="130245" y="172716"/>
                    <a:pt x="132850" y="168181"/>
                    <a:pt x="132850" y="163261"/>
                  </a:cubicBezTo>
                  <a:lnTo>
                    <a:pt x="132850" y="149465"/>
                  </a:lnTo>
                  <a:cubicBezTo>
                    <a:pt x="132947" y="143676"/>
                    <a:pt x="136034" y="138370"/>
                    <a:pt x="140954" y="135282"/>
                  </a:cubicBezTo>
                  <a:cubicBezTo>
                    <a:pt x="143752" y="133449"/>
                    <a:pt x="146550" y="131327"/>
                    <a:pt x="149058" y="129108"/>
                  </a:cubicBezTo>
                  <a:lnTo>
                    <a:pt x="144427" y="123898"/>
                  </a:lnTo>
                  <a:cubicBezTo>
                    <a:pt x="142208" y="125924"/>
                    <a:pt x="139700" y="127854"/>
                    <a:pt x="137095" y="129494"/>
                  </a:cubicBezTo>
                  <a:cubicBezTo>
                    <a:pt x="130245" y="133835"/>
                    <a:pt x="126000" y="141360"/>
                    <a:pt x="125904" y="149465"/>
                  </a:cubicBezTo>
                  <a:lnTo>
                    <a:pt x="125904" y="163261"/>
                  </a:lnTo>
                  <a:cubicBezTo>
                    <a:pt x="125904" y="167024"/>
                    <a:pt x="122816" y="170207"/>
                    <a:pt x="118957" y="170207"/>
                  </a:cubicBezTo>
                  <a:lnTo>
                    <a:pt x="91172" y="170207"/>
                  </a:lnTo>
                  <a:cubicBezTo>
                    <a:pt x="87409" y="170207"/>
                    <a:pt x="84225" y="167024"/>
                    <a:pt x="84225" y="163261"/>
                  </a:cubicBezTo>
                  <a:lnTo>
                    <a:pt x="84225" y="149175"/>
                  </a:lnTo>
                  <a:cubicBezTo>
                    <a:pt x="84225" y="141167"/>
                    <a:pt x="79980" y="133835"/>
                    <a:pt x="73227" y="129590"/>
                  </a:cubicBezTo>
                  <a:cubicBezTo>
                    <a:pt x="45731" y="112321"/>
                    <a:pt x="37433" y="75948"/>
                    <a:pt x="54703" y="48452"/>
                  </a:cubicBezTo>
                  <a:cubicBezTo>
                    <a:pt x="65412" y="31376"/>
                    <a:pt x="84225" y="20956"/>
                    <a:pt x="104389" y="20860"/>
                  </a:cubicBezTo>
                  <a:lnTo>
                    <a:pt x="104389" y="20860"/>
                  </a:lnTo>
                  <a:lnTo>
                    <a:pt x="104196" y="21245"/>
                  </a:lnTo>
                  <a:cubicBezTo>
                    <a:pt x="104100" y="22210"/>
                    <a:pt x="104293" y="23079"/>
                    <a:pt x="104871" y="23850"/>
                  </a:cubicBezTo>
                  <a:lnTo>
                    <a:pt x="113072" y="34752"/>
                  </a:lnTo>
                  <a:cubicBezTo>
                    <a:pt x="113940" y="35910"/>
                    <a:pt x="114037" y="37454"/>
                    <a:pt x="113265" y="38611"/>
                  </a:cubicBezTo>
                  <a:cubicBezTo>
                    <a:pt x="112694" y="39672"/>
                    <a:pt x="111572" y="40318"/>
                    <a:pt x="110423" y="40318"/>
                  </a:cubicBezTo>
                  <a:cubicBezTo>
                    <a:pt x="110212" y="40318"/>
                    <a:pt x="110001" y="40296"/>
                    <a:pt x="109792" y="40252"/>
                  </a:cubicBezTo>
                  <a:lnTo>
                    <a:pt x="96285" y="38322"/>
                  </a:lnTo>
                  <a:cubicBezTo>
                    <a:pt x="96154" y="38309"/>
                    <a:pt x="96024" y="38302"/>
                    <a:pt x="95895" y="38302"/>
                  </a:cubicBezTo>
                  <a:cubicBezTo>
                    <a:pt x="94126" y="38302"/>
                    <a:pt x="92599" y="39514"/>
                    <a:pt x="92329" y="41313"/>
                  </a:cubicBezTo>
                  <a:lnTo>
                    <a:pt x="89435" y="61959"/>
                  </a:lnTo>
                  <a:cubicBezTo>
                    <a:pt x="89146" y="63792"/>
                    <a:pt x="90496" y="65625"/>
                    <a:pt x="92329" y="65915"/>
                  </a:cubicBezTo>
                  <a:lnTo>
                    <a:pt x="105836" y="67844"/>
                  </a:lnTo>
                  <a:cubicBezTo>
                    <a:pt x="107766" y="68037"/>
                    <a:pt x="109117" y="69870"/>
                    <a:pt x="108827" y="71703"/>
                  </a:cubicBezTo>
                  <a:cubicBezTo>
                    <a:pt x="108731" y="72668"/>
                    <a:pt x="108248" y="73440"/>
                    <a:pt x="107476" y="74019"/>
                  </a:cubicBezTo>
                  <a:lnTo>
                    <a:pt x="96574" y="82219"/>
                  </a:lnTo>
                  <a:cubicBezTo>
                    <a:pt x="95031" y="83377"/>
                    <a:pt x="94741" y="85500"/>
                    <a:pt x="95899" y="87043"/>
                  </a:cubicBezTo>
                  <a:lnTo>
                    <a:pt x="108345" y="103734"/>
                  </a:lnTo>
                  <a:cubicBezTo>
                    <a:pt x="109026" y="104643"/>
                    <a:pt x="110076" y="105117"/>
                    <a:pt x="111139" y="105117"/>
                  </a:cubicBezTo>
                  <a:cubicBezTo>
                    <a:pt x="111881" y="105117"/>
                    <a:pt x="112630" y="104886"/>
                    <a:pt x="113265" y="104409"/>
                  </a:cubicBezTo>
                  <a:lnTo>
                    <a:pt x="124167" y="96209"/>
                  </a:lnTo>
                  <a:cubicBezTo>
                    <a:pt x="124776" y="95752"/>
                    <a:pt x="125475" y="95536"/>
                    <a:pt x="126169" y="95536"/>
                  </a:cubicBezTo>
                  <a:cubicBezTo>
                    <a:pt x="127235" y="95536"/>
                    <a:pt x="128290" y="96046"/>
                    <a:pt x="128991" y="96981"/>
                  </a:cubicBezTo>
                  <a:cubicBezTo>
                    <a:pt x="129570" y="97656"/>
                    <a:pt x="129763" y="98621"/>
                    <a:pt x="129666" y="99489"/>
                  </a:cubicBezTo>
                  <a:lnTo>
                    <a:pt x="127737" y="112996"/>
                  </a:lnTo>
                  <a:cubicBezTo>
                    <a:pt x="127447" y="114925"/>
                    <a:pt x="128798" y="116662"/>
                    <a:pt x="130631" y="116952"/>
                  </a:cubicBezTo>
                  <a:lnTo>
                    <a:pt x="151277" y="119942"/>
                  </a:lnTo>
                  <a:lnTo>
                    <a:pt x="151760" y="119942"/>
                  </a:lnTo>
                  <a:cubicBezTo>
                    <a:pt x="153496" y="119942"/>
                    <a:pt x="154944" y="118688"/>
                    <a:pt x="155233" y="116952"/>
                  </a:cubicBezTo>
                  <a:lnTo>
                    <a:pt x="157163" y="103445"/>
                  </a:lnTo>
                  <a:cubicBezTo>
                    <a:pt x="157432" y="101646"/>
                    <a:pt x="158959" y="100434"/>
                    <a:pt x="160728" y="100434"/>
                  </a:cubicBezTo>
                  <a:cubicBezTo>
                    <a:pt x="160857" y="100434"/>
                    <a:pt x="160987" y="100441"/>
                    <a:pt x="161118" y="100454"/>
                  </a:cubicBezTo>
                  <a:cubicBezTo>
                    <a:pt x="161986" y="100647"/>
                    <a:pt x="162855" y="101129"/>
                    <a:pt x="163337" y="101804"/>
                  </a:cubicBezTo>
                  <a:lnTo>
                    <a:pt x="171538" y="112803"/>
                  </a:lnTo>
                  <a:cubicBezTo>
                    <a:pt x="172232" y="113671"/>
                    <a:pt x="173309" y="114158"/>
                    <a:pt x="174393" y="114158"/>
                  </a:cubicBezTo>
                  <a:cubicBezTo>
                    <a:pt x="175115" y="114158"/>
                    <a:pt x="175841" y="113941"/>
                    <a:pt x="176458" y="113478"/>
                  </a:cubicBezTo>
                  <a:lnTo>
                    <a:pt x="193052" y="100936"/>
                  </a:lnTo>
                  <a:cubicBezTo>
                    <a:pt x="194596" y="99778"/>
                    <a:pt x="194982" y="97656"/>
                    <a:pt x="193824" y="96112"/>
                  </a:cubicBezTo>
                  <a:lnTo>
                    <a:pt x="185623" y="85210"/>
                  </a:lnTo>
                  <a:cubicBezTo>
                    <a:pt x="184755" y="84053"/>
                    <a:pt x="184659" y="82509"/>
                    <a:pt x="185431" y="81351"/>
                  </a:cubicBezTo>
                  <a:cubicBezTo>
                    <a:pt x="186029" y="80239"/>
                    <a:pt x="187159" y="79582"/>
                    <a:pt x="188417" y="79582"/>
                  </a:cubicBezTo>
                  <a:cubicBezTo>
                    <a:pt x="188577" y="79582"/>
                    <a:pt x="188740" y="79593"/>
                    <a:pt x="188904" y="79615"/>
                  </a:cubicBezTo>
                  <a:lnTo>
                    <a:pt x="202411" y="81544"/>
                  </a:lnTo>
                  <a:cubicBezTo>
                    <a:pt x="202587" y="81572"/>
                    <a:pt x="202764" y="81586"/>
                    <a:pt x="202939" y="81586"/>
                  </a:cubicBezTo>
                  <a:cubicBezTo>
                    <a:pt x="204582" y="81586"/>
                    <a:pt x="206095" y="80393"/>
                    <a:pt x="206270" y="78650"/>
                  </a:cubicBezTo>
                  <a:lnTo>
                    <a:pt x="209261" y="58004"/>
                  </a:lnTo>
                  <a:cubicBezTo>
                    <a:pt x="209550" y="56074"/>
                    <a:pt x="208199" y="54337"/>
                    <a:pt x="206270" y="54048"/>
                  </a:cubicBezTo>
                  <a:lnTo>
                    <a:pt x="192763" y="52118"/>
                  </a:lnTo>
                  <a:cubicBezTo>
                    <a:pt x="190930" y="51829"/>
                    <a:pt x="189579" y="50092"/>
                    <a:pt x="189869" y="48259"/>
                  </a:cubicBezTo>
                  <a:cubicBezTo>
                    <a:pt x="189965" y="47294"/>
                    <a:pt x="190447" y="46523"/>
                    <a:pt x="191219" y="45944"/>
                  </a:cubicBezTo>
                  <a:lnTo>
                    <a:pt x="202121" y="37743"/>
                  </a:lnTo>
                  <a:cubicBezTo>
                    <a:pt x="203665" y="36585"/>
                    <a:pt x="203954" y="34366"/>
                    <a:pt x="202797" y="32919"/>
                  </a:cubicBezTo>
                  <a:lnTo>
                    <a:pt x="190351" y="16229"/>
                  </a:lnTo>
                  <a:cubicBezTo>
                    <a:pt x="189669" y="15320"/>
                    <a:pt x="188620" y="14846"/>
                    <a:pt x="187557" y="14846"/>
                  </a:cubicBezTo>
                  <a:cubicBezTo>
                    <a:pt x="186814" y="14846"/>
                    <a:pt x="186065" y="15077"/>
                    <a:pt x="185431" y="15553"/>
                  </a:cubicBezTo>
                  <a:lnTo>
                    <a:pt x="174529" y="23657"/>
                  </a:lnTo>
                  <a:cubicBezTo>
                    <a:pt x="173892" y="24175"/>
                    <a:pt x="173157" y="24413"/>
                    <a:pt x="172432" y="24413"/>
                  </a:cubicBezTo>
                  <a:cubicBezTo>
                    <a:pt x="171398" y="24413"/>
                    <a:pt x="170385" y="23929"/>
                    <a:pt x="169705" y="23079"/>
                  </a:cubicBezTo>
                  <a:cubicBezTo>
                    <a:pt x="169126" y="22307"/>
                    <a:pt x="168836" y="21342"/>
                    <a:pt x="169029" y="20474"/>
                  </a:cubicBezTo>
                  <a:lnTo>
                    <a:pt x="170959" y="6967"/>
                  </a:lnTo>
                  <a:cubicBezTo>
                    <a:pt x="171152" y="5037"/>
                    <a:pt x="169898" y="3301"/>
                    <a:pt x="167968" y="3011"/>
                  </a:cubicBezTo>
                  <a:lnTo>
                    <a:pt x="147322" y="20"/>
                  </a:lnTo>
                  <a:cubicBezTo>
                    <a:pt x="147197" y="7"/>
                    <a:pt x="147073" y="1"/>
                    <a:pt x="146950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36" name="Google Shape;2223;p40"/>
            <p:cNvSpPr/>
            <p:nvPr/>
          </p:nvSpPr>
          <p:spPr>
            <a:xfrm>
              <a:off x="4616640" y="1189440"/>
              <a:ext cx="156600" cy="156600"/>
            </a:xfrm>
            <a:custGeom>
              <a:avLst/>
              <a:gdLst>
                <a:gd name="textAreaLeft" fmla="*/ 0 w 156600"/>
                <a:gd name="textAreaRight" fmla="*/ 156960 w 156600"/>
                <a:gd name="textAreaTop" fmla="*/ 0 h 156600"/>
                <a:gd name="textAreaBottom" fmla="*/ 156960 h 156600"/>
              </a:gdLst>
              <a:ahLst/>
              <a:cxnLst/>
              <a:rect l="textAreaLeft" t="textAreaTop" r="textAreaRight" b="textAreaBottom"/>
              <a:pathLst>
                <a:path w="55572" h="55572">
                  <a:moveTo>
                    <a:pt x="27786" y="6947"/>
                  </a:moveTo>
                  <a:cubicBezTo>
                    <a:pt x="39267" y="6947"/>
                    <a:pt x="48625" y="16305"/>
                    <a:pt x="48625" y="27786"/>
                  </a:cubicBezTo>
                  <a:cubicBezTo>
                    <a:pt x="48625" y="39363"/>
                    <a:pt x="39267" y="48625"/>
                    <a:pt x="27786" y="48625"/>
                  </a:cubicBezTo>
                  <a:cubicBezTo>
                    <a:pt x="16305" y="48625"/>
                    <a:pt x="6947" y="39363"/>
                    <a:pt x="6947" y="27786"/>
                  </a:cubicBezTo>
                  <a:cubicBezTo>
                    <a:pt x="6947" y="16305"/>
                    <a:pt x="16305" y="6947"/>
                    <a:pt x="27786" y="6947"/>
                  </a:cubicBezTo>
                  <a:close/>
                  <a:moveTo>
                    <a:pt x="27786" y="0"/>
                  </a:moveTo>
                  <a:cubicBezTo>
                    <a:pt x="12446" y="0"/>
                    <a:pt x="0" y="12446"/>
                    <a:pt x="0" y="27786"/>
                  </a:cubicBezTo>
                  <a:cubicBezTo>
                    <a:pt x="0" y="43126"/>
                    <a:pt x="12446" y="55572"/>
                    <a:pt x="27786" y="55572"/>
                  </a:cubicBezTo>
                  <a:cubicBezTo>
                    <a:pt x="43126" y="55572"/>
                    <a:pt x="55571" y="43126"/>
                    <a:pt x="55571" y="27786"/>
                  </a:cubicBezTo>
                  <a:cubicBezTo>
                    <a:pt x="55571" y="12446"/>
                    <a:pt x="43126" y="97"/>
                    <a:pt x="27786" y="0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78480" bIns="7848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37" name="Google Shape;2224;p40"/>
            <p:cNvSpPr/>
            <p:nvPr/>
          </p:nvSpPr>
          <p:spPr>
            <a:xfrm>
              <a:off x="4563360" y="1504800"/>
              <a:ext cx="19080" cy="2916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29160"/>
                <a:gd name="textAreaBottom" fmla="*/ 29520 h 29160"/>
              </a:gdLst>
              <a:ahLst/>
              <a:cxnLst/>
              <a:rect l="textAreaLeft" t="textAreaTop" r="textAreaRight" b="textAreaBottom"/>
              <a:pathLst>
                <a:path w="6947" h="10420">
                  <a:moveTo>
                    <a:pt x="0" y="0"/>
                  </a:moveTo>
                  <a:lnTo>
                    <a:pt x="0" y="10420"/>
                  </a:lnTo>
                  <a:lnTo>
                    <a:pt x="6947" y="10420"/>
                  </a:lnTo>
                  <a:lnTo>
                    <a:pt x="6947" y="0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14760" bIns="1476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38" name="Google Shape;2225;p40"/>
            <p:cNvSpPr/>
            <p:nvPr/>
          </p:nvSpPr>
          <p:spPr>
            <a:xfrm>
              <a:off x="4416480" y="1182960"/>
              <a:ext cx="165960" cy="302040"/>
            </a:xfrm>
            <a:custGeom>
              <a:avLst/>
              <a:gdLst>
                <a:gd name="textAreaLeft" fmla="*/ 0 w 165960"/>
                <a:gd name="textAreaRight" fmla="*/ 166320 w 165960"/>
                <a:gd name="textAreaTop" fmla="*/ 0 h 302040"/>
                <a:gd name="textAreaBottom" fmla="*/ 302400 h 302040"/>
              </a:gdLst>
              <a:ahLst/>
              <a:cxnLst/>
              <a:rect l="textAreaLeft" t="textAreaTop" r="textAreaRight" b="textAreaBottom"/>
              <a:pathLst>
                <a:path w="58949" h="107188">
                  <a:moveTo>
                    <a:pt x="29619" y="1"/>
                  </a:moveTo>
                  <a:cubicBezTo>
                    <a:pt x="6851" y="14376"/>
                    <a:pt x="1" y="44381"/>
                    <a:pt x="14376" y="67053"/>
                  </a:cubicBezTo>
                  <a:cubicBezTo>
                    <a:pt x="19875" y="75929"/>
                    <a:pt x="28076" y="82683"/>
                    <a:pt x="37820" y="86445"/>
                  </a:cubicBezTo>
                  <a:cubicBezTo>
                    <a:pt x="46407" y="89725"/>
                    <a:pt x="52002" y="98022"/>
                    <a:pt x="52002" y="107188"/>
                  </a:cubicBezTo>
                  <a:lnTo>
                    <a:pt x="58949" y="107188"/>
                  </a:lnTo>
                  <a:cubicBezTo>
                    <a:pt x="58949" y="95128"/>
                    <a:pt x="51616" y="84323"/>
                    <a:pt x="40328" y="79981"/>
                  </a:cubicBezTo>
                  <a:cubicBezTo>
                    <a:pt x="18910" y="71588"/>
                    <a:pt x="8298" y="47468"/>
                    <a:pt x="16691" y="26050"/>
                  </a:cubicBezTo>
                  <a:cubicBezTo>
                    <a:pt x="19875" y="17753"/>
                    <a:pt x="25760" y="10710"/>
                    <a:pt x="33286" y="5886"/>
                  </a:cubicBezTo>
                  <a:lnTo>
                    <a:pt x="29619" y="1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39" name="Google Shape;2226;p40"/>
            <p:cNvSpPr/>
            <p:nvPr/>
          </p:nvSpPr>
          <p:spPr>
            <a:xfrm>
              <a:off x="4759200" y="1436400"/>
              <a:ext cx="68400" cy="19080"/>
            </a:xfrm>
            <a:custGeom>
              <a:avLst/>
              <a:gdLst>
                <a:gd name="textAreaLeft" fmla="*/ 0 w 68400"/>
                <a:gd name="textAreaRight" fmla="*/ 68760 w 68400"/>
                <a:gd name="textAreaTop" fmla="*/ 0 h 19080"/>
                <a:gd name="textAreaBottom" fmla="*/ 19440 h 19080"/>
              </a:gdLst>
              <a:ahLst/>
              <a:cxnLst/>
              <a:rect l="textAreaLeft" t="textAreaTop" r="textAreaRight" b="textAreaBottom"/>
              <a:pathLst>
                <a:path w="24313" h="6948">
                  <a:moveTo>
                    <a:pt x="0" y="1"/>
                  </a:moveTo>
                  <a:lnTo>
                    <a:pt x="0" y="6947"/>
                  </a:lnTo>
                  <a:lnTo>
                    <a:pt x="24313" y="6947"/>
                  </a:lnTo>
                  <a:lnTo>
                    <a:pt x="24313" y="1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720" bIns="97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40" name="Google Shape;2227;p40"/>
            <p:cNvSpPr/>
            <p:nvPr/>
          </p:nvSpPr>
          <p:spPr>
            <a:xfrm>
              <a:off x="4743360" y="1487520"/>
              <a:ext cx="70920" cy="63720"/>
            </a:xfrm>
            <a:custGeom>
              <a:avLst/>
              <a:gdLst>
                <a:gd name="textAreaLeft" fmla="*/ 0 w 70920"/>
                <a:gd name="textAreaRight" fmla="*/ 71280 w 70920"/>
                <a:gd name="textAreaTop" fmla="*/ 0 h 63720"/>
                <a:gd name="textAreaBottom" fmla="*/ 64080 h 63720"/>
              </a:gdLst>
              <a:ahLst/>
              <a:cxnLst/>
              <a:rect l="textAreaLeft" t="textAreaTop" r="textAreaRight" b="textAreaBottom"/>
              <a:pathLst>
                <a:path w="25278" h="22674">
                  <a:moveTo>
                    <a:pt x="4438" y="1"/>
                  </a:moveTo>
                  <a:lnTo>
                    <a:pt x="0" y="5307"/>
                  </a:lnTo>
                  <a:lnTo>
                    <a:pt x="20839" y="22673"/>
                  </a:lnTo>
                  <a:lnTo>
                    <a:pt x="25277" y="17367"/>
                  </a:lnTo>
                  <a:lnTo>
                    <a:pt x="4438" y="1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32040" bIns="320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41" name="Google Shape;2228;p40"/>
            <p:cNvSpPr/>
            <p:nvPr/>
          </p:nvSpPr>
          <p:spPr>
            <a:xfrm>
              <a:off x="4700520" y="1514880"/>
              <a:ext cx="19080" cy="6840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8400"/>
                <a:gd name="textAreaBottom" fmla="*/ 68760 h 68400"/>
              </a:gdLst>
              <a:ahLst/>
              <a:cxnLst/>
              <a:rect l="textAreaLeft" t="textAreaTop" r="textAreaRight" b="textAreaBottom"/>
              <a:pathLst>
                <a:path w="6947" h="24313">
                  <a:moveTo>
                    <a:pt x="0" y="1"/>
                  </a:moveTo>
                  <a:lnTo>
                    <a:pt x="0" y="24313"/>
                  </a:lnTo>
                  <a:lnTo>
                    <a:pt x="6947" y="24313"/>
                  </a:lnTo>
                  <a:lnTo>
                    <a:pt x="6947" y="1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34200" bIns="3420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42" name="Google Shape;2229;p40"/>
            <p:cNvSpPr/>
            <p:nvPr/>
          </p:nvSpPr>
          <p:spPr>
            <a:xfrm>
              <a:off x="4286520" y="1221120"/>
              <a:ext cx="82800" cy="38160"/>
            </a:xfrm>
            <a:custGeom>
              <a:avLst/>
              <a:gdLst>
                <a:gd name="textAreaLeft" fmla="*/ 0 w 82800"/>
                <a:gd name="textAreaRight" fmla="*/ 83160 w 82800"/>
                <a:gd name="textAreaTop" fmla="*/ 0 h 38160"/>
                <a:gd name="textAreaBottom" fmla="*/ 38520 h 38160"/>
              </a:gdLst>
              <a:ahLst/>
              <a:cxnLst/>
              <a:rect l="textAreaLeft" t="textAreaTop" r="textAreaRight" b="textAreaBottom"/>
              <a:pathLst>
                <a:path w="29427" h="13701">
                  <a:moveTo>
                    <a:pt x="27786" y="1"/>
                  </a:moveTo>
                  <a:lnTo>
                    <a:pt x="1" y="6947"/>
                  </a:lnTo>
                  <a:lnTo>
                    <a:pt x="1641" y="13701"/>
                  </a:lnTo>
                  <a:lnTo>
                    <a:pt x="29426" y="6754"/>
                  </a:lnTo>
                  <a:lnTo>
                    <a:pt x="27786" y="1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19080" bIns="1908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43" name="Google Shape;2230;p40"/>
            <p:cNvSpPr/>
            <p:nvPr/>
          </p:nvSpPr>
          <p:spPr>
            <a:xfrm>
              <a:off x="4303080" y="1124640"/>
              <a:ext cx="79560" cy="64440"/>
            </a:xfrm>
            <a:custGeom>
              <a:avLst/>
              <a:gdLst>
                <a:gd name="textAreaLeft" fmla="*/ 0 w 79560"/>
                <a:gd name="textAreaRight" fmla="*/ 79920 w 79560"/>
                <a:gd name="textAreaTop" fmla="*/ 0 h 64440"/>
                <a:gd name="textAreaBottom" fmla="*/ 64800 h 64440"/>
              </a:gdLst>
              <a:ahLst/>
              <a:cxnLst/>
              <a:rect l="textAreaLeft" t="textAreaTop" r="textAreaRight" b="textAreaBottom"/>
              <a:pathLst>
                <a:path w="28269" h="22963">
                  <a:moveTo>
                    <a:pt x="3956" y="1"/>
                  </a:moveTo>
                  <a:lnTo>
                    <a:pt x="0" y="5596"/>
                  </a:lnTo>
                  <a:lnTo>
                    <a:pt x="24313" y="22962"/>
                  </a:lnTo>
                  <a:lnTo>
                    <a:pt x="28268" y="17367"/>
                  </a:lnTo>
                  <a:lnTo>
                    <a:pt x="3956" y="1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32400" bIns="3240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44" name="Google Shape;2231;p40"/>
            <p:cNvSpPr/>
            <p:nvPr/>
          </p:nvSpPr>
          <p:spPr>
            <a:xfrm>
              <a:off x="4386960" y="1071000"/>
              <a:ext cx="38520" cy="82800"/>
            </a:xfrm>
            <a:custGeom>
              <a:avLst/>
              <a:gdLst>
                <a:gd name="textAreaLeft" fmla="*/ 0 w 38520"/>
                <a:gd name="textAreaRight" fmla="*/ 38880 w 38520"/>
                <a:gd name="textAreaTop" fmla="*/ 0 h 82800"/>
                <a:gd name="textAreaBottom" fmla="*/ 83160 h 82800"/>
              </a:gdLst>
              <a:ahLst/>
              <a:cxnLst/>
              <a:rect l="textAreaLeft" t="textAreaTop" r="textAreaRight" b="textAreaBottom"/>
              <a:pathLst>
                <a:path w="13797" h="29523">
                  <a:moveTo>
                    <a:pt x="6754" y="0"/>
                  </a:moveTo>
                  <a:lnTo>
                    <a:pt x="1" y="1737"/>
                  </a:lnTo>
                  <a:lnTo>
                    <a:pt x="7140" y="29522"/>
                  </a:lnTo>
                  <a:lnTo>
                    <a:pt x="13797" y="27786"/>
                  </a:lnTo>
                  <a:lnTo>
                    <a:pt x="6754" y="0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41400" bIns="4140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</p:grpSp>
      <p:sp>
        <p:nvSpPr>
          <p:cNvPr id="445" name="Прямоугольник 444"/>
          <p:cNvSpPr/>
          <p:nvPr/>
        </p:nvSpPr>
        <p:spPr>
          <a:xfrm>
            <a:off x="-411580" y="428760"/>
            <a:ext cx="5552640" cy="352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77500" lnSpcReduction="20000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800" b="0" u="none" strike="noStrike" dirty="0" err="1">
                <a:solidFill>
                  <a:srgbClr val="494949"/>
                </a:solidFill>
                <a:effectLst/>
                <a:uFillTx/>
                <a:latin typeface="Fjalla One"/>
              </a:rPr>
              <a:t>Качества</a:t>
            </a:r>
            <a:r>
              <a:rPr lang="en-US" sz="2800" b="0" u="none" strike="noStrike" dirty="0">
                <a:solidFill>
                  <a:srgbClr val="494949"/>
                </a:solidFill>
                <a:effectLst/>
                <a:uFillTx/>
                <a:latin typeface="Fjalla One"/>
              </a:rPr>
              <a:t> </a:t>
            </a:r>
            <a:r>
              <a:rPr lang="en-US" sz="2800" b="0" u="none" strike="noStrike" dirty="0" err="1">
                <a:solidFill>
                  <a:srgbClr val="494949"/>
                </a:solidFill>
                <a:effectLst/>
                <a:uFillTx/>
                <a:latin typeface="Fjalla One"/>
              </a:rPr>
              <a:t>наставника</a:t>
            </a:r>
            <a:endParaRPr lang="en-US" sz="28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446" name="Прямоугольник 445"/>
          <p:cNvSpPr/>
          <p:nvPr/>
        </p:nvSpPr>
        <p:spPr>
          <a:xfrm>
            <a:off x="1806120" y="2462485"/>
            <a:ext cx="5552640" cy="274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/>
          </a:bodyPr>
          <a:lstStyle/>
          <a:p>
            <a:pPr algn="ctr" defTabSz="914400">
              <a:lnSpc>
                <a:spcPct val="150000"/>
              </a:lnSpc>
              <a:tabLst>
                <a:tab pos="0" algn="l"/>
              </a:tabLst>
            </a:pP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Эффективность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наставничества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определяется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сочетанием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компетентности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и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коммуникативных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качеств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: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доброжелательность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,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умение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слушать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,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профессиональная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компетентность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и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доверие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. </a:t>
            </a:r>
            <a:endParaRPr lang="ru-RU" sz="1600" b="0" u="none" strike="noStrike" dirty="0">
              <a:solidFill>
                <a:srgbClr val="494949"/>
              </a:solidFill>
              <a:effectLst/>
              <a:uFillTx/>
              <a:latin typeface="Barlow Semi Condensed"/>
            </a:endParaRPr>
          </a:p>
          <a:p>
            <a:pPr algn="ctr" defTabSz="914400">
              <a:lnSpc>
                <a:spcPct val="150000"/>
              </a:lnSpc>
              <a:tabLst>
                <a:tab pos="0" algn="l"/>
              </a:tabLst>
            </a:pPr>
            <a:endParaRPr lang="ru-RU" sz="1600" dirty="0">
              <a:solidFill>
                <a:srgbClr val="494949"/>
              </a:solidFill>
              <a:latin typeface="Barlow Semi Condensed"/>
            </a:endParaRPr>
          </a:p>
          <a:p>
            <a:pPr algn="ctr" defTabSz="914400">
              <a:lnSpc>
                <a:spcPct val="150000"/>
              </a:lnSpc>
              <a:tabLst>
                <a:tab pos="0" algn="l"/>
              </a:tabLst>
            </a:pPr>
            <a:r>
              <a:rPr lang="ru-RU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Упражнение 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«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Мой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наставник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»</a:t>
            </a:r>
            <a:r>
              <a:rPr lang="ru-RU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-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ru-RU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молодому педагогу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ru-RU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необходимо описать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наставника</a:t>
            </a:r>
            <a:r>
              <a:rPr lang="ru-RU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, назвать 5 его качеств.</a:t>
            </a: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Прямоугольник: скругленные углы 450"/>
          <p:cNvSpPr/>
          <p:nvPr/>
        </p:nvSpPr>
        <p:spPr>
          <a:xfrm>
            <a:off x="1724040" y="2104920"/>
            <a:ext cx="114120" cy="9000"/>
          </a:xfrm>
          <a:prstGeom prst="roundRect">
            <a:avLst>
              <a:gd name="adj" fmla="val 16667"/>
            </a:avLst>
          </a:prstGeom>
          <a:solidFill>
            <a:srgbClr val="9E9E9E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clip" lIns="90000" tIns="-36720" rIns="90000" bIns="-3672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OpenSymbol"/>
            </a:endParaRPr>
          </a:p>
        </p:txBody>
      </p:sp>
      <p:sp>
        <p:nvSpPr>
          <p:cNvPr id="452" name="Прямоугольник: скругленные углы 451"/>
          <p:cNvSpPr/>
          <p:nvPr/>
        </p:nvSpPr>
        <p:spPr>
          <a:xfrm>
            <a:off x="3086280" y="2104920"/>
            <a:ext cx="114120" cy="9000"/>
          </a:xfrm>
          <a:prstGeom prst="roundRect">
            <a:avLst>
              <a:gd name="adj" fmla="val 16667"/>
            </a:avLst>
          </a:prstGeom>
          <a:solidFill>
            <a:srgbClr val="9E9E9E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clip" lIns="90000" tIns="-36720" rIns="90000" bIns="-3672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OpenSymbol"/>
            </a:endParaRPr>
          </a:p>
        </p:txBody>
      </p:sp>
      <p:sp>
        <p:nvSpPr>
          <p:cNvPr id="454" name="Прямоугольник: скругленные углы 453"/>
          <p:cNvSpPr/>
          <p:nvPr/>
        </p:nvSpPr>
        <p:spPr>
          <a:xfrm>
            <a:off x="4467960" y="2104920"/>
            <a:ext cx="114120" cy="9000"/>
          </a:xfrm>
          <a:prstGeom prst="roundRect">
            <a:avLst>
              <a:gd name="adj" fmla="val 16667"/>
            </a:avLst>
          </a:prstGeom>
          <a:solidFill>
            <a:srgbClr val="9E9E9E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clip" lIns="90000" tIns="-36720" rIns="90000" bIns="-3672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OpenSymbol"/>
            </a:endParaRPr>
          </a:p>
        </p:txBody>
      </p:sp>
      <p:sp>
        <p:nvSpPr>
          <p:cNvPr id="455" name="Прямоугольник: скругленные углы 454"/>
          <p:cNvSpPr/>
          <p:nvPr/>
        </p:nvSpPr>
        <p:spPr>
          <a:xfrm>
            <a:off x="5857740" y="2100240"/>
            <a:ext cx="114120" cy="9000"/>
          </a:xfrm>
          <a:prstGeom prst="roundRect">
            <a:avLst>
              <a:gd name="adj" fmla="val 16667"/>
            </a:avLst>
          </a:prstGeom>
          <a:solidFill>
            <a:srgbClr val="9E9E9E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clip" lIns="90000" tIns="-36720" rIns="90000" bIns="-3672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OpenSymbol"/>
            </a:endParaRPr>
          </a:p>
        </p:txBody>
      </p:sp>
      <p:sp>
        <p:nvSpPr>
          <p:cNvPr id="456" name="Прямоугольник: скругленные углы 455"/>
          <p:cNvSpPr/>
          <p:nvPr/>
        </p:nvSpPr>
        <p:spPr>
          <a:xfrm>
            <a:off x="476280" y="2000160"/>
            <a:ext cx="1247400" cy="209160"/>
          </a:xfrm>
          <a:prstGeom prst="roundRect">
            <a:avLst>
              <a:gd name="adj" fmla="val 16667"/>
            </a:avLst>
          </a:prstGeom>
          <a:solidFill>
            <a:srgbClr val="77C6F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clip"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457" name="Прямоугольник: скругленные углы 456"/>
          <p:cNvSpPr/>
          <p:nvPr/>
        </p:nvSpPr>
        <p:spPr>
          <a:xfrm>
            <a:off x="1095480" y="2209680"/>
            <a:ext cx="9000" cy="323640"/>
          </a:xfrm>
          <a:prstGeom prst="roundRect">
            <a:avLst>
              <a:gd name="adj" fmla="val 16667"/>
            </a:avLst>
          </a:prstGeom>
          <a:solidFill>
            <a:srgbClr val="9E9E9E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clip"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OpenSymbol"/>
            </a:endParaRPr>
          </a:p>
        </p:txBody>
      </p:sp>
      <p:sp>
        <p:nvSpPr>
          <p:cNvPr id="458" name="Прямоугольник: скругленные углы 457"/>
          <p:cNvSpPr/>
          <p:nvPr/>
        </p:nvSpPr>
        <p:spPr>
          <a:xfrm>
            <a:off x="1838160" y="2000160"/>
            <a:ext cx="1247400" cy="209160"/>
          </a:xfrm>
          <a:prstGeom prst="roundRect">
            <a:avLst>
              <a:gd name="adj" fmla="val 16667"/>
            </a:avLst>
          </a:prstGeom>
          <a:solidFill>
            <a:srgbClr val="77C6F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clip"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459" name="Прямоугольник: скругленные углы 458"/>
          <p:cNvSpPr/>
          <p:nvPr/>
        </p:nvSpPr>
        <p:spPr>
          <a:xfrm>
            <a:off x="2457360" y="2209680"/>
            <a:ext cx="9000" cy="323640"/>
          </a:xfrm>
          <a:prstGeom prst="roundRect">
            <a:avLst>
              <a:gd name="adj" fmla="val 16667"/>
            </a:avLst>
          </a:prstGeom>
          <a:solidFill>
            <a:srgbClr val="9E9E9E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clip"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OpenSymbol"/>
            </a:endParaRPr>
          </a:p>
        </p:txBody>
      </p:sp>
      <p:sp>
        <p:nvSpPr>
          <p:cNvPr id="462" name="Прямоугольник: скругленные углы 461"/>
          <p:cNvSpPr/>
          <p:nvPr/>
        </p:nvSpPr>
        <p:spPr>
          <a:xfrm>
            <a:off x="3210120" y="2000160"/>
            <a:ext cx="1247400" cy="209160"/>
          </a:xfrm>
          <a:prstGeom prst="roundRect">
            <a:avLst>
              <a:gd name="adj" fmla="val 16667"/>
            </a:avLst>
          </a:prstGeom>
          <a:solidFill>
            <a:srgbClr val="77C6F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clip"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463" name="Прямоугольник: скругленные углы 462"/>
          <p:cNvSpPr/>
          <p:nvPr/>
        </p:nvSpPr>
        <p:spPr>
          <a:xfrm>
            <a:off x="3881340" y="2209680"/>
            <a:ext cx="9000" cy="323640"/>
          </a:xfrm>
          <a:prstGeom prst="roundRect">
            <a:avLst>
              <a:gd name="adj" fmla="val 16667"/>
            </a:avLst>
          </a:prstGeom>
          <a:solidFill>
            <a:srgbClr val="9E9E9E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clip"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OpenSymbol"/>
            </a:endParaRPr>
          </a:p>
        </p:txBody>
      </p:sp>
      <p:sp>
        <p:nvSpPr>
          <p:cNvPr id="464" name="Прямоугольник: скругленные углы 463"/>
          <p:cNvSpPr/>
          <p:nvPr/>
        </p:nvSpPr>
        <p:spPr>
          <a:xfrm>
            <a:off x="4594050" y="2009340"/>
            <a:ext cx="1247400" cy="209160"/>
          </a:xfrm>
          <a:prstGeom prst="roundRect">
            <a:avLst>
              <a:gd name="adj" fmla="val 16667"/>
            </a:avLst>
          </a:prstGeom>
          <a:solidFill>
            <a:srgbClr val="77C6F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clip"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465" name="Прямоугольник: скругленные углы 464"/>
          <p:cNvSpPr/>
          <p:nvPr/>
        </p:nvSpPr>
        <p:spPr>
          <a:xfrm>
            <a:off x="5217750" y="2209680"/>
            <a:ext cx="9000" cy="323640"/>
          </a:xfrm>
          <a:prstGeom prst="roundRect">
            <a:avLst>
              <a:gd name="adj" fmla="val 16667"/>
            </a:avLst>
          </a:prstGeom>
          <a:solidFill>
            <a:srgbClr val="9E9E9E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clip"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OpenSymbol"/>
            </a:endParaRPr>
          </a:p>
        </p:txBody>
      </p:sp>
      <p:sp>
        <p:nvSpPr>
          <p:cNvPr id="466" name="Прямоугольник: скругленные углы 465"/>
          <p:cNvSpPr/>
          <p:nvPr/>
        </p:nvSpPr>
        <p:spPr>
          <a:xfrm>
            <a:off x="5988099" y="1995660"/>
            <a:ext cx="1247400" cy="209160"/>
          </a:xfrm>
          <a:prstGeom prst="roundRect">
            <a:avLst>
              <a:gd name="adj" fmla="val 16667"/>
            </a:avLst>
          </a:prstGeom>
          <a:solidFill>
            <a:srgbClr val="77C6F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clip"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467" name="Прямоугольник: скругленные углы 466"/>
          <p:cNvSpPr/>
          <p:nvPr/>
        </p:nvSpPr>
        <p:spPr>
          <a:xfrm>
            <a:off x="6658200" y="2204820"/>
            <a:ext cx="9000" cy="323640"/>
          </a:xfrm>
          <a:prstGeom prst="roundRect">
            <a:avLst>
              <a:gd name="adj" fmla="val 16667"/>
            </a:avLst>
          </a:prstGeom>
          <a:solidFill>
            <a:srgbClr val="9E9E9E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clip"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OpenSymbol"/>
            </a:endParaRPr>
          </a:p>
        </p:txBody>
      </p:sp>
      <p:sp>
        <p:nvSpPr>
          <p:cNvPr id="468" name="Прямоугольник 467"/>
          <p:cNvSpPr/>
          <p:nvPr/>
        </p:nvSpPr>
        <p:spPr>
          <a:xfrm>
            <a:off x="409680" y="709740"/>
            <a:ext cx="8191080" cy="60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77500" lnSpcReduction="2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600" b="0" u="none" strike="noStrike" dirty="0" err="1">
                <a:solidFill>
                  <a:srgbClr val="494949"/>
                </a:solidFill>
                <a:effectLst/>
                <a:uFillTx/>
                <a:latin typeface="Fjalla One"/>
              </a:rPr>
              <a:t>Пошаговый</a:t>
            </a:r>
            <a:r>
              <a:rPr lang="en-US" sz="2600" b="0" u="none" strike="noStrike" dirty="0">
                <a:solidFill>
                  <a:srgbClr val="494949"/>
                </a:solidFill>
                <a:effectLst/>
                <a:uFillTx/>
                <a:latin typeface="Fjalla One"/>
              </a:rPr>
              <a:t> </a:t>
            </a:r>
            <a:r>
              <a:rPr lang="en-US" sz="2600" b="0" u="none" strike="noStrike" dirty="0" err="1">
                <a:solidFill>
                  <a:srgbClr val="494949"/>
                </a:solidFill>
                <a:effectLst/>
                <a:uFillTx/>
                <a:latin typeface="Fjalla One"/>
              </a:rPr>
              <a:t>запуск</a:t>
            </a:r>
            <a:r>
              <a:rPr lang="ru-RU" sz="2600" b="0" u="none" strike="noStrike" dirty="0">
                <a:solidFill>
                  <a:srgbClr val="494949"/>
                </a:solidFill>
                <a:effectLst/>
                <a:uFillTx/>
                <a:latin typeface="Fjalla One"/>
              </a:rPr>
              <a:t> взаимодействия наставника и наставляемого</a:t>
            </a:r>
            <a:endParaRPr lang="en-US" sz="26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469" name="Прямоугольник 468"/>
          <p:cNvSpPr/>
          <p:nvPr/>
        </p:nvSpPr>
        <p:spPr>
          <a:xfrm>
            <a:off x="476280" y="1219320"/>
            <a:ext cx="1247400" cy="418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92500" lnSpcReduction="20000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u="none" strike="noStrike">
                <a:solidFill>
                  <a:srgbClr val="494949"/>
                </a:solidFill>
                <a:effectLst/>
                <a:uFillTx/>
                <a:latin typeface="Fjalla One"/>
              </a:rPr>
              <a:t>Цель и критерии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470" name="Прямоугольник 469"/>
          <p:cNvSpPr/>
          <p:nvPr/>
        </p:nvSpPr>
        <p:spPr>
          <a:xfrm>
            <a:off x="459539" y="2528460"/>
            <a:ext cx="1247400" cy="1904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Определите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цель</a:t>
            </a:r>
            <a:r>
              <a:rPr lang="ru-RU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работы</a:t>
            </a: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471" name="Прямоугольник 470"/>
          <p:cNvSpPr/>
          <p:nvPr/>
        </p:nvSpPr>
        <p:spPr>
          <a:xfrm>
            <a:off x="1838160" y="1219320"/>
            <a:ext cx="1247400" cy="418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92500" lnSpcReduction="20000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u="none" strike="noStrike">
                <a:solidFill>
                  <a:srgbClr val="494949"/>
                </a:solidFill>
                <a:effectLst/>
                <a:uFillTx/>
                <a:latin typeface="Fjalla One"/>
              </a:rPr>
              <a:t>Выбор модели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472" name="Прямоугольник 471"/>
          <p:cNvSpPr/>
          <p:nvPr/>
        </p:nvSpPr>
        <p:spPr>
          <a:xfrm>
            <a:off x="1647918" y="2528460"/>
            <a:ext cx="1567943" cy="1904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Определите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формальную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, </a:t>
            </a: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неформальную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или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групповую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модель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ru-RU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общения</a:t>
            </a: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475" name="Прямоугольник 474"/>
          <p:cNvSpPr/>
          <p:nvPr/>
        </p:nvSpPr>
        <p:spPr>
          <a:xfrm>
            <a:off x="3267181" y="1281014"/>
            <a:ext cx="1247400" cy="418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u="none" strike="noStrike" dirty="0" err="1">
                <a:solidFill>
                  <a:srgbClr val="494949"/>
                </a:solidFill>
                <a:effectLst/>
                <a:uFillTx/>
                <a:latin typeface="Fjalla One"/>
              </a:rPr>
              <a:t>Регламент</a:t>
            </a:r>
            <a:r>
              <a:rPr lang="en-US" sz="1400" b="0" u="none" strike="noStrike" dirty="0">
                <a:solidFill>
                  <a:srgbClr val="494949"/>
                </a:solidFill>
                <a:effectLst/>
                <a:uFillTx/>
                <a:latin typeface="Fjalla One"/>
              </a:rPr>
              <a:t> </a:t>
            </a:r>
            <a:r>
              <a:rPr lang="en-US" sz="1400" b="0" u="none" strike="noStrike" dirty="0" err="1">
                <a:solidFill>
                  <a:srgbClr val="494949"/>
                </a:solidFill>
                <a:effectLst/>
                <a:uFillTx/>
                <a:latin typeface="Fjalla One"/>
              </a:rPr>
              <a:t>встреч</a:t>
            </a:r>
            <a:endParaRPr lang="en-US" sz="14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476" name="Прямоугольник 475"/>
          <p:cNvSpPr/>
          <p:nvPr/>
        </p:nvSpPr>
        <p:spPr>
          <a:xfrm>
            <a:off x="3167441" y="2549623"/>
            <a:ext cx="1359759" cy="1904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85000" lnSpcReduction="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Сформируйте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регламент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встреч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: </a:t>
            </a: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еженедельные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ru-RU" sz="1200" dirty="0">
                <a:solidFill>
                  <a:srgbClr val="494949"/>
                </a:solidFill>
                <a:latin typeface="Barlow Semi Condensed"/>
              </a:rPr>
              <a:t>или ежемесячные сессии</a:t>
            </a: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477" name="Прямоугольник 476"/>
          <p:cNvSpPr/>
          <p:nvPr/>
        </p:nvSpPr>
        <p:spPr>
          <a:xfrm>
            <a:off x="4629061" y="1285469"/>
            <a:ext cx="1247400" cy="418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850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u="none" strike="noStrike" dirty="0" err="1">
                <a:solidFill>
                  <a:srgbClr val="494949"/>
                </a:solidFill>
                <a:effectLst/>
                <a:uFillTx/>
                <a:latin typeface="Fjalla One"/>
              </a:rPr>
              <a:t>Обучение</a:t>
            </a:r>
            <a:r>
              <a:rPr lang="en-US" sz="1400" b="0" u="none" strike="noStrike" dirty="0">
                <a:solidFill>
                  <a:srgbClr val="494949"/>
                </a:solidFill>
                <a:effectLst/>
                <a:uFillTx/>
                <a:latin typeface="Fjalla One"/>
              </a:rPr>
              <a:t> </a:t>
            </a:r>
            <a:r>
              <a:rPr lang="en-US" sz="1400" b="0" u="none" strike="noStrike" dirty="0" err="1">
                <a:solidFill>
                  <a:srgbClr val="494949"/>
                </a:solidFill>
                <a:effectLst/>
                <a:uFillTx/>
                <a:latin typeface="Fjalla One"/>
              </a:rPr>
              <a:t>наставников</a:t>
            </a:r>
            <a:endParaRPr lang="en-US" sz="14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478" name="Прямоугольник 477"/>
          <p:cNvSpPr/>
          <p:nvPr/>
        </p:nvSpPr>
        <p:spPr>
          <a:xfrm>
            <a:off x="4341917" y="2524416"/>
            <a:ext cx="1821687" cy="1904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Обеспечьте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обучение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базовым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техникам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: </a:t>
            </a: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обратная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связь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, </a:t>
            </a: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коучинговые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вопросы</a:t>
            </a: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479" name="Прямоугольник 478"/>
          <p:cNvSpPr/>
          <p:nvPr/>
        </p:nvSpPr>
        <p:spPr>
          <a:xfrm>
            <a:off x="5988099" y="1299937"/>
            <a:ext cx="1247400" cy="418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u="none" strike="noStrike" dirty="0" err="1">
                <a:solidFill>
                  <a:srgbClr val="494949"/>
                </a:solidFill>
                <a:effectLst/>
                <a:uFillTx/>
                <a:latin typeface="Fjalla One"/>
              </a:rPr>
              <a:t>Оценка</a:t>
            </a:r>
            <a:r>
              <a:rPr lang="en-US" sz="1400" b="0" u="none" strike="noStrike" dirty="0">
                <a:solidFill>
                  <a:srgbClr val="494949"/>
                </a:solidFill>
                <a:effectLst/>
                <a:uFillTx/>
                <a:latin typeface="Fjalla One"/>
              </a:rPr>
              <a:t> </a:t>
            </a:r>
            <a:r>
              <a:rPr lang="en-US" sz="1400" b="0" u="none" strike="noStrike" dirty="0" err="1">
                <a:solidFill>
                  <a:srgbClr val="494949"/>
                </a:solidFill>
                <a:effectLst/>
                <a:uFillTx/>
                <a:latin typeface="Fjalla One"/>
              </a:rPr>
              <a:t>результата</a:t>
            </a:r>
            <a:endParaRPr lang="en-US" sz="14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480" name="Прямоугольник 479"/>
          <p:cNvSpPr/>
          <p:nvPr/>
        </p:nvSpPr>
        <p:spPr>
          <a:xfrm>
            <a:off x="6034500" y="2499209"/>
            <a:ext cx="1247400" cy="1904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Оцените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эффект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через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ru-RU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5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месяцев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: </a:t>
            </a: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опросы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, </a:t>
            </a: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наблюдения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и </a:t>
            </a: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анализ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уроков</a:t>
            </a: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2" name="Google Shape;2220;p40">
            <a:extLst>
              <a:ext uri="{FF2B5EF4-FFF2-40B4-BE49-F238E27FC236}">
                <a16:creationId xmlns:a16="http://schemas.microsoft.com/office/drawing/2014/main" id="{EF3097C0-7A8E-45FD-EBA7-6E1017B77259}"/>
              </a:ext>
            </a:extLst>
          </p:cNvPr>
          <p:cNvSpPr/>
          <p:nvPr/>
        </p:nvSpPr>
        <p:spPr>
          <a:xfrm>
            <a:off x="7491014" y="2366640"/>
            <a:ext cx="1408453" cy="1382320"/>
          </a:xfrm>
          <a:prstGeom prst="ellipse">
            <a:avLst/>
          </a:prstGeom>
          <a:solidFill>
            <a:srgbClr val="FFFFFF"/>
          </a:solidFill>
          <a:ln w="9525">
            <a:solidFill>
              <a:srgbClr val="49494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grpSp>
        <p:nvGrpSpPr>
          <p:cNvPr id="3" name="Google Shape;2221;p40">
            <a:extLst>
              <a:ext uri="{FF2B5EF4-FFF2-40B4-BE49-F238E27FC236}">
                <a16:creationId xmlns:a16="http://schemas.microsoft.com/office/drawing/2014/main" id="{0BF17A5B-212C-FB11-321B-0E90E4810FDA}"/>
              </a:ext>
            </a:extLst>
          </p:cNvPr>
          <p:cNvGrpSpPr/>
          <p:nvPr/>
        </p:nvGrpSpPr>
        <p:grpSpPr>
          <a:xfrm>
            <a:off x="7899680" y="2762600"/>
            <a:ext cx="591120" cy="590400"/>
            <a:chOff x="4276440" y="1071000"/>
            <a:chExt cx="591120" cy="590400"/>
          </a:xfrm>
        </p:grpSpPr>
        <p:sp>
          <p:nvSpPr>
            <p:cNvPr id="4" name="Google Shape;2222;p40">
              <a:extLst>
                <a:ext uri="{FF2B5EF4-FFF2-40B4-BE49-F238E27FC236}">
                  <a16:creationId xmlns:a16="http://schemas.microsoft.com/office/drawing/2014/main" id="{C03576F0-19F0-D6E4-E60A-98885D4200C6}"/>
                </a:ext>
              </a:extLst>
            </p:cNvPr>
            <p:cNvSpPr/>
            <p:nvPr/>
          </p:nvSpPr>
          <p:spPr>
            <a:xfrm>
              <a:off x="4276440" y="1073520"/>
              <a:ext cx="591120" cy="587880"/>
            </a:xfrm>
            <a:custGeom>
              <a:avLst/>
              <a:gdLst>
                <a:gd name="textAreaLeft" fmla="*/ 0 w 591120"/>
                <a:gd name="textAreaRight" fmla="*/ 591480 w 591120"/>
                <a:gd name="textAreaTop" fmla="*/ 0 h 587880"/>
                <a:gd name="textAreaBottom" fmla="*/ 588240 h 587880"/>
              </a:gdLst>
              <a:ahLst/>
              <a:cxnLst/>
              <a:rect l="textAreaLeft" t="textAreaTop" r="textAreaRight" b="textAreaBottom"/>
              <a:pathLst>
                <a:path w="209550" h="208413">
                  <a:moveTo>
                    <a:pt x="149830" y="7449"/>
                  </a:moveTo>
                  <a:lnTo>
                    <a:pt x="163530" y="9379"/>
                  </a:lnTo>
                  <a:lnTo>
                    <a:pt x="162179" y="19412"/>
                  </a:lnTo>
                  <a:cubicBezTo>
                    <a:pt x="161311" y="25105"/>
                    <a:pt x="165267" y="30411"/>
                    <a:pt x="170959" y="31279"/>
                  </a:cubicBezTo>
                  <a:cubicBezTo>
                    <a:pt x="171435" y="31345"/>
                    <a:pt x="171909" y="31377"/>
                    <a:pt x="172378" y="31377"/>
                  </a:cubicBezTo>
                  <a:cubicBezTo>
                    <a:pt x="174663" y="31377"/>
                    <a:pt x="176836" y="30614"/>
                    <a:pt x="178677" y="29253"/>
                  </a:cubicBezTo>
                  <a:lnTo>
                    <a:pt x="186878" y="23175"/>
                  </a:lnTo>
                  <a:lnTo>
                    <a:pt x="195175" y="34270"/>
                  </a:lnTo>
                  <a:lnTo>
                    <a:pt x="187071" y="40348"/>
                  </a:lnTo>
                  <a:cubicBezTo>
                    <a:pt x="182440" y="43821"/>
                    <a:pt x="181475" y="50382"/>
                    <a:pt x="184948" y="54916"/>
                  </a:cubicBezTo>
                  <a:cubicBezTo>
                    <a:pt x="186588" y="57135"/>
                    <a:pt x="189097" y="58679"/>
                    <a:pt x="191798" y="59065"/>
                  </a:cubicBezTo>
                  <a:lnTo>
                    <a:pt x="201832" y="60415"/>
                  </a:lnTo>
                  <a:lnTo>
                    <a:pt x="199902" y="74212"/>
                  </a:lnTo>
                  <a:lnTo>
                    <a:pt x="189869" y="72765"/>
                  </a:lnTo>
                  <a:cubicBezTo>
                    <a:pt x="189391" y="72700"/>
                    <a:pt x="188917" y="72668"/>
                    <a:pt x="188447" y="72668"/>
                  </a:cubicBezTo>
                  <a:cubicBezTo>
                    <a:pt x="183318" y="72668"/>
                    <a:pt x="178797" y="76426"/>
                    <a:pt x="178002" y="81641"/>
                  </a:cubicBezTo>
                  <a:cubicBezTo>
                    <a:pt x="177616" y="84342"/>
                    <a:pt x="178388" y="87140"/>
                    <a:pt x="180028" y="89359"/>
                  </a:cubicBezTo>
                  <a:lnTo>
                    <a:pt x="186106" y="97463"/>
                  </a:lnTo>
                  <a:lnTo>
                    <a:pt x="175011" y="105760"/>
                  </a:lnTo>
                  <a:lnTo>
                    <a:pt x="168933" y="97656"/>
                  </a:lnTo>
                  <a:cubicBezTo>
                    <a:pt x="166888" y="94930"/>
                    <a:pt x="163773" y="93507"/>
                    <a:pt x="160632" y="93507"/>
                  </a:cubicBezTo>
                  <a:cubicBezTo>
                    <a:pt x="158437" y="93507"/>
                    <a:pt x="156230" y="94201"/>
                    <a:pt x="154365" y="95630"/>
                  </a:cubicBezTo>
                  <a:cubicBezTo>
                    <a:pt x="152146" y="97270"/>
                    <a:pt x="150698" y="99682"/>
                    <a:pt x="150216" y="102480"/>
                  </a:cubicBezTo>
                  <a:lnTo>
                    <a:pt x="148865" y="112514"/>
                  </a:lnTo>
                  <a:lnTo>
                    <a:pt x="135069" y="110584"/>
                  </a:lnTo>
                  <a:lnTo>
                    <a:pt x="136516" y="100454"/>
                  </a:lnTo>
                  <a:cubicBezTo>
                    <a:pt x="137385" y="94762"/>
                    <a:pt x="133429" y="89552"/>
                    <a:pt x="127737" y="88683"/>
                  </a:cubicBezTo>
                  <a:cubicBezTo>
                    <a:pt x="127260" y="88618"/>
                    <a:pt x="126787" y="88586"/>
                    <a:pt x="126318" y="88586"/>
                  </a:cubicBezTo>
                  <a:cubicBezTo>
                    <a:pt x="124033" y="88586"/>
                    <a:pt x="121860" y="89349"/>
                    <a:pt x="120019" y="90710"/>
                  </a:cubicBezTo>
                  <a:lnTo>
                    <a:pt x="111818" y="96788"/>
                  </a:lnTo>
                  <a:lnTo>
                    <a:pt x="103521" y="85693"/>
                  </a:lnTo>
                  <a:lnTo>
                    <a:pt x="111625" y="79615"/>
                  </a:lnTo>
                  <a:cubicBezTo>
                    <a:pt x="116256" y="76141"/>
                    <a:pt x="117221" y="69581"/>
                    <a:pt x="113747" y="64950"/>
                  </a:cubicBezTo>
                  <a:cubicBezTo>
                    <a:pt x="112107" y="62731"/>
                    <a:pt x="109599" y="61284"/>
                    <a:pt x="106898" y="60898"/>
                  </a:cubicBezTo>
                  <a:lnTo>
                    <a:pt x="96767" y="59451"/>
                  </a:lnTo>
                  <a:lnTo>
                    <a:pt x="98793" y="45751"/>
                  </a:lnTo>
                  <a:lnTo>
                    <a:pt x="108827" y="47198"/>
                  </a:lnTo>
                  <a:cubicBezTo>
                    <a:pt x="109304" y="47263"/>
                    <a:pt x="109779" y="47294"/>
                    <a:pt x="110248" y="47294"/>
                  </a:cubicBezTo>
                  <a:cubicBezTo>
                    <a:pt x="115377" y="47294"/>
                    <a:pt x="119890" y="43537"/>
                    <a:pt x="120597" y="38322"/>
                  </a:cubicBezTo>
                  <a:cubicBezTo>
                    <a:pt x="120983" y="35621"/>
                    <a:pt x="120308" y="32823"/>
                    <a:pt x="118668" y="30604"/>
                  </a:cubicBezTo>
                  <a:lnTo>
                    <a:pt x="112493" y="22500"/>
                  </a:lnTo>
                  <a:lnTo>
                    <a:pt x="123588" y="14106"/>
                  </a:lnTo>
                  <a:lnTo>
                    <a:pt x="129763" y="22307"/>
                  </a:lnTo>
                  <a:cubicBezTo>
                    <a:pt x="131820" y="24993"/>
                    <a:pt x="134928" y="26427"/>
                    <a:pt x="138082" y="26427"/>
                  </a:cubicBezTo>
                  <a:cubicBezTo>
                    <a:pt x="140252" y="26427"/>
                    <a:pt x="142444" y="25748"/>
                    <a:pt x="144331" y="24333"/>
                  </a:cubicBezTo>
                  <a:cubicBezTo>
                    <a:pt x="146550" y="22693"/>
                    <a:pt x="147997" y="20184"/>
                    <a:pt x="148383" y="17483"/>
                  </a:cubicBezTo>
                  <a:lnTo>
                    <a:pt x="149830" y="7449"/>
                  </a:lnTo>
                  <a:close/>
                  <a:moveTo>
                    <a:pt x="45248" y="107690"/>
                  </a:moveTo>
                  <a:cubicBezTo>
                    <a:pt x="48432" y="114540"/>
                    <a:pt x="52870" y="120811"/>
                    <a:pt x="58176" y="126213"/>
                  </a:cubicBezTo>
                  <a:cubicBezTo>
                    <a:pt x="56131" y="131893"/>
                    <a:pt x="50817" y="135433"/>
                    <a:pt x="45127" y="135433"/>
                  </a:cubicBezTo>
                  <a:cubicBezTo>
                    <a:pt x="43568" y="135433"/>
                    <a:pt x="41980" y="135167"/>
                    <a:pt x="40424" y="134607"/>
                  </a:cubicBezTo>
                  <a:cubicBezTo>
                    <a:pt x="33188" y="132002"/>
                    <a:pt x="29426" y="124091"/>
                    <a:pt x="32031" y="116855"/>
                  </a:cubicBezTo>
                  <a:cubicBezTo>
                    <a:pt x="34057" y="111356"/>
                    <a:pt x="39267" y="107690"/>
                    <a:pt x="45152" y="107690"/>
                  </a:cubicBezTo>
                  <a:close/>
                  <a:moveTo>
                    <a:pt x="39845" y="89166"/>
                  </a:moveTo>
                  <a:cubicBezTo>
                    <a:pt x="40328" y="93121"/>
                    <a:pt x="41293" y="97077"/>
                    <a:pt x="42547" y="100936"/>
                  </a:cubicBezTo>
                  <a:cubicBezTo>
                    <a:pt x="31162" y="102287"/>
                    <a:pt x="22962" y="112610"/>
                    <a:pt x="24312" y="124091"/>
                  </a:cubicBezTo>
                  <a:cubicBezTo>
                    <a:pt x="25565" y="134650"/>
                    <a:pt x="34620" y="142471"/>
                    <a:pt x="45011" y="142471"/>
                  </a:cubicBezTo>
                  <a:cubicBezTo>
                    <a:pt x="45822" y="142471"/>
                    <a:pt x="46642" y="142423"/>
                    <a:pt x="47467" y="142325"/>
                  </a:cubicBezTo>
                  <a:cubicBezTo>
                    <a:pt x="54414" y="141457"/>
                    <a:pt x="60395" y="137308"/>
                    <a:pt x="63579" y="131134"/>
                  </a:cubicBezTo>
                  <a:cubicBezTo>
                    <a:pt x="65412" y="132677"/>
                    <a:pt x="67438" y="134125"/>
                    <a:pt x="69464" y="135475"/>
                  </a:cubicBezTo>
                  <a:cubicBezTo>
                    <a:pt x="72744" y="137501"/>
                    <a:pt x="75253" y="140685"/>
                    <a:pt x="76507" y="144351"/>
                  </a:cubicBezTo>
                  <a:lnTo>
                    <a:pt x="69078" y="151780"/>
                  </a:lnTo>
                  <a:lnTo>
                    <a:pt x="61842" y="146763"/>
                  </a:lnTo>
                  <a:cubicBezTo>
                    <a:pt x="60637" y="145960"/>
                    <a:pt x="59266" y="145571"/>
                    <a:pt x="57911" y="145571"/>
                  </a:cubicBezTo>
                  <a:cubicBezTo>
                    <a:pt x="55689" y="145571"/>
                    <a:pt x="53513" y="146618"/>
                    <a:pt x="52195" y="148596"/>
                  </a:cubicBezTo>
                  <a:cubicBezTo>
                    <a:pt x="51616" y="149368"/>
                    <a:pt x="51326" y="150236"/>
                    <a:pt x="51133" y="151105"/>
                  </a:cubicBezTo>
                  <a:lnTo>
                    <a:pt x="49300" y="159788"/>
                  </a:lnTo>
                  <a:lnTo>
                    <a:pt x="41003" y="159788"/>
                  </a:lnTo>
                  <a:lnTo>
                    <a:pt x="39170" y="151105"/>
                  </a:lnTo>
                  <a:cubicBezTo>
                    <a:pt x="38495" y="147815"/>
                    <a:pt x="35608" y="145558"/>
                    <a:pt x="32379" y="145558"/>
                  </a:cubicBezTo>
                  <a:cubicBezTo>
                    <a:pt x="31914" y="145558"/>
                    <a:pt x="31443" y="145605"/>
                    <a:pt x="30969" y="145702"/>
                  </a:cubicBezTo>
                  <a:cubicBezTo>
                    <a:pt x="30101" y="145895"/>
                    <a:pt x="29233" y="146281"/>
                    <a:pt x="28461" y="146860"/>
                  </a:cubicBezTo>
                  <a:lnTo>
                    <a:pt x="21225" y="151780"/>
                  </a:lnTo>
                  <a:lnTo>
                    <a:pt x="14954" y="145509"/>
                  </a:lnTo>
                  <a:lnTo>
                    <a:pt x="19874" y="138273"/>
                  </a:lnTo>
                  <a:cubicBezTo>
                    <a:pt x="22093" y="135089"/>
                    <a:pt x="21322" y="130748"/>
                    <a:pt x="18138" y="128625"/>
                  </a:cubicBezTo>
                  <a:cubicBezTo>
                    <a:pt x="17366" y="128046"/>
                    <a:pt x="16498" y="127661"/>
                    <a:pt x="15629" y="127468"/>
                  </a:cubicBezTo>
                  <a:lnTo>
                    <a:pt x="6946" y="125731"/>
                  </a:lnTo>
                  <a:lnTo>
                    <a:pt x="6946" y="117434"/>
                  </a:lnTo>
                  <a:lnTo>
                    <a:pt x="15629" y="115601"/>
                  </a:lnTo>
                  <a:cubicBezTo>
                    <a:pt x="19392" y="114829"/>
                    <a:pt x="21708" y="111163"/>
                    <a:pt x="20936" y="107400"/>
                  </a:cubicBezTo>
                  <a:cubicBezTo>
                    <a:pt x="20743" y="106532"/>
                    <a:pt x="20453" y="105664"/>
                    <a:pt x="19874" y="104892"/>
                  </a:cubicBezTo>
                  <a:lnTo>
                    <a:pt x="14954" y="97656"/>
                  </a:lnTo>
                  <a:lnTo>
                    <a:pt x="21225" y="91385"/>
                  </a:lnTo>
                  <a:lnTo>
                    <a:pt x="28461" y="96305"/>
                  </a:lnTo>
                  <a:cubicBezTo>
                    <a:pt x="29670" y="97148"/>
                    <a:pt x="31045" y="97545"/>
                    <a:pt x="32403" y="97545"/>
                  </a:cubicBezTo>
                  <a:cubicBezTo>
                    <a:pt x="34621" y="97545"/>
                    <a:pt x="36792" y="96484"/>
                    <a:pt x="38109" y="94569"/>
                  </a:cubicBezTo>
                  <a:cubicBezTo>
                    <a:pt x="38688" y="93797"/>
                    <a:pt x="38977" y="92929"/>
                    <a:pt x="39170" y="92060"/>
                  </a:cubicBezTo>
                  <a:lnTo>
                    <a:pt x="39845" y="89166"/>
                  </a:lnTo>
                  <a:close/>
                  <a:moveTo>
                    <a:pt x="118957" y="177154"/>
                  </a:moveTo>
                  <a:lnTo>
                    <a:pt x="118957" y="184100"/>
                  </a:lnTo>
                  <a:lnTo>
                    <a:pt x="91172" y="184100"/>
                  </a:lnTo>
                  <a:lnTo>
                    <a:pt x="91172" y="177154"/>
                  </a:lnTo>
                  <a:close/>
                  <a:moveTo>
                    <a:pt x="118957" y="191047"/>
                  </a:moveTo>
                  <a:lnTo>
                    <a:pt x="118957" y="194520"/>
                  </a:lnTo>
                  <a:cubicBezTo>
                    <a:pt x="118957" y="198282"/>
                    <a:pt x="115870" y="201466"/>
                    <a:pt x="112011" y="201466"/>
                  </a:cubicBezTo>
                  <a:lnTo>
                    <a:pt x="98118" y="201466"/>
                  </a:lnTo>
                  <a:cubicBezTo>
                    <a:pt x="94355" y="201466"/>
                    <a:pt x="91172" y="198282"/>
                    <a:pt x="91172" y="194520"/>
                  </a:cubicBezTo>
                  <a:lnTo>
                    <a:pt x="91172" y="191047"/>
                  </a:lnTo>
                  <a:close/>
                  <a:moveTo>
                    <a:pt x="146950" y="1"/>
                  </a:moveTo>
                  <a:cubicBezTo>
                    <a:pt x="145260" y="1"/>
                    <a:pt x="143732" y="1213"/>
                    <a:pt x="143463" y="3011"/>
                  </a:cubicBezTo>
                  <a:lnTo>
                    <a:pt x="141533" y="16518"/>
                  </a:lnTo>
                  <a:cubicBezTo>
                    <a:pt x="141272" y="18262"/>
                    <a:pt x="139828" y="19454"/>
                    <a:pt x="138129" y="19454"/>
                  </a:cubicBezTo>
                  <a:cubicBezTo>
                    <a:pt x="137948" y="19454"/>
                    <a:pt x="137763" y="19440"/>
                    <a:pt x="137577" y="19412"/>
                  </a:cubicBezTo>
                  <a:cubicBezTo>
                    <a:pt x="136709" y="19316"/>
                    <a:pt x="135841" y="18833"/>
                    <a:pt x="135262" y="18062"/>
                  </a:cubicBezTo>
                  <a:lnTo>
                    <a:pt x="127061" y="7160"/>
                  </a:lnTo>
                  <a:cubicBezTo>
                    <a:pt x="126437" y="6251"/>
                    <a:pt x="125411" y="5777"/>
                    <a:pt x="124357" y="5777"/>
                  </a:cubicBezTo>
                  <a:cubicBezTo>
                    <a:pt x="123621" y="5777"/>
                    <a:pt x="122872" y="6008"/>
                    <a:pt x="122238" y="6484"/>
                  </a:cubicBezTo>
                  <a:lnTo>
                    <a:pt x="111818" y="14299"/>
                  </a:lnTo>
                  <a:cubicBezTo>
                    <a:pt x="109454" y="14058"/>
                    <a:pt x="107090" y="13937"/>
                    <a:pt x="104727" y="13937"/>
                  </a:cubicBezTo>
                  <a:cubicBezTo>
                    <a:pt x="102363" y="13937"/>
                    <a:pt x="99999" y="14058"/>
                    <a:pt x="97636" y="14299"/>
                  </a:cubicBezTo>
                  <a:cubicBezTo>
                    <a:pt x="66666" y="17869"/>
                    <a:pt x="42450" y="42471"/>
                    <a:pt x="39459" y="73440"/>
                  </a:cubicBezTo>
                  <a:cubicBezTo>
                    <a:pt x="39363" y="74501"/>
                    <a:pt x="39267" y="75466"/>
                    <a:pt x="39267" y="76431"/>
                  </a:cubicBezTo>
                  <a:lnTo>
                    <a:pt x="38205" y="76431"/>
                  </a:lnTo>
                  <a:cubicBezTo>
                    <a:pt x="36565" y="76431"/>
                    <a:pt x="35118" y="77589"/>
                    <a:pt x="34829" y="79229"/>
                  </a:cubicBezTo>
                  <a:lnTo>
                    <a:pt x="32417" y="90613"/>
                  </a:lnTo>
                  <a:lnTo>
                    <a:pt x="22769" y="83956"/>
                  </a:lnTo>
                  <a:cubicBezTo>
                    <a:pt x="22185" y="83539"/>
                    <a:pt x="21511" y="83338"/>
                    <a:pt x="20833" y="83338"/>
                  </a:cubicBezTo>
                  <a:cubicBezTo>
                    <a:pt x="19942" y="83338"/>
                    <a:pt x="19043" y="83685"/>
                    <a:pt x="18331" y="84342"/>
                  </a:cubicBezTo>
                  <a:lnTo>
                    <a:pt x="7911" y="94762"/>
                  </a:lnTo>
                  <a:cubicBezTo>
                    <a:pt x="6753" y="96016"/>
                    <a:pt x="6560" y="97849"/>
                    <a:pt x="7525" y="99200"/>
                  </a:cubicBezTo>
                  <a:lnTo>
                    <a:pt x="14182" y="108847"/>
                  </a:lnTo>
                  <a:lnTo>
                    <a:pt x="2701" y="111259"/>
                  </a:lnTo>
                  <a:cubicBezTo>
                    <a:pt x="1158" y="111549"/>
                    <a:pt x="0" y="112996"/>
                    <a:pt x="0" y="114636"/>
                  </a:cubicBezTo>
                  <a:lnTo>
                    <a:pt x="0" y="128529"/>
                  </a:lnTo>
                  <a:cubicBezTo>
                    <a:pt x="0" y="130169"/>
                    <a:pt x="1158" y="131616"/>
                    <a:pt x="2798" y="131906"/>
                  </a:cubicBezTo>
                  <a:lnTo>
                    <a:pt x="14182" y="134318"/>
                  </a:lnTo>
                  <a:lnTo>
                    <a:pt x="7622" y="143869"/>
                  </a:lnTo>
                  <a:cubicBezTo>
                    <a:pt x="6657" y="145316"/>
                    <a:pt x="6753" y="147149"/>
                    <a:pt x="8008" y="148307"/>
                  </a:cubicBezTo>
                  <a:lnTo>
                    <a:pt x="18427" y="158726"/>
                  </a:lnTo>
                  <a:cubicBezTo>
                    <a:pt x="19085" y="159384"/>
                    <a:pt x="19960" y="159730"/>
                    <a:pt x="20858" y="159730"/>
                  </a:cubicBezTo>
                  <a:cubicBezTo>
                    <a:pt x="21542" y="159730"/>
                    <a:pt x="22240" y="159529"/>
                    <a:pt x="22865" y="159112"/>
                  </a:cubicBezTo>
                  <a:lnTo>
                    <a:pt x="32417" y="152552"/>
                  </a:lnTo>
                  <a:lnTo>
                    <a:pt x="34829" y="163936"/>
                  </a:lnTo>
                  <a:cubicBezTo>
                    <a:pt x="35118" y="165576"/>
                    <a:pt x="36565" y="166734"/>
                    <a:pt x="38205" y="166734"/>
                  </a:cubicBezTo>
                  <a:lnTo>
                    <a:pt x="52098" y="166734"/>
                  </a:lnTo>
                  <a:cubicBezTo>
                    <a:pt x="53738" y="166734"/>
                    <a:pt x="55185" y="165576"/>
                    <a:pt x="55475" y="163936"/>
                  </a:cubicBezTo>
                  <a:lnTo>
                    <a:pt x="57887" y="152552"/>
                  </a:lnTo>
                  <a:lnTo>
                    <a:pt x="67535" y="159112"/>
                  </a:lnTo>
                  <a:cubicBezTo>
                    <a:pt x="68118" y="159529"/>
                    <a:pt x="68792" y="159730"/>
                    <a:pt x="69463" y="159730"/>
                  </a:cubicBezTo>
                  <a:cubicBezTo>
                    <a:pt x="70344" y="159730"/>
                    <a:pt x="71219" y="159384"/>
                    <a:pt x="71876" y="158726"/>
                  </a:cubicBezTo>
                  <a:lnTo>
                    <a:pt x="77279" y="153324"/>
                  </a:lnTo>
                  <a:lnTo>
                    <a:pt x="77279" y="163261"/>
                  </a:lnTo>
                  <a:cubicBezTo>
                    <a:pt x="77375" y="168181"/>
                    <a:pt x="79980" y="172716"/>
                    <a:pt x="84225" y="175224"/>
                  </a:cubicBezTo>
                  <a:lnTo>
                    <a:pt x="84225" y="194520"/>
                  </a:lnTo>
                  <a:cubicBezTo>
                    <a:pt x="84225" y="202142"/>
                    <a:pt x="90496" y="208413"/>
                    <a:pt x="98118" y="208413"/>
                  </a:cubicBezTo>
                  <a:lnTo>
                    <a:pt x="112011" y="208413"/>
                  </a:lnTo>
                  <a:cubicBezTo>
                    <a:pt x="119729" y="208413"/>
                    <a:pt x="125904" y="202142"/>
                    <a:pt x="125904" y="194520"/>
                  </a:cubicBezTo>
                  <a:lnTo>
                    <a:pt x="125904" y="175224"/>
                  </a:lnTo>
                  <a:cubicBezTo>
                    <a:pt x="130245" y="172716"/>
                    <a:pt x="132850" y="168181"/>
                    <a:pt x="132850" y="163261"/>
                  </a:cubicBezTo>
                  <a:lnTo>
                    <a:pt x="132850" y="149465"/>
                  </a:lnTo>
                  <a:cubicBezTo>
                    <a:pt x="132947" y="143676"/>
                    <a:pt x="136034" y="138370"/>
                    <a:pt x="140954" y="135282"/>
                  </a:cubicBezTo>
                  <a:cubicBezTo>
                    <a:pt x="143752" y="133449"/>
                    <a:pt x="146550" y="131327"/>
                    <a:pt x="149058" y="129108"/>
                  </a:cubicBezTo>
                  <a:lnTo>
                    <a:pt x="144427" y="123898"/>
                  </a:lnTo>
                  <a:cubicBezTo>
                    <a:pt x="142208" y="125924"/>
                    <a:pt x="139700" y="127854"/>
                    <a:pt x="137095" y="129494"/>
                  </a:cubicBezTo>
                  <a:cubicBezTo>
                    <a:pt x="130245" y="133835"/>
                    <a:pt x="126000" y="141360"/>
                    <a:pt x="125904" y="149465"/>
                  </a:cubicBezTo>
                  <a:lnTo>
                    <a:pt x="125904" y="163261"/>
                  </a:lnTo>
                  <a:cubicBezTo>
                    <a:pt x="125904" y="167024"/>
                    <a:pt x="122816" y="170207"/>
                    <a:pt x="118957" y="170207"/>
                  </a:cubicBezTo>
                  <a:lnTo>
                    <a:pt x="91172" y="170207"/>
                  </a:lnTo>
                  <a:cubicBezTo>
                    <a:pt x="87409" y="170207"/>
                    <a:pt x="84225" y="167024"/>
                    <a:pt x="84225" y="163261"/>
                  </a:cubicBezTo>
                  <a:lnTo>
                    <a:pt x="84225" y="149175"/>
                  </a:lnTo>
                  <a:cubicBezTo>
                    <a:pt x="84225" y="141167"/>
                    <a:pt x="79980" y="133835"/>
                    <a:pt x="73227" y="129590"/>
                  </a:cubicBezTo>
                  <a:cubicBezTo>
                    <a:pt x="45731" y="112321"/>
                    <a:pt x="37433" y="75948"/>
                    <a:pt x="54703" y="48452"/>
                  </a:cubicBezTo>
                  <a:cubicBezTo>
                    <a:pt x="65412" y="31376"/>
                    <a:pt x="84225" y="20956"/>
                    <a:pt x="104389" y="20860"/>
                  </a:cubicBezTo>
                  <a:lnTo>
                    <a:pt x="104389" y="20860"/>
                  </a:lnTo>
                  <a:lnTo>
                    <a:pt x="104196" y="21245"/>
                  </a:lnTo>
                  <a:cubicBezTo>
                    <a:pt x="104100" y="22210"/>
                    <a:pt x="104293" y="23079"/>
                    <a:pt x="104871" y="23850"/>
                  </a:cubicBezTo>
                  <a:lnTo>
                    <a:pt x="113072" y="34752"/>
                  </a:lnTo>
                  <a:cubicBezTo>
                    <a:pt x="113940" y="35910"/>
                    <a:pt x="114037" y="37454"/>
                    <a:pt x="113265" y="38611"/>
                  </a:cubicBezTo>
                  <a:cubicBezTo>
                    <a:pt x="112694" y="39672"/>
                    <a:pt x="111572" y="40318"/>
                    <a:pt x="110423" y="40318"/>
                  </a:cubicBezTo>
                  <a:cubicBezTo>
                    <a:pt x="110212" y="40318"/>
                    <a:pt x="110001" y="40296"/>
                    <a:pt x="109792" y="40252"/>
                  </a:cubicBezTo>
                  <a:lnTo>
                    <a:pt x="96285" y="38322"/>
                  </a:lnTo>
                  <a:cubicBezTo>
                    <a:pt x="96154" y="38309"/>
                    <a:pt x="96024" y="38302"/>
                    <a:pt x="95895" y="38302"/>
                  </a:cubicBezTo>
                  <a:cubicBezTo>
                    <a:pt x="94126" y="38302"/>
                    <a:pt x="92599" y="39514"/>
                    <a:pt x="92329" y="41313"/>
                  </a:cubicBezTo>
                  <a:lnTo>
                    <a:pt x="89435" y="61959"/>
                  </a:lnTo>
                  <a:cubicBezTo>
                    <a:pt x="89146" y="63792"/>
                    <a:pt x="90496" y="65625"/>
                    <a:pt x="92329" y="65915"/>
                  </a:cubicBezTo>
                  <a:lnTo>
                    <a:pt x="105836" y="67844"/>
                  </a:lnTo>
                  <a:cubicBezTo>
                    <a:pt x="107766" y="68037"/>
                    <a:pt x="109117" y="69870"/>
                    <a:pt x="108827" y="71703"/>
                  </a:cubicBezTo>
                  <a:cubicBezTo>
                    <a:pt x="108731" y="72668"/>
                    <a:pt x="108248" y="73440"/>
                    <a:pt x="107476" y="74019"/>
                  </a:cubicBezTo>
                  <a:lnTo>
                    <a:pt x="96574" y="82219"/>
                  </a:lnTo>
                  <a:cubicBezTo>
                    <a:pt x="95031" y="83377"/>
                    <a:pt x="94741" y="85500"/>
                    <a:pt x="95899" y="87043"/>
                  </a:cubicBezTo>
                  <a:lnTo>
                    <a:pt x="108345" y="103734"/>
                  </a:lnTo>
                  <a:cubicBezTo>
                    <a:pt x="109026" y="104643"/>
                    <a:pt x="110076" y="105117"/>
                    <a:pt x="111139" y="105117"/>
                  </a:cubicBezTo>
                  <a:cubicBezTo>
                    <a:pt x="111881" y="105117"/>
                    <a:pt x="112630" y="104886"/>
                    <a:pt x="113265" y="104409"/>
                  </a:cubicBezTo>
                  <a:lnTo>
                    <a:pt x="124167" y="96209"/>
                  </a:lnTo>
                  <a:cubicBezTo>
                    <a:pt x="124776" y="95752"/>
                    <a:pt x="125475" y="95536"/>
                    <a:pt x="126169" y="95536"/>
                  </a:cubicBezTo>
                  <a:cubicBezTo>
                    <a:pt x="127235" y="95536"/>
                    <a:pt x="128290" y="96046"/>
                    <a:pt x="128991" y="96981"/>
                  </a:cubicBezTo>
                  <a:cubicBezTo>
                    <a:pt x="129570" y="97656"/>
                    <a:pt x="129763" y="98621"/>
                    <a:pt x="129666" y="99489"/>
                  </a:cubicBezTo>
                  <a:lnTo>
                    <a:pt x="127737" y="112996"/>
                  </a:lnTo>
                  <a:cubicBezTo>
                    <a:pt x="127447" y="114925"/>
                    <a:pt x="128798" y="116662"/>
                    <a:pt x="130631" y="116952"/>
                  </a:cubicBezTo>
                  <a:lnTo>
                    <a:pt x="151277" y="119942"/>
                  </a:lnTo>
                  <a:lnTo>
                    <a:pt x="151760" y="119942"/>
                  </a:lnTo>
                  <a:cubicBezTo>
                    <a:pt x="153496" y="119942"/>
                    <a:pt x="154944" y="118688"/>
                    <a:pt x="155233" y="116952"/>
                  </a:cubicBezTo>
                  <a:lnTo>
                    <a:pt x="157163" y="103445"/>
                  </a:lnTo>
                  <a:cubicBezTo>
                    <a:pt x="157432" y="101646"/>
                    <a:pt x="158959" y="100434"/>
                    <a:pt x="160728" y="100434"/>
                  </a:cubicBezTo>
                  <a:cubicBezTo>
                    <a:pt x="160857" y="100434"/>
                    <a:pt x="160987" y="100441"/>
                    <a:pt x="161118" y="100454"/>
                  </a:cubicBezTo>
                  <a:cubicBezTo>
                    <a:pt x="161986" y="100647"/>
                    <a:pt x="162855" y="101129"/>
                    <a:pt x="163337" y="101804"/>
                  </a:cubicBezTo>
                  <a:lnTo>
                    <a:pt x="171538" y="112803"/>
                  </a:lnTo>
                  <a:cubicBezTo>
                    <a:pt x="172232" y="113671"/>
                    <a:pt x="173309" y="114158"/>
                    <a:pt x="174393" y="114158"/>
                  </a:cubicBezTo>
                  <a:cubicBezTo>
                    <a:pt x="175115" y="114158"/>
                    <a:pt x="175841" y="113941"/>
                    <a:pt x="176458" y="113478"/>
                  </a:cubicBezTo>
                  <a:lnTo>
                    <a:pt x="193052" y="100936"/>
                  </a:lnTo>
                  <a:cubicBezTo>
                    <a:pt x="194596" y="99778"/>
                    <a:pt x="194982" y="97656"/>
                    <a:pt x="193824" y="96112"/>
                  </a:cubicBezTo>
                  <a:lnTo>
                    <a:pt x="185623" y="85210"/>
                  </a:lnTo>
                  <a:cubicBezTo>
                    <a:pt x="184755" y="84053"/>
                    <a:pt x="184659" y="82509"/>
                    <a:pt x="185431" y="81351"/>
                  </a:cubicBezTo>
                  <a:cubicBezTo>
                    <a:pt x="186029" y="80239"/>
                    <a:pt x="187159" y="79582"/>
                    <a:pt x="188417" y="79582"/>
                  </a:cubicBezTo>
                  <a:cubicBezTo>
                    <a:pt x="188577" y="79582"/>
                    <a:pt x="188740" y="79593"/>
                    <a:pt x="188904" y="79615"/>
                  </a:cubicBezTo>
                  <a:lnTo>
                    <a:pt x="202411" y="81544"/>
                  </a:lnTo>
                  <a:cubicBezTo>
                    <a:pt x="202587" y="81572"/>
                    <a:pt x="202764" y="81586"/>
                    <a:pt x="202939" y="81586"/>
                  </a:cubicBezTo>
                  <a:cubicBezTo>
                    <a:pt x="204582" y="81586"/>
                    <a:pt x="206095" y="80393"/>
                    <a:pt x="206270" y="78650"/>
                  </a:cubicBezTo>
                  <a:lnTo>
                    <a:pt x="209261" y="58004"/>
                  </a:lnTo>
                  <a:cubicBezTo>
                    <a:pt x="209550" y="56074"/>
                    <a:pt x="208199" y="54337"/>
                    <a:pt x="206270" y="54048"/>
                  </a:cubicBezTo>
                  <a:lnTo>
                    <a:pt x="192763" y="52118"/>
                  </a:lnTo>
                  <a:cubicBezTo>
                    <a:pt x="190930" y="51829"/>
                    <a:pt x="189579" y="50092"/>
                    <a:pt x="189869" y="48259"/>
                  </a:cubicBezTo>
                  <a:cubicBezTo>
                    <a:pt x="189965" y="47294"/>
                    <a:pt x="190447" y="46523"/>
                    <a:pt x="191219" y="45944"/>
                  </a:cubicBezTo>
                  <a:lnTo>
                    <a:pt x="202121" y="37743"/>
                  </a:lnTo>
                  <a:cubicBezTo>
                    <a:pt x="203665" y="36585"/>
                    <a:pt x="203954" y="34366"/>
                    <a:pt x="202797" y="32919"/>
                  </a:cubicBezTo>
                  <a:lnTo>
                    <a:pt x="190351" y="16229"/>
                  </a:lnTo>
                  <a:cubicBezTo>
                    <a:pt x="189669" y="15320"/>
                    <a:pt x="188620" y="14846"/>
                    <a:pt x="187557" y="14846"/>
                  </a:cubicBezTo>
                  <a:cubicBezTo>
                    <a:pt x="186814" y="14846"/>
                    <a:pt x="186065" y="15077"/>
                    <a:pt x="185431" y="15553"/>
                  </a:cubicBezTo>
                  <a:lnTo>
                    <a:pt x="174529" y="23657"/>
                  </a:lnTo>
                  <a:cubicBezTo>
                    <a:pt x="173892" y="24175"/>
                    <a:pt x="173157" y="24413"/>
                    <a:pt x="172432" y="24413"/>
                  </a:cubicBezTo>
                  <a:cubicBezTo>
                    <a:pt x="171398" y="24413"/>
                    <a:pt x="170385" y="23929"/>
                    <a:pt x="169705" y="23079"/>
                  </a:cubicBezTo>
                  <a:cubicBezTo>
                    <a:pt x="169126" y="22307"/>
                    <a:pt x="168836" y="21342"/>
                    <a:pt x="169029" y="20474"/>
                  </a:cubicBezTo>
                  <a:lnTo>
                    <a:pt x="170959" y="6967"/>
                  </a:lnTo>
                  <a:cubicBezTo>
                    <a:pt x="171152" y="5037"/>
                    <a:pt x="169898" y="3301"/>
                    <a:pt x="167968" y="3011"/>
                  </a:cubicBezTo>
                  <a:lnTo>
                    <a:pt x="147322" y="20"/>
                  </a:lnTo>
                  <a:cubicBezTo>
                    <a:pt x="147197" y="7"/>
                    <a:pt x="147073" y="1"/>
                    <a:pt x="146950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5" name="Google Shape;2223;p40">
              <a:extLst>
                <a:ext uri="{FF2B5EF4-FFF2-40B4-BE49-F238E27FC236}">
                  <a16:creationId xmlns:a16="http://schemas.microsoft.com/office/drawing/2014/main" id="{F37226FD-488D-19FD-5585-570489B87643}"/>
                </a:ext>
              </a:extLst>
            </p:cNvPr>
            <p:cNvSpPr/>
            <p:nvPr/>
          </p:nvSpPr>
          <p:spPr>
            <a:xfrm>
              <a:off x="4616640" y="1189440"/>
              <a:ext cx="156600" cy="156600"/>
            </a:xfrm>
            <a:custGeom>
              <a:avLst/>
              <a:gdLst>
                <a:gd name="textAreaLeft" fmla="*/ 0 w 156600"/>
                <a:gd name="textAreaRight" fmla="*/ 156960 w 156600"/>
                <a:gd name="textAreaTop" fmla="*/ 0 h 156600"/>
                <a:gd name="textAreaBottom" fmla="*/ 156960 h 156600"/>
              </a:gdLst>
              <a:ahLst/>
              <a:cxnLst/>
              <a:rect l="textAreaLeft" t="textAreaTop" r="textAreaRight" b="textAreaBottom"/>
              <a:pathLst>
                <a:path w="55572" h="55572">
                  <a:moveTo>
                    <a:pt x="27786" y="6947"/>
                  </a:moveTo>
                  <a:cubicBezTo>
                    <a:pt x="39267" y="6947"/>
                    <a:pt x="48625" y="16305"/>
                    <a:pt x="48625" y="27786"/>
                  </a:cubicBezTo>
                  <a:cubicBezTo>
                    <a:pt x="48625" y="39363"/>
                    <a:pt x="39267" y="48625"/>
                    <a:pt x="27786" y="48625"/>
                  </a:cubicBezTo>
                  <a:cubicBezTo>
                    <a:pt x="16305" y="48625"/>
                    <a:pt x="6947" y="39363"/>
                    <a:pt x="6947" y="27786"/>
                  </a:cubicBezTo>
                  <a:cubicBezTo>
                    <a:pt x="6947" y="16305"/>
                    <a:pt x="16305" y="6947"/>
                    <a:pt x="27786" y="6947"/>
                  </a:cubicBezTo>
                  <a:close/>
                  <a:moveTo>
                    <a:pt x="27786" y="0"/>
                  </a:moveTo>
                  <a:cubicBezTo>
                    <a:pt x="12446" y="0"/>
                    <a:pt x="0" y="12446"/>
                    <a:pt x="0" y="27786"/>
                  </a:cubicBezTo>
                  <a:cubicBezTo>
                    <a:pt x="0" y="43126"/>
                    <a:pt x="12446" y="55572"/>
                    <a:pt x="27786" y="55572"/>
                  </a:cubicBezTo>
                  <a:cubicBezTo>
                    <a:pt x="43126" y="55572"/>
                    <a:pt x="55571" y="43126"/>
                    <a:pt x="55571" y="27786"/>
                  </a:cubicBezTo>
                  <a:cubicBezTo>
                    <a:pt x="55571" y="12446"/>
                    <a:pt x="43126" y="97"/>
                    <a:pt x="27786" y="0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78480" bIns="7848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6" name="Google Shape;2224;p40">
              <a:extLst>
                <a:ext uri="{FF2B5EF4-FFF2-40B4-BE49-F238E27FC236}">
                  <a16:creationId xmlns:a16="http://schemas.microsoft.com/office/drawing/2014/main" id="{B36AA4D0-9D12-C581-30CD-BD68723ADCBA}"/>
                </a:ext>
              </a:extLst>
            </p:cNvPr>
            <p:cNvSpPr/>
            <p:nvPr/>
          </p:nvSpPr>
          <p:spPr>
            <a:xfrm>
              <a:off x="4563360" y="1504800"/>
              <a:ext cx="19080" cy="2916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29160"/>
                <a:gd name="textAreaBottom" fmla="*/ 29520 h 29160"/>
              </a:gdLst>
              <a:ahLst/>
              <a:cxnLst/>
              <a:rect l="textAreaLeft" t="textAreaTop" r="textAreaRight" b="textAreaBottom"/>
              <a:pathLst>
                <a:path w="6947" h="10420">
                  <a:moveTo>
                    <a:pt x="0" y="0"/>
                  </a:moveTo>
                  <a:lnTo>
                    <a:pt x="0" y="10420"/>
                  </a:lnTo>
                  <a:lnTo>
                    <a:pt x="6947" y="10420"/>
                  </a:lnTo>
                  <a:lnTo>
                    <a:pt x="6947" y="0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14760" bIns="1476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7" name="Google Shape;2225;p40">
              <a:extLst>
                <a:ext uri="{FF2B5EF4-FFF2-40B4-BE49-F238E27FC236}">
                  <a16:creationId xmlns:a16="http://schemas.microsoft.com/office/drawing/2014/main" id="{5751214C-B7AB-2B61-0472-C39EC5271934}"/>
                </a:ext>
              </a:extLst>
            </p:cNvPr>
            <p:cNvSpPr/>
            <p:nvPr/>
          </p:nvSpPr>
          <p:spPr>
            <a:xfrm>
              <a:off x="4416480" y="1182960"/>
              <a:ext cx="165960" cy="302040"/>
            </a:xfrm>
            <a:custGeom>
              <a:avLst/>
              <a:gdLst>
                <a:gd name="textAreaLeft" fmla="*/ 0 w 165960"/>
                <a:gd name="textAreaRight" fmla="*/ 166320 w 165960"/>
                <a:gd name="textAreaTop" fmla="*/ 0 h 302040"/>
                <a:gd name="textAreaBottom" fmla="*/ 302400 h 302040"/>
              </a:gdLst>
              <a:ahLst/>
              <a:cxnLst/>
              <a:rect l="textAreaLeft" t="textAreaTop" r="textAreaRight" b="textAreaBottom"/>
              <a:pathLst>
                <a:path w="58949" h="107188">
                  <a:moveTo>
                    <a:pt x="29619" y="1"/>
                  </a:moveTo>
                  <a:cubicBezTo>
                    <a:pt x="6851" y="14376"/>
                    <a:pt x="1" y="44381"/>
                    <a:pt x="14376" y="67053"/>
                  </a:cubicBezTo>
                  <a:cubicBezTo>
                    <a:pt x="19875" y="75929"/>
                    <a:pt x="28076" y="82683"/>
                    <a:pt x="37820" y="86445"/>
                  </a:cubicBezTo>
                  <a:cubicBezTo>
                    <a:pt x="46407" y="89725"/>
                    <a:pt x="52002" y="98022"/>
                    <a:pt x="52002" y="107188"/>
                  </a:cubicBezTo>
                  <a:lnTo>
                    <a:pt x="58949" y="107188"/>
                  </a:lnTo>
                  <a:cubicBezTo>
                    <a:pt x="58949" y="95128"/>
                    <a:pt x="51616" y="84323"/>
                    <a:pt x="40328" y="79981"/>
                  </a:cubicBezTo>
                  <a:cubicBezTo>
                    <a:pt x="18910" y="71588"/>
                    <a:pt x="8298" y="47468"/>
                    <a:pt x="16691" y="26050"/>
                  </a:cubicBezTo>
                  <a:cubicBezTo>
                    <a:pt x="19875" y="17753"/>
                    <a:pt x="25760" y="10710"/>
                    <a:pt x="33286" y="5886"/>
                  </a:cubicBezTo>
                  <a:lnTo>
                    <a:pt x="29619" y="1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8" name="Google Shape;2226;p40">
              <a:extLst>
                <a:ext uri="{FF2B5EF4-FFF2-40B4-BE49-F238E27FC236}">
                  <a16:creationId xmlns:a16="http://schemas.microsoft.com/office/drawing/2014/main" id="{AA5AE834-43E1-2C37-5EFA-5AF78E96E23B}"/>
                </a:ext>
              </a:extLst>
            </p:cNvPr>
            <p:cNvSpPr/>
            <p:nvPr/>
          </p:nvSpPr>
          <p:spPr>
            <a:xfrm>
              <a:off x="4759200" y="1436400"/>
              <a:ext cx="68400" cy="19080"/>
            </a:xfrm>
            <a:custGeom>
              <a:avLst/>
              <a:gdLst>
                <a:gd name="textAreaLeft" fmla="*/ 0 w 68400"/>
                <a:gd name="textAreaRight" fmla="*/ 68760 w 68400"/>
                <a:gd name="textAreaTop" fmla="*/ 0 h 19080"/>
                <a:gd name="textAreaBottom" fmla="*/ 19440 h 19080"/>
              </a:gdLst>
              <a:ahLst/>
              <a:cxnLst/>
              <a:rect l="textAreaLeft" t="textAreaTop" r="textAreaRight" b="textAreaBottom"/>
              <a:pathLst>
                <a:path w="24313" h="6948">
                  <a:moveTo>
                    <a:pt x="0" y="1"/>
                  </a:moveTo>
                  <a:lnTo>
                    <a:pt x="0" y="6947"/>
                  </a:lnTo>
                  <a:lnTo>
                    <a:pt x="24313" y="6947"/>
                  </a:lnTo>
                  <a:lnTo>
                    <a:pt x="24313" y="1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720" bIns="97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9" name="Google Shape;2227;p40">
              <a:extLst>
                <a:ext uri="{FF2B5EF4-FFF2-40B4-BE49-F238E27FC236}">
                  <a16:creationId xmlns:a16="http://schemas.microsoft.com/office/drawing/2014/main" id="{A028B3FB-C2E9-C789-B5E4-7D4F0AE23704}"/>
                </a:ext>
              </a:extLst>
            </p:cNvPr>
            <p:cNvSpPr/>
            <p:nvPr/>
          </p:nvSpPr>
          <p:spPr>
            <a:xfrm>
              <a:off x="4743360" y="1487520"/>
              <a:ext cx="70920" cy="63720"/>
            </a:xfrm>
            <a:custGeom>
              <a:avLst/>
              <a:gdLst>
                <a:gd name="textAreaLeft" fmla="*/ 0 w 70920"/>
                <a:gd name="textAreaRight" fmla="*/ 71280 w 70920"/>
                <a:gd name="textAreaTop" fmla="*/ 0 h 63720"/>
                <a:gd name="textAreaBottom" fmla="*/ 64080 h 63720"/>
              </a:gdLst>
              <a:ahLst/>
              <a:cxnLst/>
              <a:rect l="textAreaLeft" t="textAreaTop" r="textAreaRight" b="textAreaBottom"/>
              <a:pathLst>
                <a:path w="25278" h="22674">
                  <a:moveTo>
                    <a:pt x="4438" y="1"/>
                  </a:moveTo>
                  <a:lnTo>
                    <a:pt x="0" y="5307"/>
                  </a:lnTo>
                  <a:lnTo>
                    <a:pt x="20839" y="22673"/>
                  </a:lnTo>
                  <a:lnTo>
                    <a:pt x="25277" y="17367"/>
                  </a:lnTo>
                  <a:lnTo>
                    <a:pt x="4438" y="1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32040" bIns="320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0" name="Google Shape;2228;p40">
              <a:extLst>
                <a:ext uri="{FF2B5EF4-FFF2-40B4-BE49-F238E27FC236}">
                  <a16:creationId xmlns:a16="http://schemas.microsoft.com/office/drawing/2014/main" id="{C6982839-119E-9EA9-7E7E-FBA4EE6ED691}"/>
                </a:ext>
              </a:extLst>
            </p:cNvPr>
            <p:cNvSpPr/>
            <p:nvPr/>
          </p:nvSpPr>
          <p:spPr>
            <a:xfrm>
              <a:off x="4700520" y="1514880"/>
              <a:ext cx="19080" cy="6840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8400"/>
                <a:gd name="textAreaBottom" fmla="*/ 68760 h 68400"/>
              </a:gdLst>
              <a:ahLst/>
              <a:cxnLst/>
              <a:rect l="textAreaLeft" t="textAreaTop" r="textAreaRight" b="textAreaBottom"/>
              <a:pathLst>
                <a:path w="6947" h="24313">
                  <a:moveTo>
                    <a:pt x="0" y="1"/>
                  </a:moveTo>
                  <a:lnTo>
                    <a:pt x="0" y="24313"/>
                  </a:lnTo>
                  <a:lnTo>
                    <a:pt x="6947" y="24313"/>
                  </a:lnTo>
                  <a:lnTo>
                    <a:pt x="6947" y="1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34200" bIns="3420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1" name="Google Shape;2229;p40">
              <a:extLst>
                <a:ext uri="{FF2B5EF4-FFF2-40B4-BE49-F238E27FC236}">
                  <a16:creationId xmlns:a16="http://schemas.microsoft.com/office/drawing/2014/main" id="{F8F17ACD-527B-D3DD-9B7C-3D5CFFF06D88}"/>
                </a:ext>
              </a:extLst>
            </p:cNvPr>
            <p:cNvSpPr/>
            <p:nvPr/>
          </p:nvSpPr>
          <p:spPr>
            <a:xfrm>
              <a:off x="4286520" y="1221120"/>
              <a:ext cx="82800" cy="38160"/>
            </a:xfrm>
            <a:custGeom>
              <a:avLst/>
              <a:gdLst>
                <a:gd name="textAreaLeft" fmla="*/ 0 w 82800"/>
                <a:gd name="textAreaRight" fmla="*/ 83160 w 82800"/>
                <a:gd name="textAreaTop" fmla="*/ 0 h 38160"/>
                <a:gd name="textAreaBottom" fmla="*/ 38520 h 38160"/>
              </a:gdLst>
              <a:ahLst/>
              <a:cxnLst/>
              <a:rect l="textAreaLeft" t="textAreaTop" r="textAreaRight" b="textAreaBottom"/>
              <a:pathLst>
                <a:path w="29427" h="13701">
                  <a:moveTo>
                    <a:pt x="27786" y="1"/>
                  </a:moveTo>
                  <a:lnTo>
                    <a:pt x="1" y="6947"/>
                  </a:lnTo>
                  <a:lnTo>
                    <a:pt x="1641" y="13701"/>
                  </a:lnTo>
                  <a:lnTo>
                    <a:pt x="29426" y="6754"/>
                  </a:lnTo>
                  <a:lnTo>
                    <a:pt x="27786" y="1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19080" bIns="1908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2" name="Google Shape;2230;p40">
              <a:extLst>
                <a:ext uri="{FF2B5EF4-FFF2-40B4-BE49-F238E27FC236}">
                  <a16:creationId xmlns:a16="http://schemas.microsoft.com/office/drawing/2014/main" id="{DFCFCB73-22D0-E783-528B-9C96ED8A18A2}"/>
                </a:ext>
              </a:extLst>
            </p:cNvPr>
            <p:cNvSpPr/>
            <p:nvPr/>
          </p:nvSpPr>
          <p:spPr>
            <a:xfrm>
              <a:off x="4303080" y="1124640"/>
              <a:ext cx="79560" cy="64440"/>
            </a:xfrm>
            <a:custGeom>
              <a:avLst/>
              <a:gdLst>
                <a:gd name="textAreaLeft" fmla="*/ 0 w 79560"/>
                <a:gd name="textAreaRight" fmla="*/ 79920 w 79560"/>
                <a:gd name="textAreaTop" fmla="*/ 0 h 64440"/>
                <a:gd name="textAreaBottom" fmla="*/ 64800 h 64440"/>
              </a:gdLst>
              <a:ahLst/>
              <a:cxnLst/>
              <a:rect l="textAreaLeft" t="textAreaTop" r="textAreaRight" b="textAreaBottom"/>
              <a:pathLst>
                <a:path w="28269" h="22963">
                  <a:moveTo>
                    <a:pt x="3956" y="1"/>
                  </a:moveTo>
                  <a:lnTo>
                    <a:pt x="0" y="5596"/>
                  </a:lnTo>
                  <a:lnTo>
                    <a:pt x="24313" y="22962"/>
                  </a:lnTo>
                  <a:lnTo>
                    <a:pt x="28268" y="17367"/>
                  </a:lnTo>
                  <a:lnTo>
                    <a:pt x="3956" y="1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32400" bIns="3240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3" name="Google Shape;2231;p40">
              <a:extLst>
                <a:ext uri="{FF2B5EF4-FFF2-40B4-BE49-F238E27FC236}">
                  <a16:creationId xmlns:a16="http://schemas.microsoft.com/office/drawing/2014/main" id="{BD56B69C-96D8-C26B-8DCA-51C07D850236}"/>
                </a:ext>
              </a:extLst>
            </p:cNvPr>
            <p:cNvSpPr/>
            <p:nvPr/>
          </p:nvSpPr>
          <p:spPr>
            <a:xfrm>
              <a:off x="4386960" y="1071000"/>
              <a:ext cx="38520" cy="82800"/>
            </a:xfrm>
            <a:custGeom>
              <a:avLst/>
              <a:gdLst>
                <a:gd name="textAreaLeft" fmla="*/ 0 w 38520"/>
                <a:gd name="textAreaRight" fmla="*/ 38880 w 38520"/>
                <a:gd name="textAreaTop" fmla="*/ 0 h 82800"/>
                <a:gd name="textAreaBottom" fmla="*/ 83160 h 82800"/>
              </a:gdLst>
              <a:ahLst/>
              <a:cxnLst/>
              <a:rect l="textAreaLeft" t="textAreaTop" r="textAreaRight" b="textAreaBottom"/>
              <a:pathLst>
                <a:path w="13797" h="29523">
                  <a:moveTo>
                    <a:pt x="6754" y="0"/>
                  </a:moveTo>
                  <a:lnTo>
                    <a:pt x="1" y="1737"/>
                  </a:lnTo>
                  <a:lnTo>
                    <a:pt x="7140" y="29522"/>
                  </a:lnTo>
                  <a:lnTo>
                    <a:pt x="13797" y="27786"/>
                  </a:lnTo>
                  <a:lnTo>
                    <a:pt x="6754" y="0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41400" bIns="4140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1" name="Google Shape;2218;p40"/>
          <p:cNvGrpSpPr/>
          <p:nvPr/>
        </p:nvGrpSpPr>
        <p:grpSpPr>
          <a:xfrm>
            <a:off x="3732480" y="527040"/>
            <a:ext cx="1678680" cy="1678680"/>
            <a:chOff x="3732480" y="527040"/>
            <a:chExt cx="1678680" cy="1678680"/>
          </a:xfrm>
        </p:grpSpPr>
        <p:sp>
          <p:nvSpPr>
            <p:cNvPr id="482" name="Google Shape;2219;p40"/>
            <p:cNvSpPr/>
            <p:nvPr/>
          </p:nvSpPr>
          <p:spPr>
            <a:xfrm>
              <a:off x="3732480" y="527040"/>
              <a:ext cx="1678680" cy="1678680"/>
            </a:xfrm>
            <a:prstGeom prst="ellipse">
              <a:avLst/>
            </a:prstGeom>
            <a:solidFill>
              <a:srgbClr val="77C6FC"/>
            </a:solidFill>
            <a:ln w="9525">
              <a:solidFill>
                <a:srgbClr val="494949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83" name="Google Shape;2220;p40"/>
            <p:cNvSpPr/>
            <p:nvPr/>
          </p:nvSpPr>
          <p:spPr>
            <a:xfrm>
              <a:off x="3956400" y="750960"/>
              <a:ext cx="1230480" cy="123048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494949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</p:grpSp>
      <p:grpSp>
        <p:nvGrpSpPr>
          <p:cNvPr id="484" name="Google Shape;2221;p40"/>
          <p:cNvGrpSpPr/>
          <p:nvPr/>
        </p:nvGrpSpPr>
        <p:grpSpPr>
          <a:xfrm>
            <a:off x="4276440" y="1071000"/>
            <a:ext cx="591120" cy="590400"/>
            <a:chOff x="4276440" y="1071000"/>
            <a:chExt cx="591120" cy="590400"/>
          </a:xfrm>
        </p:grpSpPr>
        <p:sp>
          <p:nvSpPr>
            <p:cNvPr id="485" name="Google Shape;2222;p40"/>
            <p:cNvSpPr/>
            <p:nvPr/>
          </p:nvSpPr>
          <p:spPr>
            <a:xfrm>
              <a:off x="4276440" y="1073520"/>
              <a:ext cx="591120" cy="587880"/>
            </a:xfrm>
            <a:custGeom>
              <a:avLst/>
              <a:gdLst>
                <a:gd name="textAreaLeft" fmla="*/ 0 w 591120"/>
                <a:gd name="textAreaRight" fmla="*/ 591480 w 591120"/>
                <a:gd name="textAreaTop" fmla="*/ 0 h 587880"/>
                <a:gd name="textAreaBottom" fmla="*/ 588240 h 587880"/>
              </a:gdLst>
              <a:ahLst/>
              <a:cxnLst/>
              <a:rect l="textAreaLeft" t="textAreaTop" r="textAreaRight" b="textAreaBottom"/>
              <a:pathLst>
                <a:path w="209550" h="208413">
                  <a:moveTo>
                    <a:pt x="149830" y="7449"/>
                  </a:moveTo>
                  <a:lnTo>
                    <a:pt x="163530" y="9379"/>
                  </a:lnTo>
                  <a:lnTo>
                    <a:pt x="162179" y="19412"/>
                  </a:lnTo>
                  <a:cubicBezTo>
                    <a:pt x="161311" y="25105"/>
                    <a:pt x="165267" y="30411"/>
                    <a:pt x="170959" y="31279"/>
                  </a:cubicBezTo>
                  <a:cubicBezTo>
                    <a:pt x="171435" y="31345"/>
                    <a:pt x="171909" y="31377"/>
                    <a:pt x="172378" y="31377"/>
                  </a:cubicBezTo>
                  <a:cubicBezTo>
                    <a:pt x="174663" y="31377"/>
                    <a:pt x="176836" y="30614"/>
                    <a:pt x="178677" y="29253"/>
                  </a:cubicBezTo>
                  <a:lnTo>
                    <a:pt x="186878" y="23175"/>
                  </a:lnTo>
                  <a:lnTo>
                    <a:pt x="195175" y="34270"/>
                  </a:lnTo>
                  <a:lnTo>
                    <a:pt x="187071" y="40348"/>
                  </a:lnTo>
                  <a:cubicBezTo>
                    <a:pt x="182440" y="43821"/>
                    <a:pt x="181475" y="50382"/>
                    <a:pt x="184948" y="54916"/>
                  </a:cubicBezTo>
                  <a:cubicBezTo>
                    <a:pt x="186588" y="57135"/>
                    <a:pt x="189097" y="58679"/>
                    <a:pt x="191798" y="59065"/>
                  </a:cubicBezTo>
                  <a:lnTo>
                    <a:pt x="201832" y="60415"/>
                  </a:lnTo>
                  <a:lnTo>
                    <a:pt x="199902" y="74212"/>
                  </a:lnTo>
                  <a:lnTo>
                    <a:pt x="189869" y="72765"/>
                  </a:lnTo>
                  <a:cubicBezTo>
                    <a:pt x="189391" y="72700"/>
                    <a:pt x="188917" y="72668"/>
                    <a:pt x="188447" y="72668"/>
                  </a:cubicBezTo>
                  <a:cubicBezTo>
                    <a:pt x="183318" y="72668"/>
                    <a:pt x="178797" y="76426"/>
                    <a:pt x="178002" y="81641"/>
                  </a:cubicBezTo>
                  <a:cubicBezTo>
                    <a:pt x="177616" y="84342"/>
                    <a:pt x="178388" y="87140"/>
                    <a:pt x="180028" y="89359"/>
                  </a:cubicBezTo>
                  <a:lnTo>
                    <a:pt x="186106" y="97463"/>
                  </a:lnTo>
                  <a:lnTo>
                    <a:pt x="175011" y="105760"/>
                  </a:lnTo>
                  <a:lnTo>
                    <a:pt x="168933" y="97656"/>
                  </a:lnTo>
                  <a:cubicBezTo>
                    <a:pt x="166888" y="94930"/>
                    <a:pt x="163773" y="93507"/>
                    <a:pt x="160632" y="93507"/>
                  </a:cubicBezTo>
                  <a:cubicBezTo>
                    <a:pt x="158437" y="93507"/>
                    <a:pt x="156230" y="94201"/>
                    <a:pt x="154365" y="95630"/>
                  </a:cubicBezTo>
                  <a:cubicBezTo>
                    <a:pt x="152146" y="97270"/>
                    <a:pt x="150698" y="99682"/>
                    <a:pt x="150216" y="102480"/>
                  </a:cubicBezTo>
                  <a:lnTo>
                    <a:pt x="148865" y="112514"/>
                  </a:lnTo>
                  <a:lnTo>
                    <a:pt x="135069" y="110584"/>
                  </a:lnTo>
                  <a:lnTo>
                    <a:pt x="136516" y="100454"/>
                  </a:lnTo>
                  <a:cubicBezTo>
                    <a:pt x="137385" y="94762"/>
                    <a:pt x="133429" y="89552"/>
                    <a:pt x="127737" y="88683"/>
                  </a:cubicBezTo>
                  <a:cubicBezTo>
                    <a:pt x="127260" y="88618"/>
                    <a:pt x="126787" y="88586"/>
                    <a:pt x="126318" y="88586"/>
                  </a:cubicBezTo>
                  <a:cubicBezTo>
                    <a:pt x="124033" y="88586"/>
                    <a:pt x="121860" y="89349"/>
                    <a:pt x="120019" y="90710"/>
                  </a:cubicBezTo>
                  <a:lnTo>
                    <a:pt x="111818" y="96788"/>
                  </a:lnTo>
                  <a:lnTo>
                    <a:pt x="103521" y="85693"/>
                  </a:lnTo>
                  <a:lnTo>
                    <a:pt x="111625" y="79615"/>
                  </a:lnTo>
                  <a:cubicBezTo>
                    <a:pt x="116256" y="76141"/>
                    <a:pt x="117221" y="69581"/>
                    <a:pt x="113747" y="64950"/>
                  </a:cubicBezTo>
                  <a:cubicBezTo>
                    <a:pt x="112107" y="62731"/>
                    <a:pt x="109599" y="61284"/>
                    <a:pt x="106898" y="60898"/>
                  </a:cubicBezTo>
                  <a:lnTo>
                    <a:pt x="96767" y="59451"/>
                  </a:lnTo>
                  <a:lnTo>
                    <a:pt x="98793" y="45751"/>
                  </a:lnTo>
                  <a:lnTo>
                    <a:pt x="108827" y="47198"/>
                  </a:lnTo>
                  <a:cubicBezTo>
                    <a:pt x="109304" y="47263"/>
                    <a:pt x="109779" y="47294"/>
                    <a:pt x="110248" y="47294"/>
                  </a:cubicBezTo>
                  <a:cubicBezTo>
                    <a:pt x="115377" y="47294"/>
                    <a:pt x="119890" y="43537"/>
                    <a:pt x="120597" y="38322"/>
                  </a:cubicBezTo>
                  <a:cubicBezTo>
                    <a:pt x="120983" y="35621"/>
                    <a:pt x="120308" y="32823"/>
                    <a:pt x="118668" y="30604"/>
                  </a:cubicBezTo>
                  <a:lnTo>
                    <a:pt x="112493" y="22500"/>
                  </a:lnTo>
                  <a:lnTo>
                    <a:pt x="123588" y="14106"/>
                  </a:lnTo>
                  <a:lnTo>
                    <a:pt x="129763" y="22307"/>
                  </a:lnTo>
                  <a:cubicBezTo>
                    <a:pt x="131820" y="24993"/>
                    <a:pt x="134928" y="26427"/>
                    <a:pt x="138082" y="26427"/>
                  </a:cubicBezTo>
                  <a:cubicBezTo>
                    <a:pt x="140252" y="26427"/>
                    <a:pt x="142444" y="25748"/>
                    <a:pt x="144331" y="24333"/>
                  </a:cubicBezTo>
                  <a:cubicBezTo>
                    <a:pt x="146550" y="22693"/>
                    <a:pt x="147997" y="20184"/>
                    <a:pt x="148383" y="17483"/>
                  </a:cubicBezTo>
                  <a:lnTo>
                    <a:pt x="149830" y="7449"/>
                  </a:lnTo>
                  <a:close/>
                  <a:moveTo>
                    <a:pt x="45248" y="107690"/>
                  </a:moveTo>
                  <a:cubicBezTo>
                    <a:pt x="48432" y="114540"/>
                    <a:pt x="52870" y="120811"/>
                    <a:pt x="58176" y="126213"/>
                  </a:cubicBezTo>
                  <a:cubicBezTo>
                    <a:pt x="56131" y="131893"/>
                    <a:pt x="50817" y="135433"/>
                    <a:pt x="45127" y="135433"/>
                  </a:cubicBezTo>
                  <a:cubicBezTo>
                    <a:pt x="43568" y="135433"/>
                    <a:pt x="41980" y="135167"/>
                    <a:pt x="40424" y="134607"/>
                  </a:cubicBezTo>
                  <a:cubicBezTo>
                    <a:pt x="33188" y="132002"/>
                    <a:pt x="29426" y="124091"/>
                    <a:pt x="32031" y="116855"/>
                  </a:cubicBezTo>
                  <a:cubicBezTo>
                    <a:pt x="34057" y="111356"/>
                    <a:pt x="39267" y="107690"/>
                    <a:pt x="45152" y="107690"/>
                  </a:cubicBezTo>
                  <a:close/>
                  <a:moveTo>
                    <a:pt x="39845" y="89166"/>
                  </a:moveTo>
                  <a:cubicBezTo>
                    <a:pt x="40328" y="93121"/>
                    <a:pt x="41293" y="97077"/>
                    <a:pt x="42547" y="100936"/>
                  </a:cubicBezTo>
                  <a:cubicBezTo>
                    <a:pt x="31162" y="102287"/>
                    <a:pt x="22962" y="112610"/>
                    <a:pt x="24312" y="124091"/>
                  </a:cubicBezTo>
                  <a:cubicBezTo>
                    <a:pt x="25565" y="134650"/>
                    <a:pt x="34620" y="142471"/>
                    <a:pt x="45011" y="142471"/>
                  </a:cubicBezTo>
                  <a:cubicBezTo>
                    <a:pt x="45822" y="142471"/>
                    <a:pt x="46642" y="142423"/>
                    <a:pt x="47467" y="142325"/>
                  </a:cubicBezTo>
                  <a:cubicBezTo>
                    <a:pt x="54414" y="141457"/>
                    <a:pt x="60395" y="137308"/>
                    <a:pt x="63579" y="131134"/>
                  </a:cubicBezTo>
                  <a:cubicBezTo>
                    <a:pt x="65412" y="132677"/>
                    <a:pt x="67438" y="134125"/>
                    <a:pt x="69464" y="135475"/>
                  </a:cubicBezTo>
                  <a:cubicBezTo>
                    <a:pt x="72744" y="137501"/>
                    <a:pt x="75253" y="140685"/>
                    <a:pt x="76507" y="144351"/>
                  </a:cubicBezTo>
                  <a:lnTo>
                    <a:pt x="69078" y="151780"/>
                  </a:lnTo>
                  <a:lnTo>
                    <a:pt x="61842" y="146763"/>
                  </a:lnTo>
                  <a:cubicBezTo>
                    <a:pt x="60637" y="145960"/>
                    <a:pt x="59266" y="145571"/>
                    <a:pt x="57911" y="145571"/>
                  </a:cubicBezTo>
                  <a:cubicBezTo>
                    <a:pt x="55689" y="145571"/>
                    <a:pt x="53513" y="146618"/>
                    <a:pt x="52195" y="148596"/>
                  </a:cubicBezTo>
                  <a:cubicBezTo>
                    <a:pt x="51616" y="149368"/>
                    <a:pt x="51326" y="150236"/>
                    <a:pt x="51133" y="151105"/>
                  </a:cubicBezTo>
                  <a:lnTo>
                    <a:pt x="49300" y="159788"/>
                  </a:lnTo>
                  <a:lnTo>
                    <a:pt x="41003" y="159788"/>
                  </a:lnTo>
                  <a:lnTo>
                    <a:pt x="39170" y="151105"/>
                  </a:lnTo>
                  <a:cubicBezTo>
                    <a:pt x="38495" y="147815"/>
                    <a:pt x="35608" y="145558"/>
                    <a:pt x="32379" y="145558"/>
                  </a:cubicBezTo>
                  <a:cubicBezTo>
                    <a:pt x="31914" y="145558"/>
                    <a:pt x="31443" y="145605"/>
                    <a:pt x="30969" y="145702"/>
                  </a:cubicBezTo>
                  <a:cubicBezTo>
                    <a:pt x="30101" y="145895"/>
                    <a:pt x="29233" y="146281"/>
                    <a:pt x="28461" y="146860"/>
                  </a:cubicBezTo>
                  <a:lnTo>
                    <a:pt x="21225" y="151780"/>
                  </a:lnTo>
                  <a:lnTo>
                    <a:pt x="14954" y="145509"/>
                  </a:lnTo>
                  <a:lnTo>
                    <a:pt x="19874" y="138273"/>
                  </a:lnTo>
                  <a:cubicBezTo>
                    <a:pt x="22093" y="135089"/>
                    <a:pt x="21322" y="130748"/>
                    <a:pt x="18138" y="128625"/>
                  </a:cubicBezTo>
                  <a:cubicBezTo>
                    <a:pt x="17366" y="128046"/>
                    <a:pt x="16498" y="127661"/>
                    <a:pt x="15629" y="127468"/>
                  </a:cubicBezTo>
                  <a:lnTo>
                    <a:pt x="6946" y="125731"/>
                  </a:lnTo>
                  <a:lnTo>
                    <a:pt x="6946" y="117434"/>
                  </a:lnTo>
                  <a:lnTo>
                    <a:pt x="15629" y="115601"/>
                  </a:lnTo>
                  <a:cubicBezTo>
                    <a:pt x="19392" y="114829"/>
                    <a:pt x="21708" y="111163"/>
                    <a:pt x="20936" y="107400"/>
                  </a:cubicBezTo>
                  <a:cubicBezTo>
                    <a:pt x="20743" y="106532"/>
                    <a:pt x="20453" y="105664"/>
                    <a:pt x="19874" y="104892"/>
                  </a:cubicBezTo>
                  <a:lnTo>
                    <a:pt x="14954" y="97656"/>
                  </a:lnTo>
                  <a:lnTo>
                    <a:pt x="21225" y="91385"/>
                  </a:lnTo>
                  <a:lnTo>
                    <a:pt x="28461" y="96305"/>
                  </a:lnTo>
                  <a:cubicBezTo>
                    <a:pt x="29670" y="97148"/>
                    <a:pt x="31045" y="97545"/>
                    <a:pt x="32403" y="97545"/>
                  </a:cubicBezTo>
                  <a:cubicBezTo>
                    <a:pt x="34621" y="97545"/>
                    <a:pt x="36792" y="96484"/>
                    <a:pt x="38109" y="94569"/>
                  </a:cubicBezTo>
                  <a:cubicBezTo>
                    <a:pt x="38688" y="93797"/>
                    <a:pt x="38977" y="92929"/>
                    <a:pt x="39170" y="92060"/>
                  </a:cubicBezTo>
                  <a:lnTo>
                    <a:pt x="39845" y="89166"/>
                  </a:lnTo>
                  <a:close/>
                  <a:moveTo>
                    <a:pt x="118957" y="177154"/>
                  </a:moveTo>
                  <a:lnTo>
                    <a:pt x="118957" y="184100"/>
                  </a:lnTo>
                  <a:lnTo>
                    <a:pt x="91172" y="184100"/>
                  </a:lnTo>
                  <a:lnTo>
                    <a:pt x="91172" y="177154"/>
                  </a:lnTo>
                  <a:close/>
                  <a:moveTo>
                    <a:pt x="118957" y="191047"/>
                  </a:moveTo>
                  <a:lnTo>
                    <a:pt x="118957" y="194520"/>
                  </a:lnTo>
                  <a:cubicBezTo>
                    <a:pt x="118957" y="198282"/>
                    <a:pt x="115870" y="201466"/>
                    <a:pt x="112011" y="201466"/>
                  </a:cubicBezTo>
                  <a:lnTo>
                    <a:pt x="98118" y="201466"/>
                  </a:lnTo>
                  <a:cubicBezTo>
                    <a:pt x="94355" y="201466"/>
                    <a:pt x="91172" y="198282"/>
                    <a:pt x="91172" y="194520"/>
                  </a:cubicBezTo>
                  <a:lnTo>
                    <a:pt x="91172" y="191047"/>
                  </a:lnTo>
                  <a:close/>
                  <a:moveTo>
                    <a:pt x="146950" y="1"/>
                  </a:moveTo>
                  <a:cubicBezTo>
                    <a:pt x="145260" y="1"/>
                    <a:pt x="143732" y="1213"/>
                    <a:pt x="143463" y="3011"/>
                  </a:cubicBezTo>
                  <a:lnTo>
                    <a:pt x="141533" y="16518"/>
                  </a:lnTo>
                  <a:cubicBezTo>
                    <a:pt x="141272" y="18262"/>
                    <a:pt x="139828" y="19454"/>
                    <a:pt x="138129" y="19454"/>
                  </a:cubicBezTo>
                  <a:cubicBezTo>
                    <a:pt x="137948" y="19454"/>
                    <a:pt x="137763" y="19440"/>
                    <a:pt x="137577" y="19412"/>
                  </a:cubicBezTo>
                  <a:cubicBezTo>
                    <a:pt x="136709" y="19316"/>
                    <a:pt x="135841" y="18833"/>
                    <a:pt x="135262" y="18062"/>
                  </a:cubicBezTo>
                  <a:lnTo>
                    <a:pt x="127061" y="7160"/>
                  </a:lnTo>
                  <a:cubicBezTo>
                    <a:pt x="126437" y="6251"/>
                    <a:pt x="125411" y="5777"/>
                    <a:pt x="124357" y="5777"/>
                  </a:cubicBezTo>
                  <a:cubicBezTo>
                    <a:pt x="123621" y="5777"/>
                    <a:pt x="122872" y="6008"/>
                    <a:pt x="122238" y="6484"/>
                  </a:cubicBezTo>
                  <a:lnTo>
                    <a:pt x="111818" y="14299"/>
                  </a:lnTo>
                  <a:cubicBezTo>
                    <a:pt x="109454" y="14058"/>
                    <a:pt x="107090" y="13937"/>
                    <a:pt x="104727" y="13937"/>
                  </a:cubicBezTo>
                  <a:cubicBezTo>
                    <a:pt x="102363" y="13937"/>
                    <a:pt x="99999" y="14058"/>
                    <a:pt x="97636" y="14299"/>
                  </a:cubicBezTo>
                  <a:cubicBezTo>
                    <a:pt x="66666" y="17869"/>
                    <a:pt x="42450" y="42471"/>
                    <a:pt x="39459" y="73440"/>
                  </a:cubicBezTo>
                  <a:cubicBezTo>
                    <a:pt x="39363" y="74501"/>
                    <a:pt x="39267" y="75466"/>
                    <a:pt x="39267" y="76431"/>
                  </a:cubicBezTo>
                  <a:lnTo>
                    <a:pt x="38205" y="76431"/>
                  </a:lnTo>
                  <a:cubicBezTo>
                    <a:pt x="36565" y="76431"/>
                    <a:pt x="35118" y="77589"/>
                    <a:pt x="34829" y="79229"/>
                  </a:cubicBezTo>
                  <a:lnTo>
                    <a:pt x="32417" y="90613"/>
                  </a:lnTo>
                  <a:lnTo>
                    <a:pt x="22769" y="83956"/>
                  </a:lnTo>
                  <a:cubicBezTo>
                    <a:pt x="22185" y="83539"/>
                    <a:pt x="21511" y="83338"/>
                    <a:pt x="20833" y="83338"/>
                  </a:cubicBezTo>
                  <a:cubicBezTo>
                    <a:pt x="19942" y="83338"/>
                    <a:pt x="19043" y="83685"/>
                    <a:pt x="18331" y="84342"/>
                  </a:cubicBezTo>
                  <a:lnTo>
                    <a:pt x="7911" y="94762"/>
                  </a:lnTo>
                  <a:cubicBezTo>
                    <a:pt x="6753" y="96016"/>
                    <a:pt x="6560" y="97849"/>
                    <a:pt x="7525" y="99200"/>
                  </a:cubicBezTo>
                  <a:lnTo>
                    <a:pt x="14182" y="108847"/>
                  </a:lnTo>
                  <a:lnTo>
                    <a:pt x="2701" y="111259"/>
                  </a:lnTo>
                  <a:cubicBezTo>
                    <a:pt x="1158" y="111549"/>
                    <a:pt x="0" y="112996"/>
                    <a:pt x="0" y="114636"/>
                  </a:cubicBezTo>
                  <a:lnTo>
                    <a:pt x="0" y="128529"/>
                  </a:lnTo>
                  <a:cubicBezTo>
                    <a:pt x="0" y="130169"/>
                    <a:pt x="1158" y="131616"/>
                    <a:pt x="2798" y="131906"/>
                  </a:cubicBezTo>
                  <a:lnTo>
                    <a:pt x="14182" y="134318"/>
                  </a:lnTo>
                  <a:lnTo>
                    <a:pt x="7622" y="143869"/>
                  </a:lnTo>
                  <a:cubicBezTo>
                    <a:pt x="6657" y="145316"/>
                    <a:pt x="6753" y="147149"/>
                    <a:pt x="8008" y="148307"/>
                  </a:cubicBezTo>
                  <a:lnTo>
                    <a:pt x="18427" y="158726"/>
                  </a:lnTo>
                  <a:cubicBezTo>
                    <a:pt x="19085" y="159384"/>
                    <a:pt x="19960" y="159730"/>
                    <a:pt x="20858" y="159730"/>
                  </a:cubicBezTo>
                  <a:cubicBezTo>
                    <a:pt x="21542" y="159730"/>
                    <a:pt x="22240" y="159529"/>
                    <a:pt x="22865" y="159112"/>
                  </a:cubicBezTo>
                  <a:lnTo>
                    <a:pt x="32417" y="152552"/>
                  </a:lnTo>
                  <a:lnTo>
                    <a:pt x="34829" y="163936"/>
                  </a:lnTo>
                  <a:cubicBezTo>
                    <a:pt x="35118" y="165576"/>
                    <a:pt x="36565" y="166734"/>
                    <a:pt x="38205" y="166734"/>
                  </a:cubicBezTo>
                  <a:lnTo>
                    <a:pt x="52098" y="166734"/>
                  </a:lnTo>
                  <a:cubicBezTo>
                    <a:pt x="53738" y="166734"/>
                    <a:pt x="55185" y="165576"/>
                    <a:pt x="55475" y="163936"/>
                  </a:cubicBezTo>
                  <a:lnTo>
                    <a:pt x="57887" y="152552"/>
                  </a:lnTo>
                  <a:lnTo>
                    <a:pt x="67535" y="159112"/>
                  </a:lnTo>
                  <a:cubicBezTo>
                    <a:pt x="68118" y="159529"/>
                    <a:pt x="68792" y="159730"/>
                    <a:pt x="69463" y="159730"/>
                  </a:cubicBezTo>
                  <a:cubicBezTo>
                    <a:pt x="70344" y="159730"/>
                    <a:pt x="71219" y="159384"/>
                    <a:pt x="71876" y="158726"/>
                  </a:cubicBezTo>
                  <a:lnTo>
                    <a:pt x="77279" y="153324"/>
                  </a:lnTo>
                  <a:lnTo>
                    <a:pt x="77279" y="163261"/>
                  </a:lnTo>
                  <a:cubicBezTo>
                    <a:pt x="77375" y="168181"/>
                    <a:pt x="79980" y="172716"/>
                    <a:pt x="84225" y="175224"/>
                  </a:cubicBezTo>
                  <a:lnTo>
                    <a:pt x="84225" y="194520"/>
                  </a:lnTo>
                  <a:cubicBezTo>
                    <a:pt x="84225" y="202142"/>
                    <a:pt x="90496" y="208413"/>
                    <a:pt x="98118" y="208413"/>
                  </a:cubicBezTo>
                  <a:lnTo>
                    <a:pt x="112011" y="208413"/>
                  </a:lnTo>
                  <a:cubicBezTo>
                    <a:pt x="119729" y="208413"/>
                    <a:pt x="125904" y="202142"/>
                    <a:pt x="125904" y="194520"/>
                  </a:cubicBezTo>
                  <a:lnTo>
                    <a:pt x="125904" y="175224"/>
                  </a:lnTo>
                  <a:cubicBezTo>
                    <a:pt x="130245" y="172716"/>
                    <a:pt x="132850" y="168181"/>
                    <a:pt x="132850" y="163261"/>
                  </a:cubicBezTo>
                  <a:lnTo>
                    <a:pt x="132850" y="149465"/>
                  </a:lnTo>
                  <a:cubicBezTo>
                    <a:pt x="132947" y="143676"/>
                    <a:pt x="136034" y="138370"/>
                    <a:pt x="140954" y="135282"/>
                  </a:cubicBezTo>
                  <a:cubicBezTo>
                    <a:pt x="143752" y="133449"/>
                    <a:pt x="146550" y="131327"/>
                    <a:pt x="149058" y="129108"/>
                  </a:cubicBezTo>
                  <a:lnTo>
                    <a:pt x="144427" y="123898"/>
                  </a:lnTo>
                  <a:cubicBezTo>
                    <a:pt x="142208" y="125924"/>
                    <a:pt x="139700" y="127854"/>
                    <a:pt x="137095" y="129494"/>
                  </a:cubicBezTo>
                  <a:cubicBezTo>
                    <a:pt x="130245" y="133835"/>
                    <a:pt x="126000" y="141360"/>
                    <a:pt x="125904" y="149465"/>
                  </a:cubicBezTo>
                  <a:lnTo>
                    <a:pt x="125904" y="163261"/>
                  </a:lnTo>
                  <a:cubicBezTo>
                    <a:pt x="125904" y="167024"/>
                    <a:pt x="122816" y="170207"/>
                    <a:pt x="118957" y="170207"/>
                  </a:cubicBezTo>
                  <a:lnTo>
                    <a:pt x="91172" y="170207"/>
                  </a:lnTo>
                  <a:cubicBezTo>
                    <a:pt x="87409" y="170207"/>
                    <a:pt x="84225" y="167024"/>
                    <a:pt x="84225" y="163261"/>
                  </a:cubicBezTo>
                  <a:lnTo>
                    <a:pt x="84225" y="149175"/>
                  </a:lnTo>
                  <a:cubicBezTo>
                    <a:pt x="84225" y="141167"/>
                    <a:pt x="79980" y="133835"/>
                    <a:pt x="73227" y="129590"/>
                  </a:cubicBezTo>
                  <a:cubicBezTo>
                    <a:pt x="45731" y="112321"/>
                    <a:pt x="37433" y="75948"/>
                    <a:pt x="54703" y="48452"/>
                  </a:cubicBezTo>
                  <a:cubicBezTo>
                    <a:pt x="65412" y="31376"/>
                    <a:pt x="84225" y="20956"/>
                    <a:pt x="104389" y="20860"/>
                  </a:cubicBezTo>
                  <a:lnTo>
                    <a:pt x="104389" y="20860"/>
                  </a:lnTo>
                  <a:lnTo>
                    <a:pt x="104196" y="21245"/>
                  </a:lnTo>
                  <a:cubicBezTo>
                    <a:pt x="104100" y="22210"/>
                    <a:pt x="104293" y="23079"/>
                    <a:pt x="104871" y="23850"/>
                  </a:cubicBezTo>
                  <a:lnTo>
                    <a:pt x="113072" y="34752"/>
                  </a:lnTo>
                  <a:cubicBezTo>
                    <a:pt x="113940" y="35910"/>
                    <a:pt x="114037" y="37454"/>
                    <a:pt x="113265" y="38611"/>
                  </a:cubicBezTo>
                  <a:cubicBezTo>
                    <a:pt x="112694" y="39672"/>
                    <a:pt x="111572" y="40318"/>
                    <a:pt x="110423" y="40318"/>
                  </a:cubicBezTo>
                  <a:cubicBezTo>
                    <a:pt x="110212" y="40318"/>
                    <a:pt x="110001" y="40296"/>
                    <a:pt x="109792" y="40252"/>
                  </a:cubicBezTo>
                  <a:lnTo>
                    <a:pt x="96285" y="38322"/>
                  </a:lnTo>
                  <a:cubicBezTo>
                    <a:pt x="96154" y="38309"/>
                    <a:pt x="96024" y="38302"/>
                    <a:pt x="95895" y="38302"/>
                  </a:cubicBezTo>
                  <a:cubicBezTo>
                    <a:pt x="94126" y="38302"/>
                    <a:pt x="92599" y="39514"/>
                    <a:pt x="92329" y="41313"/>
                  </a:cubicBezTo>
                  <a:lnTo>
                    <a:pt x="89435" y="61959"/>
                  </a:lnTo>
                  <a:cubicBezTo>
                    <a:pt x="89146" y="63792"/>
                    <a:pt x="90496" y="65625"/>
                    <a:pt x="92329" y="65915"/>
                  </a:cubicBezTo>
                  <a:lnTo>
                    <a:pt x="105836" y="67844"/>
                  </a:lnTo>
                  <a:cubicBezTo>
                    <a:pt x="107766" y="68037"/>
                    <a:pt x="109117" y="69870"/>
                    <a:pt x="108827" y="71703"/>
                  </a:cubicBezTo>
                  <a:cubicBezTo>
                    <a:pt x="108731" y="72668"/>
                    <a:pt x="108248" y="73440"/>
                    <a:pt x="107476" y="74019"/>
                  </a:cubicBezTo>
                  <a:lnTo>
                    <a:pt x="96574" y="82219"/>
                  </a:lnTo>
                  <a:cubicBezTo>
                    <a:pt x="95031" y="83377"/>
                    <a:pt x="94741" y="85500"/>
                    <a:pt x="95899" y="87043"/>
                  </a:cubicBezTo>
                  <a:lnTo>
                    <a:pt x="108345" y="103734"/>
                  </a:lnTo>
                  <a:cubicBezTo>
                    <a:pt x="109026" y="104643"/>
                    <a:pt x="110076" y="105117"/>
                    <a:pt x="111139" y="105117"/>
                  </a:cubicBezTo>
                  <a:cubicBezTo>
                    <a:pt x="111881" y="105117"/>
                    <a:pt x="112630" y="104886"/>
                    <a:pt x="113265" y="104409"/>
                  </a:cubicBezTo>
                  <a:lnTo>
                    <a:pt x="124167" y="96209"/>
                  </a:lnTo>
                  <a:cubicBezTo>
                    <a:pt x="124776" y="95752"/>
                    <a:pt x="125475" y="95536"/>
                    <a:pt x="126169" y="95536"/>
                  </a:cubicBezTo>
                  <a:cubicBezTo>
                    <a:pt x="127235" y="95536"/>
                    <a:pt x="128290" y="96046"/>
                    <a:pt x="128991" y="96981"/>
                  </a:cubicBezTo>
                  <a:cubicBezTo>
                    <a:pt x="129570" y="97656"/>
                    <a:pt x="129763" y="98621"/>
                    <a:pt x="129666" y="99489"/>
                  </a:cubicBezTo>
                  <a:lnTo>
                    <a:pt x="127737" y="112996"/>
                  </a:lnTo>
                  <a:cubicBezTo>
                    <a:pt x="127447" y="114925"/>
                    <a:pt x="128798" y="116662"/>
                    <a:pt x="130631" y="116952"/>
                  </a:cubicBezTo>
                  <a:lnTo>
                    <a:pt x="151277" y="119942"/>
                  </a:lnTo>
                  <a:lnTo>
                    <a:pt x="151760" y="119942"/>
                  </a:lnTo>
                  <a:cubicBezTo>
                    <a:pt x="153496" y="119942"/>
                    <a:pt x="154944" y="118688"/>
                    <a:pt x="155233" y="116952"/>
                  </a:cubicBezTo>
                  <a:lnTo>
                    <a:pt x="157163" y="103445"/>
                  </a:lnTo>
                  <a:cubicBezTo>
                    <a:pt x="157432" y="101646"/>
                    <a:pt x="158959" y="100434"/>
                    <a:pt x="160728" y="100434"/>
                  </a:cubicBezTo>
                  <a:cubicBezTo>
                    <a:pt x="160857" y="100434"/>
                    <a:pt x="160987" y="100441"/>
                    <a:pt x="161118" y="100454"/>
                  </a:cubicBezTo>
                  <a:cubicBezTo>
                    <a:pt x="161986" y="100647"/>
                    <a:pt x="162855" y="101129"/>
                    <a:pt x="163337" y="101804"/>
                  </a:cubicBezTo>
                  <a:lnTo>
                    <a:pt x="171538" y="112803"/>
                  </a:lnTo>
                  <a:cubicBezTo>
                    <a:pt x="172232" y="113671"/>
                    <a:pt x="173309" y="114158"/>
                    <a:pt x="174393" y="114158"/>
                  </a:cubicBezTo>
                  <a:cubicBezTo>
                    <a:pt x="175115" y="114158"/>
                    <a:pt x="175841" y="113941"/>
                    <a:pt x="176458" y="113478"/>
                  </a:cubicBezTo>
                  <a:lnTo>
                    <a:pt x="193052" y="100936"/>
                  </a:lnTo>
                  <a:cubicBezTo>
                    <a:pt x="194596" y="99778"/>
                    <a:pt x="194982" y="97656"/>
                    <a:pt x="193824" y="96112"/>
                  </a:cubicBezTo>
                  <a:lnTo>
                    <a:pt x="185623" y="85210"/>
                  </a:lnTo>
                  <a:cubicBezTo>
                    <a:pt x="184755" y="84053"/>
                    <a:pt x="184659" y="82509"/>
                    <a:pt x="185431" y="81351"/>
                  </a:cubicBezTo>
                  <a:cubicBezTo>
                    <a:pt x="186029" y="80239"/>
                    <a:pt x="187159" y="79582"/>
                    <a:pt x="188417" y="79582"/>
                  </a:cubicBezTo>
                  <a:cubicBezTo>
                    <a:pt x="188577" y="79582"/>
                    <a:pt x="188740" y="79593"/>
                    <a:pt x="188904" y="79615"/>
                  </a:cubicBezTo>
                  <a:lnTo>
                    <a:pt x="202411" y="81544"/>
                  </a:lnTo>
                  <a:cubicBezTo>
                    <a:pt x="202587" y="81572"/>
                    <a:pt x="202764" y="81586"/>
                    <a:pt x="202939" y="81586"/>
                  </a:cubicBezTo>
                  <a:cubicBezTo>
                    <a:pt x="204582" y="81586"/>
                    <a:pt x="206095" y="80393"/>
                    <a:pt x="206270" y="78650"/>
                  </a:cubicBezTo>
                  <a:lnTo>
                    <a:pt x="209261" y="58004"/>
                  </a:lnTo>
                  <a:cubicBezTo>
                    <a:pt x="209550" y="56074"/>
                    <a:pt x="208199" y="54337"/>
                    <a:pt x="206270" y="54048"/>
                  </a:cubicBezTo>
                  <a:lnTo>
                    <a:pt x="192763" y="52118"/>
                  </a:lnTo>
                  <a:cubicBezTo>
                    <a:pt x="190930" y="51829"/>
                    <a:pt x="189579" y="50092"/>
                    <a:pt x="189869" y="48259"/>
                  </a:cubicBezTo>
                  <a:cubicBezTo>
                    <a:pt x="189965" y="47294"/>
                    <a:pt x="190447" y="46523"/>
                    <a:pt x="191219" y="45944"/>
                  </a:cubicBezTo>
                  <a:lnTo>
                    <a:pt x="202121" y="37743"/>
                  </a:lnTo>
                  <a:cubicBezTo>
                    <a:pt x="203665" y="36585"/>
                    <a:pt x="203954" y="34366"/>
                    <a:pt x="202797" y="32919"/>
                  </a:cubicBezTo>
                  <a:lnTo>
                    <a:pt x="190351" y="16229"/>
                  </a:lnTo>
                  <a:cubicBezTo>
                    <a:pt x="189669" y="15320"/>
                    <a:pt x="188620" y="14846"/>
                    <a:pt x="187557" y="14846"/>
                  </a:cubicBezTo>
                  <a:cubicBezTo>
                    <a:pt x="186814" y="14846"/>
                    <a:pt x="186065" y="15077"/>
                    <a:pt x="185431" y="15553"/>
                  </a:cubicBezTo>
                  <a:lnTo>
                    <a:pt x="174529" y="23657"/>
                  </a:lnTo>
                  <a:cubicBezTo>
                    <a:pt x="173892" y="24175"/>
                    <a:pt x="173157" y="24413"/>
                    <a:pt x="172432" y="24413"/>
                  </a:cubicBezTo>
                  <a:cubicBezTo>
                    <a:pt x="171398" y="24413"/>
                    <a:pt x="170385" y="23929"/>
                    <a:pt x="169705" y="23079"/>
                  </a:cubicBezTo>
                  <a:cubicBezTo>
                    <a:pt x="169126" y="22307"/>
                    <a:pt x="168836" y="21342"/>
                    <a:pt x="169029" y="20474"/>
                  </a:cubicBezTo>
                  <a:lnTo>
                    <a:pt x="170959" y="6967"/>
                  </a:lnTo>
                  <a:cubicBezTo>
                    <a:pt x="171152" y="5037"/>
                    <a:pt x="169898" y="3301"/>
                    <a:pt x="167968" y="3011"/>
                  </a:cubicBezTo>
                  <a:lnTo>
                    <a:pt x="147322" y="20"/>
                  </a:lnTo>
                  <a:cubicBezTo>
                    <a:pt x="147197" y="7"/>
                    <a:pt x="147073" y="1"/>
                    <a:pt x="146950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86" name="Google Shape;2223;p40"/>
            <p:cNvSpPr/>
            <p:nvPr/>
          </p:nvSpPr>
          <p:spPr>
            <a:xfrm>
              <a:off x="4616640" y="1189440"/>
              <a:ext cx="156600" cy="156600"/>
            </a:xfrm>
            <a:custGeom>
              <a:avLst/>
              <a:gdLst>
                <a:gd name="textAreaLeft" fmla="*/ 0 w 156600"/>
                <a:gd name="textAreaRight" fmla="*/ 156960 w 156600"/>
                <a:gd name="textAreaTop" fmla="*/ 0 h 156600"/>
                <a:gd name="textAreaBottom" fmla="*/ 156960 h 156600"/>
              </a:gdLst>
              <a:ahLst/>
              <a:cxnLst/>
              <a:rect l="textAreaLeft" t="textAreaTop" r="textAreaRight" b="textAreaBottom"/>
              <a:pathLst>
                <a:path w="55572" h="55572">
                  <a:moveTo>
                    <a:pt x="27786" y="6947"/>
                  </a:moveTo>
                  <a:cubicBezTo>
                    <a:pt x="39267" y="6947"/>
                    <a:pt x="48625" y="16305"/>
                    <a:pt x="48625" y="27786"/>
                  </a:cubicBezTo>
                  <a:cubicBezTo>
                    <a:pt x="48625" y="39363"/>
                    <a:pt x="39267" y="48625"/>
                    <a:pt x="27786" y="48625"/>
                  </a:cubicBezTo>
                  <a:cubicBezTo>
                    <a:pt x="16305" y="48625"/>
                    <a:pt x="6947" y="39363"/>
                    <a:pt x="6947" y="27786"/>
                  </a:cubicBezTo>
                  <a:cubicBezTo>
                    <a:pt x="6947" y="16305"/>
                    <a:pt x="16305" y="6947"/>
                    <a:pt x="27786" y="6947"/>
                  </a:cubicBezTo>
                  <a:close/>
                  <a:moveTo>
                    <a:pt x="27786" y="0"/>
                  </a:moveTo>
                  <a:cubicBezTo>
                    <a:pt x="12446" y="0"/>
                    <a:pt x="0" y="12446"/>
                    <a:pt x="0" y="27786"/>
                  </a:cubicBezTo>
                  <a:cubicBezTo>
                    <a:pt x="0" y="43126"/>
                    <a:pt x="12446" y="55572"/>
                    <a:pt x="27786" y="55572"/>
                  </a:cubicBezTo>
                  <a:cubicBezTo>
                    <a:pt x="43126" y="55572"/>
                    <a:pt x="55571" y="43126"/>
                    <a:pt x="55571" y="27786"/>
                  </a:cubicBezTo>
                  <a:cubicBezTo>
                    <a:pt x="55571" y="12446"/>
                    <a:pt x="43126" y="97"/>
                    <a:pt x="27786" y="0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78480" bIns="7848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87" name="Google Shape;2224;p40"/>
            <p:cNvSpPr/>
            <p:nvPr/>
          </p:nvSpPr>
          <p:spPr>
            <a:xfrm>
              <a:off x="4563360" y="1504800"/>
              <a:ext cx="19080" cy="2916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29160"/>
                <a:gd name="textAreaBottom" fmla="*/ 29520 h 29160"/>
              </a:gdLst>
              <a:ahLst/>
              <a:cxnLst/>
              <a:rect l="textAreaLeft" t="textAreaTop" r="textAreaRight" b="textAreaBottom"/>
              <a:pathLst>
                <a:path w="6947" h="10420">
                  <a:moveTo>
                    <a:pt x="0" y="0"/>
                  </a:moveTo>
                  <a:lnTo>
                    <a:pt x="0" y="10420"/>
                  </a:lnTo>
                  <a:lnTo>
                    <a:pt x="6947" y="10420"/>
                  </a:lnTo>
                  <a:lnTo>
                    <a:pt x="6947" y="0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14760" bIns="1476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88" name="Google Shape;2225;p40"/>
            <p:cNvSpPr/>
            <p:nvPr/>
          </p:nvSpPr>
          <p:spPr>
            <a:xfrm>
              <a:off x="4416480" y="1182960"/>
              <a:ext cx="165960" cy="302040"/>
            </a:xfrm>
            <a:custGeom>
              <a:avLst/>
              <a:gdLst>
                <a:gd name="textAreaLeft" fmla="*/ 0 w 165960"/>
                <a:gd name="textAreaRight" fmla="*/ 166320 w 165960"/>
                <a:gd name="textAreaTop" fmla="*/ 0 h 302040"/>
                <a:gd name="textAreaBottom" fmla="*/ 302400 h 302040"/>
              </a:gdLst>
              <a:ahLst/>
              <a:cxnLst/>
              <a:rect l="textAreaLeft" t="textAreaTop" r="textAreaRight" b="textAreaBottom"/>
              <a:pathLst>
                <a:path w="58949" h="107188">
                  <a:moveTo>
                    <a:pt x="29619" y="1"/>
                  </a:moveTo>
                  <a:cubicBezTo>
                    <a:pt x="6851" y="14376"/>
                    <a:pt x="1" y="44381"/>
                    <a:pt x="14376" y="67053"/>
                  </a:cubicBezTo>
                  <a:cubicBezTo>
                    <a:pt x="19875" y="75929"/>
                    <a:pt x="28076" y="82683"/>
                    <a:pt x="37820" y="86445"/>
                  </a:cubicBezTo>
                  <a:cubicBezTo>
                    <a:pt x="46407" y="89725"/>
                    <a:pt x="52002" y="98022"/>
                    <a:pt x="52002" y="107188"/>
                  </a:cubicBezTo>
                  <a:lnTo>
                    <a:pt x="58949" y="107188"/>
                  </a:lnTo>
                  <a:cubicBezTo>
                    <a:pt x="58949" y="95128"/>
                    <a:pt x="51616" y="84323"/>
                    <a:pt x="40328" y="79981"/>
                  </a:cubicBezTo>
                  <a:cubicBezTo>
                    <a:pt x="18910" y="71588"/>
                    <a:pt x="8298" y="47468"/>
                    <a:pt x="16691" y="26050"/>
                  </a:cubicBezTo>
                  <a:cubicBezTo>
                    <a:pt x="19875" y="17753"/>
                    <a:pt x="25760" y="10710"/>
                    <a:pt x="33286" y="5886"/>
                  </a:cubicBezTo>
                  <a:lnTo>
                    <a:pt x="29619" y="1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89" name="Google Shape;2226;p40"/>
            <p:cNvSpPr/>
            <p:nvPr/>
          </p:nvSpPr>
          <p:spPr>
            <a:xfrm>
              <a:off x="4759200" y="1436400"/>
              <a:ext cx="68400" cy="19080"/>
            </a:xfrm>
            <a:custGeom>
              <a:avLst/>
              <a:gdLst>
                <a:gd name="textAreaLeft" fmla="*/ 0 w 68400"/>
                <a:gd name="textAreaRight" fmla="*/ 68760 w 68400"/>
                <a:gd name="textAreaTop" fmla="*/ 0 h 19080"/>
                <a:gd name="textAreaBottom" fmla="*/ 19440 h 19080"/>
              </a:gdLst>
              <a:ahLst/>
              <a:cxnLst/>
              <a:rect l="textAreaLeft" t="textAreaTop" r="textAreaRight" b="textAreaBottom"/>
              <a:pathLst>
                <a:path w="24313" h="6948">
                  <a:moveTo>
                    <a:pt x="0" y="1"/>
                  </a:moveTo>
                  <a:lnTo>
                    <a:pt x="0" y="6947"/>
                  </a:lnTo>
                  <a:lnTo>
                    <a:pt x="24313" y="6947"/>
                  </a:lnTo>
                  <a:lnTo>
                    <a:pt x="24313" y="1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720" bIns="97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90" name="Google Shape;2227;p40"/>
            <p:cNvSpPr/>
            <p:nvPr/>
          </p:nvSpPr>
          <p:spPr>
            <a:xfrm>
              <a:off x="4743360" y="1487520"/>
              <a:ext cx="70920" cy="63720"/>
            </a:xfrm>
            <a:custGeom>
              <a:avLst/>
              <a:gdLst>
                <a:gd name="textAreaLeft" fmla="*/ 0 w 70920"/>
                <a:gd name="textAreaRight" fmla="*/ 71280 w 70920"/>
                <a:gd name="textAreaTop" fmla="*/ 0 h 63720"/>
                <a:gd name="textAreaBottom" fmla="*/ 64080 h 63720"/>
              </a:gdLst>
              <a:ahLst/>
              <a:cxnLst/>
              <a:rect l="textAreaLeft" t="textAreaTop" r="textAreaRight" b="textAreaBottom"/>
              <a:pathLst>
                <a:path w="25278" h="22674">
                  <a:moveTo>
                    <a:pt x="4438" y="1"/>
                  </a:moveTo>
                  <a:lnTo>
                    <a:pt x="0" y="5307"/>
                  </a:lnTo>
                  <a:lnTo>
                    <a:pt x="20839" y="22673"/>
                  </a:lnTo>
                  <a:lnTo>
                    <a:pt x="25277" y="17367"/>
                  </a:lnTo>
                  <a:lnTo>
                    <a:pt x="4438" y="1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32040" bIns="320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91" name="Google Shape;2228;p40"/>
            <p:cNvSpPr/>
            <p:nvPr/>
          </p:nvSpPr>
          <p:spPr>
            <a:xfrm>
              <a:off x="4700520" y="1514880"/>
              <a:ext cx="19080" cy="6840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8400"/>
                <a:gd name="textAreaBottom" fmla="*/ 68760 h 68400"/>
              </a:gdLst>
              <a:ahLst/>
              <a:cxnLst/>
              <a:rect l="textAreaLeft" t="textAreaTop" r="textAreaRight" b="textAreaBottom"/>
              <a:pathLst>
                <a:path w="6947" h="24313">
                  <a:moveTo>
                    <a:pt x="0" y="1"/>
                  </a:moveTo>
                  <a:lnTo>
                    <a:pt x="0" y="24313"/>
                  </a:lnTo>
                  <a:lnTo>
                    <a:pt x="6947" y="24313"/>
                  </a:lnTo>
                  <a:lnTo>
                    <a:pt x="6947" y="1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34200" bIns="3420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92" name="Google Shape;2229;p40"/>
            <p:cNvSpPr/>
            <p:nvPr/>
          </p:nvSpPr>
          <p:spPr>
            <a:xfrm>
              <a:off x="4286520" y="1221120"/>
              <a:ext cx="82800" cy="38160"/>
            </a:xfrm>
            <a:custGeom>
              <a:avLst/>
              <a:gdLst>
                <a:gd name="textAreaLeft" fmla="*/ 0 w 82800"/>
                <a:gd name="textAreaRight" fmla="*/ 83160 w 82800"/>
                <a:gd name="textAreaTop" fmla="*/ 0 h 38160"/>
                <a:gd name="textAreaBottom" fmla="*/ 38520 h 38160"/>
              </a:gdLst>
              <a:ahLst/>
              <a:cxnLst/>
              <a:rect l="textAreaLeft" t="textAreaTop" r="textAreaRight" b="textAreaBottom"/>
              <a:pathLst>
                <a:path w="29427" h="13701">
                  <a:moveTo>
                    <a:pt x="27786" y="1"/>
                  </a:moveTo>
                  <a:lnTo>
                    <a:pt x="1" y="6947"/>
                  </a:lnTo>
                  <a:lnTo>
                    <a:pt x="1641" y="13701"/>
                  </a:lnTo>
                  <a:lnTo>
                    <a:pt x="29426" y="6754"/>
                  </a:lnTo>
                  <a:lnTo>
                    <a:pt x="27786" y="1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19080" bIns="1908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93" name="Google Shape;2230;p40"/>
            <p:cNvSpPr/>
            <p:nvPr/>
          </p:nvSpPr>
          <p:spPr>
            <a:xfrm>
              <a:off x="4303080" y="1124640"/>
              <a:ext cx="79560" cy="64440"/>
            </a:xfrm>
            <a:custGeom>
              <a:avLst/>
              <a:gdLst>
                <a:gd name="textAreaLeft" fmla="*/ 0 w 79560"/>
                <a:gd name="textAreaRight" fmla="*/ 79920 w 79560"/>
                <a:gd name="textAreaTop" fmla="*/ 0 h 64440"/>
                <a:gd name="textAreaBottom" fmla="*/ 64800 h 64440"/>
              </a:gdLst>
              <a:ahLst/>
              <a:cxnLst/>
              <a:rect l="textAreaLeft" t="textAreaTop" r="textAreaRight" b="textAreaBottom"/>
              <a:pathLst>
                <a:path w="28269" h="22963">
                  <a:moveTo>
                    <a:pt x="3956" y="1"/>
                  </a:moveTo>
                  <a:lnTo>
                    <a:pt x="0" y="5596"/>
                  </a:lnTo>
                  <a:lnTo>
                    <a:pt x="24313" y="22962"/>
                  </a:lnTo>
                  <a:lnTo>
                    <a:pt x="28268" y="17367"/>
                  </a:lnTo>
                  <a:lnTo>
                    <a:pt x="3956" y="1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32400" bIns="3240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94" name="Google Shape;2231;p40"/>
            <p:cNvSpPr/>
            <p:nvPr/>
          </p:nvSpPr>
          <p:spPr>
            <a:xfrm>
              <a:off x="4386960" y="1071000"/>
              <a:ext cx="38520" cy="82800"/>
            </a:xfrm>
            <a:custGeom>
              <a:avLst/>
              <a:gdLst>
                <a:gd name="textAreaLeft" fmla="*/ 0 w 38520"/>
                <a:gd name="textAreaRight" fmla="*/ 38880 w 38520"/>
                <a:gd name="textAreaTop" fmla="*/ 0 h 82800"/>
                <a:gd name="textAreaBottom" fmla="*/ 83160 h 82800"/>
              </a:gdLst>
              <a:ahLst/>
              <a:cxnLst/>
              <a:rect l="textAreaLeft" t="textAreaTop" r="textAreaRight" b="textAreaBottom"/>
              <a:pathLst>
                <a:path w="13797" h="29523">
                  <a:moveTo>
                    <a:pt x="6754" y="0"/>
                  </a:moveTo>
                  <a:lnTo>
                    <a:pt x="1" y="1737"/>
                  </a:lnTo>
                  <a:lnTo>
                    <a:pt x="7140" y="29522"/>
                  </a:lnTo>
                  <a:lnTo>
                    <a:pt x="13797" y="27786"/>
                  </a:lnTo>
                  <a:lnTo>
                    <a:pt x="6754" y="0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41400" bIns="4140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</p:grpSp>
      <p:sp>
        <p:nvSpPr>
          <p:cNvPr id="495" name="Прямоугольник 494"/>
          <p:cNvSpPr/>
          <p:nvPr/>
        </p:nvSpPr>
        <p:spPr>
          <a:xfrm>
            <a:off x="1781317" y="2304000"/>
            <a:ext cx="5552640" cy="57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2800" b="0" u="none" strike="noStrike" dirty="0">
                <a:solidFill>
                  <a:srgbClr val="494949"/>
                </a:solidFill>
                <a:effectLst/>
                <a:uFillTx/>
                <a:latin typeface="Fjalla One"/>
              </a:rPr>
              <a:t>Техники </a:t>
            </a:r>
            <a:r>
              <a:rPr lang="en-US" sz="2800" b="0" u="none" strike="noStrike" dirty="0" err="1">
                <a:solidFill>
                  <a:srgbClr val="494949"/>
                </a:solidFill>
                <a:effectLst/>
                <a:uFillTx/>
                <a:latin typeface="Fjalla One"/>
              </a:rPr>
              <a:t>общения</a:t>
            </a:r>
            <a:endParaRPr lang="en-US" sz="28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496" name="Прямоугольник 495"/>
          <p:cNvSpPr/>
          <p:nvPr/>
        </p:nvSpPr>
        <p:spPr>
          <a:xfrm>
            <a:off x="1038873" y="3057480"/>
            <a:ext cx="7037529" cy="127993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62500" lnSpcReduction="20000"/>
          </a:bodyPr>
          <a:lstStyle/>
          <a:p>
            <a:pPr algn="ctr" defTabSz="914400">
              <a:lnSpc>
                <a:spcPct val="150000"/>
              </a:lnSpc>
              <a:tabLst>
                <a:tab pos="0" algn="l"/>
              </a:tabLst>
            </a:pP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Эти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ru-RU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техники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коммуникации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повышают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эффективность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взаимодействия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ru-RU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в рамках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наставничества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.</a:t>
            </a:r>
            <a:endParaRPr lang="ru-RU" sz="1600" b="0" u="none" strike="noStrike" dirty="0">
              <a:solidFill>
                <a:srgbClr val="494949"/>
              </a:solidFill>
              <a:effectLst/>
              <a:uFillTx/>
              <a:latin typeface="Barlow Semi Condensed"/>
            </a:endParaRPr>
          </a:p>
          <a:p>
            <a:pPr algn="ctr" defTabSz="914400">
              <a:lnSpc>
                <a:spcPct val="150000"/>
              </a:lnSpc>
              <a:tabLst>
                <a:tab pos="0" algn="l"/>
              </a:tabLst>
            </a:pP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endParaRPr lang="ru-RU" sz="1600" b="0" u="none" strike="noStrike" dirty="0">
              <a:solidFill>
                <a:srgbClr val="494949"/>
              </a:solidFill>
              <a:effectLst/>
              <a:uFillTx/>
              <a:latin typeface="Barlow Semi Condensed"/>
            </a:endParaRPr>
          </a:p>
          <a:p>
            <a:pPr marL="285750" indent="-285750" defTabSz="9144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ru-RU" sz="1600" b="1" dirty="0">
                <a:solidFill>
                  <a:srgbClr val="494949"/>
                </a:solidFill>
                <a:latin typeface="Barlow Semi Condensed"/>
              </a:rPr>
              <a:t>А</a:t>
            </a:r>
            <a:r>
              <a:rPr lang="en-US" sz="1600" b="1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ктивное</a:t>
            </a:r>
            <a:r>
              <a:rPr lang="en-US" sz="1600" b="1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600" b="1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слушание</a:t>
            </a:r>
            <a:r>
              <a:rPr lang="en-US" sz="1600" b="1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— п</a:t>
            </a:r>
            <a:r>
              <a:rPr lang="ru-RU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е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рафразируйте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слова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наставляемого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: «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Если</a:t>
            </a:r>
            <a:r>
              <a:rPr lang="ru-RU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я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правильно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понимаю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,</a:t>
            </a:r>
            <a:r>
              <a:rPr lang="ru-RU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то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для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ru-RU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В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ас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важно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...». </a:t>
            </a:r>
            <a:endParaRPr lang="ru-RU" sz="1600" b="0" u="none" strike="noStrike" dirty="0">
              <a:solidFill>
                <a:srgbClr val="494949"/>
              </a:solidFill>
              <a:effectLst/>
              <a:uFillTx/>
              <a:latin typeface="Barlow Semi Condensed"/>
            </a:endParaRPr>
          </a:p>
          <a:p>
            <a:pPr marL="285750" indent="-285750" defTabSz="9144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1600" b="1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Открытые</a:t>
            </a:r>
            <a:r>
              <a:rPr lang="en-US" sz="1600" b="1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600" b="1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вопросы</a:t>
            </a:r>
            <a:r>
              <a:rPr lang="en-US" sz="1600" b="1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— </a:t>
            </a:r>
            <a:r>
              <a:rPr lang="ru-RU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например, 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«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Что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вы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считаете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самым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сложным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ru-RU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на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этом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уроке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?»; </a:t>
            </a:r>
            <a:endParaRPr lang="ru-RU" sz="1600" b="0" u="none" strike="noStrike" dirty="0">
              <a:solidFill>
                <a:srgbClr val="494949"/>
              </a:solidFill>
              <a:effectLst/>
              <a:uFillTx/>
              <a:latin typeface="Barlow Semi Condensed"/>
            </a:endParaRPr>
          </a:p>
          <a:p>
            <a:pPr marL="285750" indent="-285750" defTabSz="9144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ru-RU" sz="1600" b="1" dirty="0">
                <a:solidFill>
                  <a:srgbClr val="494949"/>
                </a:solidFill>
                <a:latin typeface="Barlow Semi Condensed"/>
              </a:rPr>
              <a:t>К</a:t>
            </a:r>
            <a:r>
              <a:rPr lang="en-US" sz="1600" b="1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онструктивная</a:t>
            </a:r>
            <a:r>
              <a:rPr lang="en-US" sz="1600" b="1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600" b="1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обратная</a:t>
            </a:r>
            <a:r>
              <a:rPr lang="en-US" sz="1600" b="1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600" b="1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связь</a:t>
            </a:r>
            <a:r>
              <a:rPr lang="en-US" sz="1600" b="1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— «Я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заметил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...,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это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помогает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/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затрудняет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...,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попробуйте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...»;</a:t>
            </a:r>
            <a:endParaRPr lang="ru-RU" sz="1600" b="0" u="none" strike="noStrike" dirty="0">
              <a:solidFill>
                <a:srgbClr val="494949"/>
              </a:solidFill>
              <a:effectLst/>
              <a:uFillTx/>
              <a:latin typeface="Barlow Semi Condensed"/>
            </a:endParaRPr>
          </a:p>
          <a:p>
            <a:pPr marL="285750" indent="-285750" defTabSz="9144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ru-RU" sz="1600" b="1" dirty="0">
                <a:solidFill>
                  <a:srgbClr val="494949"/>
                </a:solidFill>
                <a:latin typeface="Barlow Semi Condensed"/>
              </a:rPr>
              <a:t>М</a:t>
            </a:r>
            <a:r>
              <a:rPr lang="en-US" sz="1600" b="1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оделирование</a:t>
            </a:r>
            <a:r>
              <a:rPr lang="en-US" sz="1600" b="1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— </a:t>
            </a:r>
            <a:r>
              <a:rPr lang="en-US" sz="16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наставник</a:t>
            </a:r>
            <a:r>
              <a:rPr lang="en-US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ru-RU" sz="16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моделирует конкретную ситуацию на уроке.</a:t>
            </a: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Прямоугольник 496"/>
          <p:cNvSpPr/>
          <p:nvPr/>
        </p:nvSpPr>
        <p:spPr>
          <a:xfrm>
            <a:off x="609480" y="1181160"/>
            <a:ext cx="2590560" cy="18720"/>
          </a:xfrm>
          <a:prstGeom prst="rect">
            <a:avLst/>
          </a:prstGeom>
          <a:solidFill>
            <a:srgbClr val="9E9E9E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clip" lIns="90000" tIns="-25920" rIns="90000" bIns="-2592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OpenSymbol"/>
            </a:endParaRPr>
          </a:p>
        </p:txBody>
      </p:sp>
      <p:sp>
        <p:nvSpPr>
          <p:cNvPr id="498" name="Прямоугольник 497"/>
          <p:cNvSpPr/>
          <p:nvPr/>
        </p:nvSpPr>
        <p:spPr>
          <a:xfrm>
            <a:off x="3333600" y="1181160"/>
            <a:ext cx="2590560" cy="18720"/>
          </a:xfrm>
          <a:prstGeom prst="rect">
            <a:avLst/>
          </a:prstGeom>
          <a:solidFill>
            <a:srgbClr val="9E9E9E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clip" lIns="90000" tIns="-25920" rIns="90000" bIns="-2592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OpenSymbol"/>
            </a:endParaRPr>
          </a:p>
        </p:txBody>
      </p:sp>
      <p:sp>
        <p:nvSpPr>
          <p:cNvPr id="499" name="Прямоугольник 498"/>
          <p:cNvSpPr/>
          <p:nvPr/>
        </p:nvSpPr>
        <p:spPr>
          <a:xfrm>
            <a:off x="6058080" y="1181160"/>
            <a:ext cx="3085920" cy="18720"/>
          </a:xfrm>
          <a:prstGeom prst="rect">
            <a:avLst/>
          </a:prstGeom>
          <a:solidFill>
            <a:srgbClr val="9E9E9E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clip" lIns="90000" tIns="-25920" rIns="90000" bIns="-2592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OpenSymbol"/>
            </a:endParaRPr>
          </a:p>
        </p:txBody>
      </p:sp>
      <p:sp>
        <p:nvSpPr>
          <p:cNvPr id="500" name="Овал 499"/>
          <p:cNvSpPr/>
          <p:nvPr/>
        </p:nvSpPr>
        <p:spPr>
          <a:xfrm>
            <a:off x="476280" y="1114560"/>
            <a:ext cx="132840" cy="132840"/>
          </a:xfrm>
          <a:prstGeom prst="ellipse">
            <a:avLst/>
          </a:prstGeom>
          <a:solidFill>
            <a:srgbClr val="77C6F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clip"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501" name="Овал 500"/>
          <p:cNvSpPr/>
          <p:nvPr/>
        </p:nvSpPr>
        <p:spPr>
          <a:xfrm>
            <a:off x="3200400" y="1114560"/>
            <a:ext cx="132840" cy="132840"/>
          </a:xfrm>
          <a:prstGeom prst="ellipse">
            <a:avLst/>
          </a:prstGeom>
          <a:solidFill>
            <a:srgbClr val="77C6F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clip"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502" name="Овал 501"/>
          <p:cNvSpPr/>
          <p:nvPr/>
        </p:nvSpPr>
        <p:spPr>
          <a:xfrm>
            <a:off x="5924520" y="1114560"/>
            <a:ext cx="132840" cy="132840"/>
          </a:xfrm>
          <a:prstGeom prst="ellipse">
            <a:avLst/>
          </a:prstGeom>
          <a:solidFill>
            <a:srgbClr val="77C6F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clip"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503" name="Прямоугольник 502"/>
          <p:cNvSpPr/>
          <p:nvPr/>
        </p:nvSpPr>
        <p:spPr>
          <a:xfrm>
            <a:off x="0" y="3181320"/>
            <a:ext cx="475920" cy="18720"/>
          </a:xfrm>
          <a:prstGeom prst="rect">
            <a:avLst/>
          </a:prstGeom>
          <a:solidFill>
            <a:srgbClr val="9E9E9E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clip" lIns="90000" tIns="-25920" rIns="90000" bIns="-2592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OpenSymbol"/>
            </a:endParaRPr>
          </a:p>
        </p:txBody>
      </p:sp>
      <p:sp>
        <p:nvSpPr>
          <p:cNvPr id="504" name="Прямоугольник 503"/>
          <p:cNvSpPr/>
          <p:nvPr/>
        </p:nvSpPr>
        <p:spPr>
          <a:xfrm>
            <a:off x="609480" y="3181320"/>
            <a:ext cx="2590560" cy="18720"/>
          </a:xfrm>
          <a:prstGeom prst="rect">
            <a:avLst/>
          </a:prstGeom>
          <a:solidFill>
            <a:srgbClr val="9E9E9E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clip" lIns="90000" tIns="-25920" rIns="90000" bIns="-2592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OpenSymbol"/>
            </a:endParaRPr>
          </a:p>
        </p:txBody>
      </p:sp>
      <p:sp>
        <p:nvSpPr>
          <p:cNvPr id="505" name="Овал 504"/>
          <p:cNvSpPr/>
          <p:nvPr/>
        </p:nvSpPr>
        <p:spPr>
          <a:xfrm>
            <a:off x="476280" y="3114720"/>
            <a:ext cx="132840" cy="132840"/>
          </a:xfrm>
          <a:prstGeom prst="ellipse">
            <a:avLst/>
          </a:prstGeom>
          <a:solidFill>
            <a:srgbClr val="77C6F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clip"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506" name="Овал 505"/>
          <p:cNvSpPr/>
          <p:nvPr/>
        </p:nvSpPr>
        <p:spPr>
          <a:xfrm>
            <a:off x="3200400" y="3114720"/>
            <a:ext cx="132840" cy="132840"/>
          </a:xfrm>
          <a:prstGeom prst="ellipse">
            <a:avLst/>
          </a:prstGeom>
          <a:solidFill>
            <a:srgbClr val="77C6F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clip"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507" name="Прямоугольник 506"/>
          <p:cNvSpPr/>
          <p:nvPr/>
        </p:nvSpPr>
        <p:spPr>
          <a:xfrm>
            <a:off x="1108715" y="586055"/>
            <a:ext cx="8191080" cy="39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2000" b="0" u="none" strike="noStrike" dirty="0">
                <a:solidFill>
                  <a:srgbClr val="494949"/>
                </a:solidFill>
                <a:effectLst/>
                <a:uFillTx/>
                <a:latin typeface="Fjalla One"/>
              </a:rPr>
              <a:t>Пример совместной работы наставника и наставляемого</a:t>
            </a:r>
            <a:endParaRPr lang="en-US" sz="20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508" name="Прямоугольник 507"/>
          <p:cNvSpPr/>
          <p:nvPr/>
        </p:nvSpPr>
        <p:spPr>
          <a:xfrm>
            <a:off x="476280" y="1295280"/>
            <a:ext cx="2571480" cy="209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62500" lnSpcReduction="2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 dirty="0" err="1">
                <a:solidFill>
                  <a:srgbClr val="494949"/>
                </a:solidFill>
                <a:effectLst/>
                <a:uFillTx/>
                <a:latin typeface="Fjalla One"/>
              </a:rPr>
              <a:t>Установление</a:t>
            </a:r>
            <a:r>
              <a:rPr lang="en-US" sz="1400" b="1" u="none" strike="noStrike" dirty="0">
                <a:solidFill>
                  <a:srgbClr val="494949"/>
                </a:solidFill>
                <a:effectLst/>
                <a:uFillTx/>
                <a:latin typeface="Fjalla One"/>
              </a:rPr>
              <a:t> </a:t>
            </a:r>
            <a:r>
              <a:rPr lang="en-US" sz="1400" b="1" u="none" strike="noStrike" dirty="0" err="1">
                <a:solidFill>
                  <a:srgbClr val="494949"/>
                </a:solidFill>
                <a:effectLst/>
                <a:uFillTx/>
                <a:latin typeface="Fjalla One"/>
              </a:rPr>
              <a:t>цели</a:t>
            </a:r>
            <a:endParaRPr lang="en-US" sz="1400" b="1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509" name="Прямоугольник 508"/>
          <p:cNvSpPr/>
          <p:nvPr/>
        </p:nvSpPr>
        <p:spPr>
          <a:xfrm>
            <a:off x="476280" y="1962000"/>
            <a:ext cx="2571480" cy="552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925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494949"/>
                </a:solidFill>
                <a:effectLst/>
                <a:uFillTx/>
                <a:latin typeface="Barlow Semi Condensed"/>
              </a:rPr>
              <a:t>Коротко формируем цель встречи и договариваемся о формате (5 мин).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510" name="Прямоугольник 509"/>
          <p:cNvSpPr/>
          <p:nvPr/>
        </p:nvSpPr>
        <p:spPr>
          <a:xfrm>
            <a:off x="3200400" y="1295280"/>
            <a:ext cx="2571480" cy="209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62500" lnSpcReduction="2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 dirty="0" err="1">
                <a:solidFill>
                  <a:srgbClr val="494949"/>
                </a:solidFill>
                <a:effectLst/>
                <a:uFillTx/>
                <a:latin typeface="Fjalla One"/>
              </a:rPr>
              <a:t>Выслушивание</a:t>
            </a:r>
            <a:endParaRPr lang="en-US" sz="1400" b="1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511" name="Прямоугольник 510"/>
          <p:cNvSpPr/>
          <p:nvPr/>
        </p:nvSpPr>
        <p:spPr>
          <a:xfrm>
            <a:off x="3200400" y="1962000"/>
            <a:ext cx="2571480" cy="732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925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494949"/>
                </a:solidFill>
                <a:effectLst/>
                <a:uFillTx/>
                <a:latin typeface="Barlow Semi Condensed"/>
              </a:rPr>
              <a:t>Наставляемый излагает проблему, наставник применяет активное слушание и уточнения (10–15 мин).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512" name="Прямоугольник 511"/>
          <p:cNvSpPr/>
          <p:nvPr/>
        </p:nvSpPr>
        <p:spPr>
          <a:xfrm>
            <a:off x="5924520" y="1295280"/>
            <a:ext cx="2571480" cy="209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62500" lnSpcReduction="2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 dirty="0" err="1">
                <a:solidFill>
                  <a:srgbClr val="494949"/>
                </a:solidFill>
                <a:effectLst/>
                <a:uFillTx/>
                <a:latin typeface="Fjalla One"/>
              </a:rPr>
              <a:t>Совместный</a:t>
            </a:r>
            <a:r>
              <a:rPr lang="en-US" sz="1400" b="1" u="none" strike="noStrike" dirty="0">
                <a:solidFill>
                  <a:srgbClr val="494949"/>
                </a:solidFill>
                <a:effectLst/>
                <a:uFillTx/>
                <a:latin typeface="Fjalla One"/>
              </a:rPr>
              <a:t> </a:t>
            </a:r>
            <a:r>
              <a:rPr lang="en-US" sz="1400" b="1" u="none" strike="noStrike" dirty="0" err="1">
                <a:solidFill>
                  <a:srgbClr val="494949"/>
                </a:solidFill>
                <a:effectLst/>
                <a:uFillTx/>
                <a:latin typeface="Fjalla One"/>
              </a:rPr>
              <a:t>анализ</a:t>
            </a:r>
            <a:endParaRPr lang="en-US" sz="1400" b="1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513" name="Прямоугольник 512"/>
          <p:cNvSpPr/>
          <p:nvPr/>
        </p:nvSpPr>
        <p:spPr>
          <a:xfrm>
            <a:off x="5924520" y="1962000"/>
            <a:ext cx="2965746" cy="552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92500"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Совместно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анализируем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ситуацию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и </a:t>
            </a: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подбираем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варианты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действий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(10–15 </a:t>
            </a: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мин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).</a:t>
            </a: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514" name="Прямоугольник 513"/>
          <p:cNvSpPr/>
          <p:nvPr/>
        </p:nvSpPr>
        <p:spPr>
          <a:xfrm>
            <a:off x="476280" y="3295800"/>
            <a:ext cx="2571480" cy="209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62500" lnSpcReduction="2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 dirty="0" err="1">
                <a:solidFill>
                  <a:srgbClr val="494949"/>
                </a:solidFill>
                <a:effectLst/>
                <a:uFillTx/>
                <a:latin typeface="Fjalla One"/>
              </a:rPr>
              <a:t>Определение</a:t>
            </a:r>
            <a:r>
              <a:rPr lang="en-US" sz="1400" b="1" u="none" strike="noStrike" dirty="0">
                <a:solidFill>
                  <a:srgbClr val="494949"/>
                </a:solidFill>
                <a:effectLst/>
                <a:uFillTx/>
                <a:latin typeface="Fjalla One"/>
              </a:rPr>
              <a:t> </a:t>
            </a:r>
            <a:r>
              <a:rPr lang="en-US" sz="1400" b="1" u="none" strike="noStrike" dirty="0" err="1">
                <a:solidFill>
                  <a:srgbClr val="494949"/>
                </a:solidFill>
                <a:effectLst/>
                <a:uFillTx/>
                <a:latin typeface="Fjalla One"/>
              </a:rPr>
              <a:t>шагов</a:t>
            </a:r>
            <a:endParaRPr lang="en-US" sz="1400" b="1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515" name="Прямоугольник 514"/>
          <p:cNvSpPr/>
          <p:nvPr/>
        </p:nvSpPr>
        <p:spPr>
          <a:xfrm>
            <a:off x="476280" y="3962520"/>
            <a:ext cx="2571480" cy="361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850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494949"/>
                </a:solidFill>
                <a:effectLst/>
                <a:uFillTx/>
                <a:latin typeface="Barlow Semi Condensed"/>
              </a:rPr>
              <a:t>Определяем конкретные шаги и сроки выполнения (5–10 мин).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516" name="Прямоугольник 515"/>
          <p:cNvSpPr/>
          <p:nvPr/>
        </p:nvSpPr>
        <p:spPr>
          <a:xfrm>
            <a:off x="3200400" y="3295800"/>
            <a:ext cx="2571480" cy="209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62500" lnSpcReduction="2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 dirty="0" err="1">
                <a:solidFill>
                  <a:srgbClr val="494949"/>
                </a:solidFill>
                <a:effectLst/>
                <a:uFillTx/>
                <a:latin typeface="Fjalla One"/>
              </a:rPr>
              <a:t>Итоги</a:t>
            </a:r>
            <a:r>
              <a:rPr lang="en-US" sz="1400" b="1" u="none" strike="noStrike" dirty="0">
                <a:solidFill>
                  <a:srgbClr val="494949"/>
                </a:solidFill>
                <a:effectLst/>
                <a:uFillTx/>
                <a:latin typeface="Fjalla One"/>
              </a:rPr>
              <a:t> и </a:t>
            </a:r>
            <a:r>
              <a:rPr lang="en-US" sz="1400" b="1" u="none" strike="noStrike" dirty="0" err="1">
                <a:solidFill>
                  <a:srgbClr val="494949"/>
                </a:solidFill>
                <a:effectLst/>
                <a:uFillTx/>
                <a:latin typeface="Fjalla One"/>
              </a:rPr>
              <a:t>задание</a:t>
            </a:r>
            <a:endParaRPr lang="en-US" sz="1400" b="1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517" name="Прямоугольник 516"/>
          <p:cNvSpPr/>
          <p:nvPr/>
        </p:nvSpPr>
        <p:spPr>
          <a:xfrm>
            <a:off x="3200400" y="3962520"/>
            <a:ext cx="2571480" cy="552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92500" lnSpcReduction="1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494949"/>
                </a:solidFill>
                <a:effectLst/>
                <a:uFillTx/>
                <a:latin typeface="Barlow Semi Condensed"/>
              </a:rPr>
              <a:t>Подводим итоги и назначаем домашнее задание с рефлексией наставляемого.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8" name="Google Shape;2218;p40"/>
          <p:cNvGrpSpPr/>
          <p:nvPr/>
        </p:nvGrpSpPr>
        <p:grpSpPr>
          <a:xfrm>
            <a:off x="3732480" y="527040"/>
            <a:ext cx="1678680" cy="1678680"/>
            <a:chOff x="3732480" y="527040"/>
            <a:chExt cx="1678680" cy="1678680"/>
          </a:xfrm>
        </p:grpSpPr>
        <p:sp>
          <p:nvSpPr>
            <p:cNvPr id="519" name="Google Shape;2219;p40"/>
            <p:cNvSpPr/>
            <p:nvPr/>
          </p:nvSpPr>
          <p:spPr>
            <a:xfrm>
              <a:off x="3732480" y="527040"/>
              <a:ext cx="1678680" cy="1678680"/>
            </a:xfrm>
            <a:prstGeom prst="ellipse">
              <a:avLst/>
            </a:prstGeom>
            <a:solidFill>
              <a:srgbClr val="77C6FC"/>
            </a:solidFill>
            <a:ln w="9525">
              <a:solidFill>
                <a:srgbClr val="494949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520" name="Google Shape;2220;p40"/>
            <p:cNvSpPr/>
            <p:nvPr/>
          </p:nvSpPr>
          <p:spPr>
            <a:xfrm>
              <a:off x="3956400" y="750960"/>
              <a:ext cx="1230480" cy="123048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494949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</p:grpSp>
      <p:grpSp>
        <p:nvGrpSpPr>
          <p:cNvPr id="521" name="Google Shape;2221;p40"/>
          <p:cNvGrpSpPr/>
          <p:nvPr/>
        </p:nvGrpSpPr>
        <p:grpSpPr>
          <a:xfrm>
            <a:off x="4276440" y="1071000"/>
            <a:ext cx="591120" cy="590400"/>
            <a:chOff x="4276440" y="1071000"/>
            <a:chExt cx="591120" cy="590400"/>
          </a:xfrm>
        </p:grpSpPr>
        <p:sp>
          <p:nvSpPr>
            <p:cNvPr id="522" name="Google Shape;2222;p40"/>
            <p:cNvSpPr/>
            <p:nvPr/>
          </p:nvSpPr>
          <p:spPr>
            <a:xfrm>
              <a:off x="4276440" y="1073520"/>
              <a:ext cx="591120" cy="587880"/>
            </a:xfrm>
            <a:custGeom>
              <a:avLst/>
              <a:gdLst>
                <a:gd name="textAreaLeft" fmla="*/ 0 w 591120"/>
                <a:gd name="textAreaRight" fmla="*/ 591480 w 591120"/>
                <a:gd name="textAreaTop" fmla="*/ 0 h 587880"/>
                <a:gd name="textAreaBottom" fmla="*/ 588240 h 587880"/>
              </a:gdLst>
              <a:ahLst/>
              <a:cxnLst/>
              <a:rect l="textAreaLeft" t="textAreaTop" r="textAreaRight" b="textAreaBottom"/>
              <a:pathLst>
                <a:path w="209550" h="208413">
                  <a:moveTo>
                    <a:pt x="149830" y="7449"/>
                  </a:moveTo>
                  <a:lnTo>
                    <a:pt x="163530" y="9379"/>
                  </a:lnTo>
                  <a:lnTo>
                    <a:pt x="162179" y="19412"/>
                  </a:lnTo>
                  <a:cubicBezTo>
                    <a:pt x="161311" y="25105"/>
                    <a:pt x="165267" y="30411"/>
                    <a:pt x="170959" y="31279"/>
                  </a:cubicBezTo>
                  <a:cubicBezTo>
                    <a:pt x="171435" y="31345"/>
                    <a:pt x="171909" y="31377"/>
                    <a:pt x="172378" y="31377"/>
                  </a:cubicBezTo>
                  <a:cubicBezTo>
                    <a:pt x="174663" y="31377"/>
                    <a:pt x="176836" y="30614"/>
                    <a:pt x="178677" y="29253"/>
                  </a:cubicBezTo>
                  <a:lnTo>
                    <a:pt x="186878" y="23175"/>
                  </a:lnTo>
                  <a:lnTo>
                    <a:pt x="195175" y="34270"/>
                  </a:lnTo>
                  <a:lnTo>
                    <a:pt x="187071" y="40348"/>
                  </a:lnTo>
                  <a:cubicBezTo>
                    <a:pt x="182440" y="43821"/>
                    <a:pt x="181475" y="50382"/>
                    <a:pt x="184948" y="54916"/>
                  </a:cubicBezTo>
                  <a:cubicBezTo>
                    <a:pt x="186588" y="57135"/>
                    <a:pt x="189097" y="58679"/>
                    <a:pt x="191798" y="59065"/>
                  </a:cubicBezTo>
                  <a:lnTo>
                    <a:pt x="201832" y="60415"/>
                  </a:lnTo>
                  <a:lnTo>
                    <a:pt x="199902" y="74212"/>
                  </a:lnTo>
                  <a:lnTo>
                    <a:pt x="189869" y="72765"/>
                  </a:lnTo>
                  <a:cubicBezTo>
                    <a:pt x="189391" y="72700"/>
                    <a:pt x="188917" y="72668"/>
                    <a:pt x="188447" y="72668"/>
                  </a:cubicBezTo>
                  <a:cubicBezTo>
                    <a:pt x="183318" y="72668"/>
                    <a:pt x="178797" y="76426"/>
                    <a:pt x="178002" y="81641"/>
                  </a:cubicBezTo>
                  <a:cubicBezTo>
                    <a:pt x="177616" y="84342"/>
                    <a:pt x="178388" y="87140"/>
                    <a:pt x="180028" y="89359"/>
                  </a:cubicBezTo>
                  <a:lnTo>
                    <a:pt x="186106" y="97463"/>
                  </a:lnTo>
                  <a:lnTo>
                    <a:pt x="175011" y="105760"/>
                  </a:lnTo>
                  <a:lnTo>
                    <a:pt x="168933" y="97656"/>
                  </a:lnTo>
                  <a:cubicBezTo>
                    <a:pt x="166888" y="94930"/>
                    <a:pt x="163773" y="93507"/>
                    <a:pt x="160632" y="93507"/>
                  </a:cubicBezTo>
                  <a:cubicBezTo>
                    <a:pt x="158437" y="93507"/>
                    <a:pt x="156230" y="94201"/>
                    <a:pt x="154365" y="95630"/>
                  </a:cubicBezTo>
                  <a:cubicBezTo>
                    <a:pt x="152146" y="97270"/>
                    <a:pt x="150698" y="99682"/>
                    <a:pt x="150216" y="102480"/>
                  </a:cubicBezTo>
                  <a:lnTo>
                    <a:pt x="148865" y="112514"/>
                  </a:lnTo>
                  <a:lnTo>
                    <a:pt x="135069" y="110584"/>
                  </a:lnTo>
                  <a:lnTo>
                    <a:pt x="136516" y="100454"/>
                  </a:lnTo>
                  <a:cubicBezTo>
                    <a:pt x="137385" y="94762"/>
                    <a:pt x="133429" y="89552"/>
                    <a:pt x="127737" y="88683"/>
                  </a:cubicBezTo>
                  <a:cubicBezTo>
                    <a:pt x="127260" y="88618"/>
                    <a:pt x="126787" y="88586"/>
                    <a:pt x="126318" y="88586"/>
                  </a:cubicBezTo>
                  <a:cubicBezTo>
                    <a:pt x="124033" y="88586"/>
                    <a:pt x="121860" y="89349"/>
                    <a:pt x="120019" y="90710"/>
                  </a:cubicBezTo>
                  <a:lnTo>
                    <a:pt x="111818" y="96788"/>
                  </a:lnTo>
                  <a:lnTo>
                    <a:pt x="103521" y="85693"/>
                  </a:lnTo>
                  <a:lnTo>
                    <a:pt x="111625" y="79615"/>
                  </a:lnTo>
                  <a:cubicBezTo>
                    <a:pt x="116256" y="76141"/>
                    <a:pt x="117221" y="69581"/>
                    <a:pt x="113747" y="64950"/>
                  </a:cubicBezTo>
                  <a:cubicBezTo>
                    <a:pt x="112107" y="62731"/>
                    <a:pt x="109599" y="61284"/>
                    <a:pt x="106898" y="60898"/>
                  </a:cubicBezTo>
                  <a:lnTo>
                    <a:pt x="96767" y="59451"/>
                  </a:lnTo>
                  <a:lnTo>
                    <a:pt x="98793" y="45751"/>
                  </a:lnTo>
                  <a:lnTo>
                    <a:pt x="108827" y="47198"/>
                  </a:lnTo>
                  <a:cubicBezTo>
                    <a:pt x="109304" y="47263"/>
                    <a:pt x="109779" y="47294"/>
                    <a:pt x="110248" y="47294"/>
                  </a:cubicBezTo>
                  <a:cubicBezTo>
                    <a:pt x="115377" y="47294"/>
                    <a:pt x="119890" y="43537"/>
                    <a:pt x="120597" y="38322"/>
                  </a:cubicBezTo>
                  <a:cubicBezTo>
                    <a:pt x="120983" y="35621"/>
                    <a:pt x="120308" y="32823"/>
                    <a:pt x="118668" y="30604"/>
                  </a:cubicBezTo>
                  <a:lnTo>
                    <a:pt x="112493" y="22500"/>
                  </a:lnTo>
                  <a:lnTo>
                    <a:pt x="123588" y="14106"/>
                  </a:lnTo>
                  <a:lnTo>
                    <a:pt x="129763" y="22307"/>
                  </a:lnTo>
                  <a:cubicBezTo>
                    <a:pt x="131820" y="24993"/>
                    <a:pt x="134928" y="26427"/>
                    <a:pt x="138082" y="26427"/>
                  </a:cubicBezTo>
                  <a:cubicBezTo>
                    <a:pt x="140252" y="26427"/>
                    <a:pt x="142444" y="25748"/>
                    <a:pt x="144331" y="24333"/>
                  </a:cubicBezTo>
                  <a:cubicBezTo>
                    <a:pt x="146550" y="22693"/>
                    <a:pt x="147997" y="20184"/>
                    <a:pt x="148383" y="17483"/>
                  </a:cubicBezTo>
                  <a:lnTo>
                    <a:pt x="149830" y="7449"/>
                  </a:lnTo>
                  <a:close/>
                  <a:moveTo>
                    <a:pt x="45248" y="107690"/>
                  </a:moveTo>
                  <a:cubicBezTo>
                    <a:pt x="48432" y="114540"/>
                    <a:pt x="52870" y="120811"/>
                    <a:pt x="58176" y="126213"/>
                  </a:cubicBezTo>
                  <a:cubicBezTo>
                    <a:pt x="56131" y="131893"/>
                    <a:pt x="50817" y="135433"/>
                    <a:pt x="45127" y="135433"/>
                  </a:cubicBezTo>
                  <a:cubicBezTo>
                    <a:pt x="43568" y="135433"/>
                    <a:pt x="41980" y="135167"/>
                    <a:pt x="40424" y="134607"/>
                  </a:cubicBezTo>
                  <a:cubicBezTo>
                    <a:pt x="33188" y="132002"/>
                    <a:pt x="29426" y="124091"/>
                    <a:pt x="32031" y="116855"/>
                  </a:cubicBezTo>
                  <a:cubicBezTo>
                    <a:pt x="34057" y="111356"/>
                    <a:pt x="39267" y="107690"/>
                    <a:pt x="45152" y="107690"/>
                  </a:cubicBezTo>
                  <a:close/>
                  <a:moveTo>
                    <a:pt x="39845" y="89166"/>
                  </a:moveTo>
                  <a:cubicBezTo>
                    <a:pt x="40328" y="93121"/>
                    <a:pt x="41293" y="97077"/>
                    <a:pt x="42547" y="100936"/>
                  </a:cubicBezTo>
                  <a:cubicBezTo>
                    <a:pt x="31162" y="102287"/>
                    <a:pt x="22962" y="112610"/>
                    <a:pt x="24312" y="124091"/>
                  </a:cubicBezTo>
                  <a:cubicBezTo>
                    <a:pt x="25565" y="134650"/>
                    <a:pt x="34620" y="142471"/>
                    <a:pt x="45011" y="142471"/>
                  </a:cubicBezTo>
                  <a:cubicBezTo>
                    <a:pt x="45822" y="142471"/>
                    <a:pt x="46642" y="142423"/>
                    <a:pt x="47467" y="142325"/>
                  </a:cubicBezTo>
                  <a:cubicBezTo>
                    <a:pt x="54414" y="141457"/>
                    <a:pt x="60395" y="137308"/>
                    <a:pt x="63579" y="131134"/>
                  </a:cubicBezTo>
                  <a:cubicBezTo>
                    <a:pt x="65412" y="132677"/>
                    <a:pt x="67438" y="134125"/>
                    <a:pt x="69464" y="135475"/>
                  </a:cubicBezTo>
                  <a:cubicBezTo>
                    <a:pt x="72744" y="137501"/>
                    <a:pt x="75253" y="140685"/>
                    <a:pt x="76507" y="144351"/>
                  </a:cubicBezTo>
                  <a:lnTo>
                    <a:pt x="69078" y="151780"/>
                  </a:lnTo>
                  <a:lnTo>
                    <a:pt x="61842" y="146763"/>
                  </a:lnTo>
                  <a:cubicBezTo>
                    <a:pt x="60637" y="145960"/>
                    <a:pt x="59266" y="145571"/>
                    <a:pt x="57911" y="145571"/>
                  </a:cubicBezTo>
                  <a:cubicBezTo>
                    <a:pt x="55689" y="145571"/>
                    <a:pt x="53513" y="146618"/>
                    <a:pt x="52195" y="148596"/>
                  </a:cubicBezTo>
                  <a:cubicBezTo>
                    <a:pt x="51616" y="149368"/>
                    <a:pt x="51326" y="150236"/>
                    <a:pt x="51133" y="151105"/>
                  </a:cubicBezTo>
                  <a:lnTo>
                    <a:pt x="49300" y="159788"/>
                  </a:lnTo>
                  <a:lnTo>
                    <a:pt x="41003" y="159788"/>
                  </a:lnTo>
                  <a:lnTo>
                    <a:pt x="39170" y="151105"/>
                  </a:lnTo>
                  <a:cubicBezTo>
                    <a:pt x="38495" y="147815"/>
                    <a:pt x="35608" y="145558"/>
                    <a:pt x="32379" y="145558"/>
                  </a:cubicBezTo>
                  <a:cubicBezTo>
                    <a:pt x="31914" y="145558"/>
                    <a:pt x="31443" y="145605"/>
                    <a:pt x="30969" y="145702"/>
                  </a:cubicBezTo>
                  <a:cubicBezTo>
                    <a:pt x="30101" y="145895"/>
                    <a:pt x="29233" y="146281"/>
                    <a:pt x="28461" y="146860"/>
                  </a:cubicBezTo>
                  <a:lnTo>
                    <a:pt x="21225" y="151780"/>
                  </a:lnTo>
                  <a:lnTo>
                    <a:pt x="14954" y="145509"/>
                  </a:lnTo>
                  <a:lnTo>
                    <a:pt x="19874" y="138273"/>
                  </a:lnTo>
                  <a:cubicBezTo>
                    <a:pt x="22093" y="135089"/>
                    <a:pt x="21322" y="130748"/>
                    <a:pt x="18138" y="128625"/>
                  </a:cubicBezTo>
                  <a:cubicBezTo>
                    <a:pt x="17366" y="128046"/>
                    <a:pt x="16498" y="127661"/>
                    <a:pt x="15629" y="127468"/>
                  </a:cubicBezTo>
                  <a:lnTo>
                    <a:pt x="6946" y="125731"/>
                  </a:lnTo>
                  <a:lnTo>
                    <a:pt x="6946" y="117434"/>
                  </a:lnTo>
                  <a:lnTo>
                    <a:pt x="15629" y="115601"/>
                  </a:lnTo>
                  <a:cubicBezTo>
                    <a:pt x="19392" y="114829"/>
                    <a:pt x="21708" y="111163"/>
                    <a:pt x="20936" y="107400"/>
                  </a:cubicBezTo>
                  <a:cubicBezTo>
                    <a:pt x="20743" y="106532"/>
                    <a:pt x="20453" y="105664"/>
                    <a:pt x="19874" y="104892"/>
                  </a:cubicBezTo>
                  <a:lnTo>
                    <a:pt x="14954" y="97656"/>
                  </a:lnTo>
                  <a:lnTo>
                    <a:pt x="21225" y="91385"/>
                  </a:lnTo>
                  <a:lnTo>
                    <a:pt x="28461" y="96305"/>
                  </a:lnTo>
                  <a:cubicBezTo>
                    <a:pt x="29670" y="97148"/>
                    <a:pt x="31045" y="97545"/>
                    <a:pt x="32403" y="97545"/>
                  </a:cubicBezTo>
                  <a:cubicBezTo>
                    <a:pt x="34621" y="97545"/>
                    <a:pt x="36792" y="96484"/>
                    <a:pt x="38109" y="94569"/>
                  </a:cubicBezTo>
                  <a:cubicBezTo>
                    <a:pt x="38688" y="93797"/>
                    <a:pt x="38977" y="92929"/>
                    <a:pt x="39170" y="92060"/>
                  </a:cubicBezTo>
                  <a:lnTo>
                    <a:pt x="39845" y="89166"/>
                  </a:lnTo>
                  <a:close/>
                  <a:moveTo>
                    <a:pt x="118957" y="177154"/>
                  </a:moveTo>
                  <a:lnTo>
                    <a:pt x="118957" y="184100"/>
                  </a:lnTo>
                  <a:lnTo>
                    <a:pt x="91172" y="184100"/>
                  </a:lnTo>
                  <a:lnTo>
                    <a:pt x="91172" y="177154"/>
                  </a:lnTo>
                  <a:close/>
                  <a:moveTo>
                    <a:pt x="118957" y="191047"/>
                  </a:moveTo>
                  <a:lnTo>
                    <a:pt x="118957" y="194520"/>
                  </a:lnTo>
                  <a:cubicBezTo>
                    <a:pt x="118957" y="198282"/>
                    <a:pt x="115870" y="201466"/>
                    <a:pt x="112011" y="201466"/>
                  </a:cubicBezTo>
                  <a:lnTo>
                    <a:pt x="98118" y="201466"/>
                  </a:lnTo>
                  <a:cubicBezTo>
                    <a:pt x="94355" y="201466"/>
                    <a:pt x="91172" y="198282"/>
                    <a:pt x="91172" y="194520"/>
                  </a:cubicBezTo>
                  <a:lnTo>
                    <a:pt x="91172" y="191047"/>
                  </a:lnTo>
                  <a:close/>
                  <a:moveTo>
                    <a:pt x="146950" y="1"/>
                  </a:moveTo>
                  <a:cubicBezTo>
                    <a:pt x="145260" y="1"/>
                    <a:pt x="143732" y="1213"/>
                    <a:pt x="143463" y="3011"/>
                  </a:cubicBezTo>
                  <a:lnTo>
                    <a:pt x="141533" y="16518"/>
                  </a:lnTo>
                  <a:cubicBezTo>
                    <a:pt x="141272" y="18262"/>
                    <a:pt x="139828" y="19454"/>
                    <a:pt x="138129" y="19454"/>
                  </a:cubicBezTo>
                  <a:cubicBezTo>
                    <a:pt x="137948" y="19454"/>
                    <a:pt x="137763" y="19440"/>
                    <a:pt x="137577" y="19412"/>
                  </a:cubicBezTo>
                  <a:cubicBezTo>
                    <a:pt x="136709" y="19316"/>
                    <a:pt x="135841" y="18833"/>
                    <a:pt x="135262" y="18062"/>
                  </a:cubicBezTo>
                  <a:lnTo>
                    <a:pt x="127061" y="7160"/>
                  </a:lnTo>
                  <a:cubicBezTo>
                    <a:pt x="126437" y="6251"/>
                    <a:pt x="125411" y="5777"/>
                    <a:pt x="124357" y="5777"/>
                  </a:cubicBezTo>
                  <a:cubicBezTo>
                    <a:pt x="123621" y="5777"/>
                    <a:pt x="122872" y="6008"/>
                    <a:pt x="122238" y="6484"/>
                  </a:cubicBezTo>
                  <a:lnTo>
                    <a:pt x="111818" y="14299"/>
                  </a:lnTo>
                  <a:cubicBezTo>
                    <a:pt x="109454" y="14058"/>
                    <a:pt x="107090" y="13937"/>
                    <a:pt x="104727" y="13937"/>
                  </a:cubicBezTo>
                  <a:cubicBezTo>
                    <a:pt x="102363" y="13937"/>
                    <a:pt x="99999" y="14058"/>
                    <a:pt x="97636" y="14299"/>
                  </a:cubicBezTo>
                  <a:cubicBezTo>
                    <a:pt x="66666" y="17869"/>
                    <a:pt x="42450" y="42471"/>
                    <a:pt x="39459" y="73440"/>
                  </a:cubicBezTo>
                  <a:cubicBezTo>
                    <a:pt x="39363" y="74501"/>
                    <a:pt x="39267" y="75466"/>
                    <a:pt x="39267" y="76431"/>
                  </a:cubicBezTo>
                  <a:lnTo>
                    <a:pt x="38205" y="76431"/>
                  </a:lnTo>
                  <a:cubicBezTo>
                    <a:pt x="36565" y="76431"/>
                    <a:pt x="35118" y="77589"/>
                    <a:pt x="34829" y="79229"/>
                  </a:cubicBezTo>
                  <a:lnTo>
                    <a:pt x="32417" y="90613"/>
                  </a:lnTo>
                  <a:lnTo>
                    <a:pt x="22769" y="83956"/>
                  </a:lnTo>
                  <a:cubicBezTo>
                    <a:pt x="22185" y="83539"/>
                    <a:pt x="21511" y="83338"/>
                    <a:pt x="20833" y="83338"/>
                  </a:cubicBezTo>
                  <a:cubicBezTo>
                    <a:pt x="19942" y="83338"/>
                    <a:pt x="19043" y="83685"/>
                    <a:pt x="18331" y="84342"/>
                  </a:cubicBezTo>
                  <a:lnTo>
                    <a:pt x="7911" y="94762"/>
                  </a:lnTo>
                  <a:cubicBezTo>
                    <a:pt x="6753" y="96016"/>
                    <a:pt x="6560" y="97849"/>
                    <a:pt x="7525" y="99200"/>
                  </a:cubicBezTo>
                  <a:lnTo>
                    <a:pt x="14182" y="108847"/>
                  </a:lnTo>
                  <a:lnTo>
                    <a:pt x="2701" y="111259"/>
                  </a:lnTo>
                  <a:cubicBezTo>
                    <a:pt x="1158" y="111549"/>
                    <a:pt x="0" y="112996"/>
                    <a:pt x="0" y="114636"/>
                  </a:cubicBezTo>
                  <a:lnTo>
                    <a:pt x="0" y="128529"/>
                  </a:lnTo>
                  <a:cubicBezTo>
                    <a:pt x="0" y="130169"/>
                    <a:pt x="1158" y="131616"/>
                    <a:pt x="2798" y="131906"/>
                  </a:cubicBezTo>
                  <a:lnTo>
                    <a:pt x="14182" y="134318"/>
                  </a:lnTo>
                  <a:lnTo>
                    <a:pt x="7622" y="143869"/>
                  </a:lnTo>
                  <a:cubicBezTo>
                    <a:pt x="6657" y="145316"/>
                    <a:pt x="6753" y="147149"/>
                    <a:pt x="8008" y="148307"/>
                  </a:cubicBezTo>
                  <a:lnTo>
                    <a:pt x="18427" y="158726"/>
                  </a:lnTo>
                  <a:cubicBezTo>
                    <a:pt x="19085" y="159384"/>
                    <a:pt x="19960" y="159730"/>
                    <a:pt x="20858" y="159730"/>
                  </a:cubicBezTo>
                  <a:cubicBezTo>
                    <a:pt x="21542" y="159730"/>
                    <a:pt x="22240" y="159529"/>
                    <a:pt x="22865" y="159112"/>
                  </a:cubicBezTo>
                  <a:lnTo>
                    <a:pt x="32417" y="152552"/>
                  </a:lnTo>
                  <a:lnTo>
                    <a:pt x="34829" y="163936"/>
                  </a:lnTo>
                  <a:cubicBezTo>
                    <a:pt x="35118" y="165576"/>
                    <a:pt x="36565" y="166734"/>
                    <a:pt x="38205" y="166734"/>
                  </a:cubicBezTo>
                  <a:lnTo>
                    <a:pt x="52098" y="166734"/>
                  </a:lnTo>
                  <a:cubicBezTo>
                    <a:pt x="53738" y="166734"/>
                    <a:pt x="55185" y="165576"/>
                    <a:pt x="55475" y="163936"/>
                  </a:cubicBezTo>
                  <a:lnTo>
                    <a:pt x="57887" y="152552"/>
                  </a:lnTo>
                  <a:lnTo>
                    <a:pt x="67535" y="159112"/>
                  </a:lnTo>
                  <a:cubicBezTo>
                    <a:pt x="68118" y="159529"/>
                    <a:pt x="68792" y="159730"/>
                    <a:pt x="69463" y="159730"/>
                  </a:cubicBezTo>
                  <a:cubicBezTo>
                    <a:pt x="70344" y="159730"/>
                    <a:pt x="71219" y="159384"/>
                    <a:pt x="71876" y="158726"/>
                  </a:cubicBezTo>
                  <a:lnTo>
                    <a:pt x="77279" y="153324"/>
                  </a:lnTo>
                  <a:lnTo>
                    <a:pt x="77279" y="163261"/>
                  </a:lnTo>
                  <a:cubicBezTo>
                    <a:pt x="77375" y="168181"/>
                    <a:pt x="79980" y="172716"/>
                    <a:pt x="84225" y="175224"/>
                  </a:cubicBezTo>
                  <a:lnTo>
                    <a:pt x="84225" y="194520"/>
                  </a:lnTo>
                  <a:cubicBezTo>
                    <a:pt x="84225" y="202142"/>
                    <a:pt x="90496" y="208413"/>
                    <a:pt x="98118" y="208413"/>
                  </a:cubicBezTo>
                  <a:lnTo>
                    <a:pt x="112011" y="208413"/>
                  </a:lnTo>
                  <a:cubicBezTo>
                    <a:pt x="119729" y="208413"/>
                    <a:pt x="125904" y="202142"/>
                    <a:pt x="125904" y="194520"/>
                  </a:cubicBezTo>
                  <a:lnTo>
                    <a:pt x="125904" y="175224"/>
                  </a:lnTo>
                  <a:cubicBezTo>
                    <a:pt x="130245" y="172716"/>
                    <a:pt x="132850" y="168181"/>
                    <a:pt x="132850" y="163261"/>
                  </a:cubicBezTo>
                  <a:lnTo>
                    <a:pt x="132850" y="149465"/>
                  </a:lnTo>
                  <a:cubicBezTo>
                    <a:pt x="132947" y="143676"/>
                    <a:pt x="136034" y="138370"/>
                    <a:pt x="140954" y="135282"/>
                  </a:cubicBezTo>
                  <a:cubicBezTo>
                    <a:pt x="143752" y="133449"/>
                    <a:pt x="146550" y="131327"/>
                    <a:pt x="149058" y="129108"/>
                  </a:cubicBezTo>
                  <a:lnTo>
                    <a:pt x="144427" y="123898"/>
                  </a:lnTo>
                  <a:cubicBezTo>
                    <a:pt x="142208" y="125924"/>
                    <a:pt x="139700" y="127854"/>
                    <a:pt x="137095" y="129494"/>
                  </a:cubicBezTo>
                  <a:cubicBezTo>
                    <a:pt x="130245" y="133835"/>
                    <a:pt x="126000" y="141360"/>
                    <a:pt x="125904" y="149465"/>
                  </a:cubicBezTo>
                  <a:lnTo>
                    <a:pt x="125904" y="163261"/>
                  </a:lnTo>
                  <a:cubicBezTo>
                    <a:pt x="125904" y="167024"/>
                    <a:pt x="122816" y="170207"/>
                    <a:pt x="118957" y="170207"/>
                  </a:cubicBezTo>
                  <a:lnTo>
                    <a:pt x="91172" y="170207"/>
                  </a:lnTo>
                  <a:cubicBezTo>
                    <a:pt x="87409" y="170207"/>
                    <a:pt x="84225" y="167024"/>
                    <a:pt x="84225" y="163261"/>
                  </a:cubicBezTo>
                  <a:lnTo>
                    <a:pt x="84225" y="149175"/>
                  </a:lnTo>
                  <a:cubicBezTo>
                    <a:pt x="84225" y="141167"/>
                    <a:pt x="79980" y="133835"/>
                    <a:pt x="73227" y="129590"/>
                  </a:cubicBezTo>
                  <a:cubicBezTo>
                    <a:pt x="45731" y="112321"/>
                    <a:pt x="37433" y="75948"/>
                    <a:pt x="54703" y="48452"/>
                  </a:cubicBezTo>
                  <a:cubicBezTo>
                    <a:pt x="65412" y="31376"/>
                    <a:pt x="84225" y="20956"/>
                    <a:pt x="104389" y="20860"/>
                  </a:cubicBezTo>
                  <a:lnTo>
                    <a:pt x="104389" y="20860"/>
                  </a:lnTo>
                  <a:lnTo>
                    <a:pt x="104196" y="21245"/>
                  </a:lnTo>
                  <a:cubicBezTo>
                    <a:pt x="104100" y="22210"/>
                    <a:pt x="104293" y="23079"/>
                    <a:pt x="104871" y="23850"/>
                  </a:cubicBezTo>
                  <a:lnTo>
                    <a:pt x="113072" y="34752"/>
                  </a:lnTo>
                  <a:cubicBezTo>
                    <a:pt x="113940" y="35910"/>
                    <a:pt x="114037" y="37454"/>
                    <a:pt x="113265" y="38611"/>
                  </a:cubicBezTo>
                  <a:cubicBezTo>
                    <a:pt x="112694" y="39672"/>
                    <a:pt x="111572" y="40318"/>
                    <a:pt x="110423" y="40318"/>
                  </a:cubicBezTo>
                  <a:cubicBezTo>
                    <a:pt x="110212" y="40318"/>
                    <a:pt x="110001" y="40296"/>
                    <a:pt x="109792" y="40252"/>
                  </a:cubicBezTo>
                  <a:lnTo>
                    <a:pt x="96285" y="38322"/>
                  </a:lnTo>
                  <a:cubicBezTo>
                    <a:pt x="96154" y="38309"/>
                    <a:pt x="96024" y="38302"/>
                    <a:pt x="95895" y="38302"/>
                  </a:cubicBezTo>
                  <a:cubicBezTo>
                    <a:pt x="94126" y="38302"/>
                    <a:pt x="92599" y="39514"/>
                    <a:pt x="92329" y="41313"/>
                  </a:cubicBezTo>
                  <a:lnTo>
                    <a:pt x="89435" y="61959"/>
                  </a:lnTo>
                  <a:cubicBezTo>
                    <a:pt x="89146" y="63792"/>
                    <a:pt x="90496" y="65625"/>
                    <a:pt x="92329" y="65915"/>
                  </a:cubicBezTo>
                  <a:lnTo>
                    <a:pt x="105836" y="67844"/>
                  </a:lnTo>
                  <a:cubicBezTo>
                    <a:pt x="107766" y="68037"/>
                    <a:pt x="109117" y="69870"/>
                    <a:pt x="108827" y="71703"/>
                  </a:cubicBezTo>
                  <a:cubicBezTo>
                    <a:pt x="108731" y="72668"/>
                    <a:pt x="108248" y="73440"/>
                    <a:pt x="107476" y="74019"/>
                  </a:cubicBezTo>
                  <a:lnTo>
                    <a:pt x="96574" y="82219"/>
                  </a:lnTo>
                  <a:cubicBezTo>
                    <a:pt x="95031" y="83377"/>
                    <a:pt x="94741" y="85500"/>
                    <a:pt x="95899" y="87043"/>
                  </a:cubicBezTo>
                  <a:lnTo>
                    <a:pt x="108345" y="103734"/>
                  </a:lnTo>
                  <a:cubicBezTo>
                    <a:pt x="109026" y="104643"/>
                    <a:pt x="110076" y="105117"/>
                    <a:pt x="111139" y="105117"/>
                  </a:cubicBezTo>
                  <a:cubicBezTo>
                    <a:pt x="111881" y="105117"/>
                    <a:pt x="112630" y="104886"/>
                    <a:pt x="113265" y="104409"/>
                  </a:cubicBezTo>
                  <a:lnTo>
                    <a:pt x="124167" y="96209"/>
                  </a:lnTo>
                  <a:cubicBezTo>
                    <a:pt x="124776" y="95752"/>
                    <a:pt x="125475" y="95536"/>
                    <a:pt x="126169" y="95536"/>
                  </a:cubicBezTo>
                  <a:cubicBezTo>
                    <a:pt x="127235" y="95536"/>
                    <a:pt x="128290" y="96046"/>
                    <a:pt x="128991" y="96981"/>
                  </a:cubicBezTo>
                  <a:cubicBezTo>
                    <a:pt x="129570" y="97656"/>
                    <a:pt x="129763" y="98621"/>
                    <a:pt x="129666" y="99489"/>
                  </a:cubicBezTo>
                  <a:lnTo>
                    <a:pt x="127737" y="112996"/>
                  </a:lnTo>
                  <a:cubicBezTo>
                    <a:pt x="127447" y="114925"/>
                    <a:pt x="128798" y="116662"/>
                    <a:pt x="130631" y="116952"/>
                  </a:cubicBezTo>
                  <a:lnTo>
                    <a:pt x="151277" y="119942"/>
                  </a:lnTo>
                  <a:lnTo>
                    <a:pt x="151760" y="119942"/>
                  </a:lnTo>
                  <a:cubicBezTo>
                    <a:pt x="153496" y="119942"/>
                    <a:pt x="154944" y="118688"/>
                    <a:pt x="155233" y="116952"/>
                  </a:cubicBezTo>
                  <a:lnTo>
                    <a:pt x="157163" y="103445"/>
                  </a:lnTo>
                  <a:cubicBezTo>
                    <a:pt x="157432" y="101646"/>
                    <a:pt x="158959" y="100434"/>
                    <a:pt x="160728" y="100434"/>
                  </a:cubicBezTo>
                  <a:cubicBezTo>
                    <a:pt x="160857" y="100434"/>
                    <a:pt x="160987" y="100441"/>
                    <a:pt x="161118" y="100454"/>
                  </a:cubicBezTo>
                  <a:cubicBezTo>
                    <a:pt x="161986" y="100647"/>
                    <a:pt x="162855" y="101129"/>
                    <a:pt x="163337" y="101804"/>
                  </a:cubicBezTo>
                  <a:lnTo>
                    <a:pt x="171538" y="112803"/>
                  </a:lnTo>
                  <a:cubicBezTo>
                    <a:pt x="172232" y="113671"/>
                    <a:pt x="173309" y="114158"/>
                    <a:pt x="174393" y="114158"/>
                  </a:cubicBezTo>
                  <a:cubicBezTo>
                    <a:pt x="175115" y="114158"/>
                    <a:pt x="175841" y="113941"/>
                    <a:pt x="176458" y="113478"/>
                  </a:cubicBezTo>
                  <a:lnTo>
                    <a:pt x="193052" y="100936"/>
                  </a:lnTo>
                  <a:cubicBezTo>
                    <a:pt x="194596" y="99778"/>
                    <a:pt x="194982" y="97656"/>
                    <a:pt x="193824" y="96112"/>
                  </a:cubicBezTo>
                  <a:lnTo>
                    <a:pt x="185623" y="85210"/>
                  </a:lnTo>
                  <a:cubicBezTo>
                    <a:pt x="184755" y="84053"/>
                    <a:pt x="184659" y="82509"/>
                    <a:pt x="185431" y="81351"/>
                  </a:cubicBezTo>
                  <a:cubicBezTo>
                    <a:pt x="186029" y="80239"/>
                    <a:pt x="187159" y="79582"/>
                    <a:pt x="188417" y="79582"/>
                  </a:cubicBezTo>
                  <a:cubicBezTo>
                    <a:pt x="188577" y="79582"/>
                    <a:pt x="188740" y="79593"/>
                    <a:pt x="188904" y="79615"/>
                  </a:cubicBezTo>
                  <a:lnTo>
                    <a:pt x="202411" y="81544"/>
                  </a:lnTo>
                  <a:cubicBezTo>
                    <a:pt x="202587" y="81572"/>
                    <a:pt x="202764" y="81586"/>
                    <a:pt x="202939" y="81586"/>
                  </a:cubicBezTo>
                  <a:cubicBezTo>
                    <a:pt x="204582" y="81586"/>
                    <a:pt x="206095" y="80393"/>
                    <a:pt x="206270" y="78650"/>
                  </a:cubicBezTo>
                  <a:lnTo>
                    <a:pt x="209261" y="58004"/>
                  </a:lnTo>
                  <a:cubicBezTo>
                    <a:pt x="209550" y="56074"/>
                    <a:pt x="208199" y="54337"/>
                    <a:pt x="206270" y="54048"/>
                  </a:cubicBezTo>
                  <a:lnTo>
                    <a:pt x="192763" y="52118"/>
                  </a:lnTo>
                  <a:cubicBezTo>
                    <a:pt x="190930" y="51829"/>
                    <a:pt x="189579" y="50092"/>
                    <a:pt x="189869" y="48259"/>
                  </a:cubicBezTo>
                  <a:cubicBezTo>
                    <a:pt x="189965" y="47294"/>
                    <a:pt x="190447" y="46523"/>
                    <a:pt x="191219" y="45944"/>
                  </a:cubicBezTo>
                  <a:lnTo>
                    <a:pt x="202121" y="37743"/>
                  </a:lnTo>
                  <a:cubicBezTo>
                    <a:pt x="203665" y="36585"/>
                    <a:pt x="203954" y="34366"/>
                    <a:pt x="202797" y="32919"/>
                  </a:cubicBezTo>
                  <a:lnTo>
                    <a:pt x="190351" y="16229"/>
                  </a:lnTo>
                  <a:cubicBezTo>
                    <a:pt x="189669" y="15320"/>
                    <a:pt x="188620" y="14846"/>
                    <a:pt x="187557" y="14846"/>
                  </a:cubicBezTo>
                  <a:cubicBezTo>
                    <a:pt x="186814" y="14846"/>
                    <a:pt x="186065" y="15077"/>
                    <a:pt x="185431" y="15553"/>
                  </a:cubicBezTo>
                  <a:lnTo>
                    <a:pt x="174529" y="23657"/>
                  </a:lnTo>
                  <a:cubicBezTo>
                    <a:pt x="173892" y="24175"/>
                    <a:pt x="173157" y="24413"/>
                    <a:pt x="172432" y="24413"/>
                  </a:cubicBezTo>
                  <a:cubicBezTo>
                    <a:pt x="171398" y="24413"/>
                    <a:pt x="170385" y="23929"/>
                    <a:pt x="169705" y="23079"/>
                  </a:cubicBezTo>
                  <a:cubicBezTo>
                    <a:pt x="169126" y="22307"/>
                    <a:pt x="168836" y="21342"/>
                    <a:pt x="169029" y="20474"/>
                  </a:cubicBezTo>
                  <a:lnTo>
                    <a:pt x="170959" y="6967"/>
                  </a:lnTo>
                  <a:cubicBezTo>
                    <a:pt x="171152" y="5037"/>
                    <a:pt x="169898" y="3301"/>
                    <a:pt x="167968" y="3011"/>
                  </a:cubicBezTo>
                  <a:lnTo>
                    <a:pt x="147322" y="20"/>
                  </a:lnTo>
                  <a:cubicBezTo>
                    <a:pt x="147197" y="7"/>
                    <a:pt x="147073" y="1"/>
                    <a:pt x="146950" y="1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523" name="Google Shape;2223;p40"/>
            <p:cNvSpPr/>
            <p:nvPr/>
          </p:nvSpPr>
          <p:spPr>
            <a:xfrm>
              <a:off x="4616640" y="1189440"/>
              <a:ext cx="156600" cy="156600"/>
            </a:xfrm>
            <a:custGeom>
              <a:avLst/>
              <a:gdLst>
                <a:gd name="textAreaLeft" fmla="*/ 0 w 156600"/>
                <a:gd name="textAreaRight" fmla="*/ 156960 w 156600"/>
                <a:gd name="textAreaTop" fmla="*/ 0 h 156600"/>
                <a:gd name="textAreaBottom" fmla="*/ 156960 h 156600"/>
              </a:gdLst>
              <a:ahLst/>
              <a:cxnLst/>
              <a:rect l="textAreaLeft" t="textAreaTop" r="textAreaRight" b="textAreaBottom"/>
              <a:pathLst>
                <a:path w="55572" h="55572">
                  <a:moveTo>
                    <a:pt x="27786" y="6947"/>
                  </a:moveTo>
                  <a:cubicBezTo>
                    <a:pt x="39267" y="6947"/>
                    <a:pt x="48625" y="16305"/>
                    <a:pt x="48625" y="27786"/>
                  </a:cubicBezTo>
                  <a:cubicBezTo>
                    <a:pt x="48625" y="39363"/>
                    <a:pt x="39267" y="48625"/>
                    <a:pt x="27786" y="48625"/>
                  </a:cubicBezTo>
                  <a:cubicBezTo>
                    <a:pt x="16305" y="48625"/>
                    <a:pt x="6947" y="39363"/>
                    <a:pt x="6947" y="27786"/>
                  </a:cubicBezTo>
                  <a:cubicBezTo>
                    <a:pt x="6947" y="16305"/>
                    <a:pt x="16305" y="6947"/>
                    <a:pt x="27786" y="6947"/>
                  </a:cubicBezTo>
                  <a:close/>
                  <a:moveTo>
                    <a:pt x="27786" y="0"/>
                  </a:moveTo>
                  <a:cubicBezTo>
                    <a:pt x="12446" y="0"/>
                    <a:pt x="0" y="12446"/>
                    <a:pt x="0" y="27786"/>
                  </a:cubicBezTo>
                  <a:cubicBezTo>
                    <a:pt x="0" y="43126"/>
                    <a:pt x="12446" y="55572"/>
                    <a:pt x="27786" y="55572"/>
                  </a:cubicBezTo>
                  <a:cubicBezTo>
                    <a:pt x="43126" y="55572"/>
                    <a:pt x="55571" y="43126"/>
                    <a:pt x="55571" y="27786"/>
                  </a:cubicBezTo>
                  <a:cubicBezTo>
                    <a:pt x="55571" y="12446"/>
                    <a:pt x="43126" y="97"/>
                    <a:pt x="27786" y="0"/>
                  </a:cubicBez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78480" bIns="7848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524" name="Google Shape;2224;p40"/>
            <p:cNvSpPr/>
            <p:nvPr/>
          </p:nvSpPr>
          <p:spPr>
            <a:xfrm>
              <a:off x="4563360" y="1504800"/>
              <a:ext cx="19080" cy="2916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29160"/>
                <a:gd name="textAreaBottom" fmla="*/ 29520 h 29160"/>
              </a:gdLst>
              <a:ahLst/>
              <a:cxnLst/>
              <a:rect l="textAreaLeft" t="textAreaTop" r="textAreaRight" b="textAreaBottom"/>
              <a:pathLst>
                <a:path w="6947" h="10420">
                  <a:moveTo>
                    <a:pt x="0" y="0"/>
                  </a:moveTo>
                  <a:lnTo>
                    <a:pt x="0" y="10420"/>
                  </a:lnTo>
                  <a:lnTo>
                    <a:pt x="6947" y="10420"/>
                  </a:lnTo>
                  <a:lnTo>
                    <a:pt x="6947" y="0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14760" bIns="1476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525" name="Google Shape;2225;p40"/>
            <p:cNvSpPr/>
            <p:nvPr/>
          </p:nvSpPr>
          <p:spPr>
            <a:xfrm>
              <a:off x="4416480" y="1182960"/>
              <a:ext cx="165960" cy="302040"/>
            </a:xfrm>
            <a:custGeom>
              <a:avLst/>
              <a:gdLst>
                <a:gd name="textAreaLeft" fmla="*/ 0 w 165960"/>
                <a:gd name="textAreaRight" fmla="*/ 166320 w 165960"/>
                <a:gd name="textAreaTop" fmla="*/ 0 h 302040"/>
                <a:gd name="textAreaBottom" fmla="*/ 302400 h 302040"/>
              </a:gdLst>
              <a:ahLst/>
              <a:cxnLst/>
              <a:rect l="textAreaLeft" t="textAreaTop" r="textAreaRight" b="textAreaBottom"/>
              <a:pathLst>
                <a:path w="58949" h="107188">
                  <a:moveTo>
                    <a:pt x="29619" y="1"/>
                  </a:moveTo>
                  <a:cubicBezTo>
                    <a:pt x="6851" y="14376"/>
                    <a:pt x="1" y="44381"/>
                    <a:pt x="14376" y="67053"/>
                  </a:cubicBezTo>
                  <a:cubicBezTo>
                    <a:pt x="19875" y="75929"/>
                    <a:pt x="28076" y="82683"/>
                    <a:pt x="37820" y="86445"/>
                  </a:cubicBezTo>
                  <a:cubicBezTo>
                    <a:pt x="46407" y="89725"/>
                    <a:pt x="52002" y="98022"/>
                    <a:pt x="52002" y="107188"/>
                  </a:cubicBezTo>
                  <a:lnTo>
                    <a:pt x="58949" y="107188"/>
                  </a:lnTo>
                  <a:cubicBezTo>
                    <a:pt x="58949" y="95128"/>
                    <a:pt x="51616" y="84323"/>
                    <a:pt x="40328" y="79981"/>
                  </a:cubicBezTo>
                  <a:cubicBezTo>
                    <a:pt x="18910" y="71588"/>
                    <a:pt x="8298" y="47468"/>
                    <a:pt x="16691" y="26050"/>
                  </a:cubicBezTo>
                  <a:cubicBezTo>
                    <a:pt x="19875" y="17753"/>
                    <a:pt x="25760" y="10710"/>
                    <a:pt x="33286" y="5886"/>
                  </a:cubicBezTo>
                  <a:lnTo>
                    <a:pt x="29619" y="1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526" name="Google Shape;2226;p40"/>
            <p:cNvSpPr/>
            <p:nvPr/>
          </p:nvSpPr>
          <p:spPr>
            <a:xfrm>
              <a:off x="4759200" y="1436400"/>
              <a:ext cx="68400" cy="19080"/>
            </a:xfrm>
            <a:custGeom>
              <a:avLst/>
              <a:gdLst>
                <a:gd name="textAreaLeft" fmla="*/ 0 w 68400"/>
                <a:gd name="textAreaRight" fmla="*/ 68760 w 68400"/>
                <a:gd name="textAreaTop" fmla="*/ 0 h 19080"/>
                <a:gd name="textAreaBottom" fmla="*/ 19440 h 19080"/>
              </a:gdLst>
              <a:ahLst/>
              <a:cxnLst/>
              <a:rect l="textAreaLeft" t="textAreaTop" r="textAreaRight" b="textAreaBottom"/>
              <a:pathLst>
                <a:path w="24313" h="6948">
                  <a:moveTo>
                    <a:pt x="0" y="1"/>
                  </a:moveTo>
                  <a:lnTo>
                    <a:pt x="0" y="6947"/>
                  </a:lnTo>
                  <a:lnTo>
                    <a:pt x="24313" y="6947"/>
                  </a:lnTo>
                  <a:lnTo>
                    <a:pt x="24313" y="1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720" bIns="972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527" name="Google Shape;2227;p40"/>
            <p:cNvSpPr/>
            <p:nvPr/>
          </p:nvSpPr>
          <p:spPr>
            <a:xfrm>
              <a:off x="4743360" y="1487520"/>
              <a:ext cx="70920" cy="63720"/>
            </a:xfrm>
            <a:custGeom>
              <a:avLst/>
              <a:gdLst>
                <a:gd name="textAreaLeft" fmla="*/ 0 w 70920"/>
                <a:gd name="textAreaRight" fmla="*/ 71280 w 70920"/>
                <a:gd name="textAreaTop" fmla="*/ 0 h 63720"/>
                <a:gd name="textAreaBottom" fmla="*/ 64080 h 63720"/>
              </a:gdLst>
              <a:ahLst/>
              <a:cxnLst/>
              <a:rect l="textAreaLeft" t="textAreaTop" r="textAreaRight" b="textAreaBottom"/>
              <a:pathLst>
                <a:path w="25278" h="22674">
                  <a:moveTo>
                    <a:pt x="4438" y="1"/>
                  </a:moveTo>
                  <a:lnTo>
                    <a:pt x="0" y="5307"/>
                  </a:lnTo>
                  <a:lnTo>
                    <a:pt x="20839" y="22673"/>
                  </a:lnTo>
                  <a:lnTo>
                    <a:pt x="25277" y="17367"/>
                  </a:lnTo>
                  <a:lnTo>
                    <a:pt x="4438" y="1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32040" bIns="320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528" name="Google Shape;2228;p40"/>
            <p:cNvSpPr/>
            <p:nvPr/>
          </p:nvSpPr>
          <p:spPr>
            <a:xfrm>
              <a:off x="4700520" y="1514880"/>
              <a:ext cx="19080" cy="6840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8400"/>
                <a:gd name="textAreaBottom" fmla="*/ 68760 h 68400"/>
              </a:gdLst>
              <a:ahLst/>
              <a:cxnLst/>
              <a:rect l="textAreaLeft" t="textAreaTop" r="textAreaRight" b="textAreaBottom"/>
              <a:pathLst>
                <a:path w="6947" h="24313">
                  <a:moveTo>
                    <a:pt x="0" y="1"/>
                  </a:moveTo>
                  <a:lnTo>
                    <a:pt x="0" y="24313"/>
                  </a:lnTo>
                  <a:lnTo>
                    <a:pt x="6947" y="24313"/>
                  </a:lnTo>
                  <a:lnTo>
                    <a:pt x="6947" y="1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34200" bIns="3420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529" name="Google Shape;2229;p40"/>
            <p:cNvSpPr/>
            <p:nvPr/>
          </p:nvSpPr>
          <p:spPr>
            <a:xfrm>
              <a:off x="4286520" y="1221120"/>
              <a:ext cx="82800" cy="38160"/>
            </a:xfrm>
            <a:custGeom>
              <a:avLst/>
              <a:gdLst>
                <a:gd name="textAreaLeft" fmla="*/ 0 w 82800"/>
                <a:gd name="textAreaRight" fmla="*/ 83160 w 82800"/>
                <a:gd name="textAreaTop" fmla="*/ 0 h 38160"/>
                <a:gd name="textAreaBottom" fmla="*/ 38520 h 38160"/>
              </a:gdLst>
              <a:ahLst/>
              <a:cxnLst/>
              <a:rect l="textAreaLeft" t="textAreaTop" r="textAreaRight" b="textAreaBottom"/>
              <a:pathLst>
                <a:path w="29427" h="13701">
                  <a:moveTo>
                    <a:pt x="27786" y="1"/>
                  </a:moveTo>
                  <a:lnTo>
                    <a:pt x="1" y="6947"/>
                  </a:lnTo>
                  <a:lnTo>
                    <a:pt x="1641" y="13701"/>
                  </a:lnTo>
                  <a:lnTo>
                    <a:pt x="29426" y="6754"/>
                  </a:lnTo>
                  <a:lnTo>
                    <a:pt x="27786" y="1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19080" bIns="1908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530" name="Google Shape;2230;p40"/>
            <p:cNvSpPr/>
            <p:nvPr/>
          </p:nvSpPr>
          <p:spPr>
            <a:xfrm>
              <a:off x="4303080" y="1124640"/>
              <a:ext cx="79560" cy="64440"/>
            </a:xfrm>
            <a:custGeom>
              <a:avLst/>
              <a:gdLst>
                <a:gd name="textAreaLeft" fmla="*/ 0 w 79560"/>
                <a:gd name="textAreaRight" fmla="*/ 79920 w 79560"/>
                <a:gd name="textAreaTop" fmla="*/ 0 h 64440"/>
                <a:gd name="textAreaBottom" fmla="*/ 64800 h 64440"/>
              </a:gdLst>
              <a:ahLst/>
              <a:cxnLst/>
              <a:rect l="textAreaLeft" t="textAreaTop" r="textAreaRight" b="textAreaBottom"/>
              <a:pathLst>
                <a:path w="28269" h="22963">
                  <a:moveTo>
                    <a:pt x="3956" y="1"/>
                  </a:moveTo>
                  <a:lnTo>
                    <a:pt x="0" y="5596"/>
                  </a:lnTo>
                  <a:lnTo>
                    <a:pt x="24313" y="22962"/>
                  </a:lnTo>
                  <a:lnTo>
                    <a:pt x="28268" y="17367"/>
                  </a:lnTo>
                  <a:lnTo>
                    <a:pt x="3956" y="1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32400" bIns="3240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531" name="Google Shape;2231;p40"/>
            <p:cNvSpPr/>
            <p:nvPr/>
          </p:nvSpPr>
          <p:spPr>
            <a:xfrm>
              <a:off x="4386960" y="1071000"/>
              <a:ext cx="38520" cy="82800"/>
            </a:xfrm>
            <a:custGeom>
              <a:avLst/>
              <a:gdLst>
                <a:gd name="textAreaLeft" fmla="*/ 0 w 38520"/>
                <a:gd name="textAreaRight" fmla="*/ 38880 w 38520"/>
                <a:gd name="textAreaTop" fmla="*/ 0 h 82800"/>
                <a:gd name="textAreaBottom" fmla="*/ 83160 h 82800"/>
              </a:gdLst>
              <a:ahLst/>
              <a:cxnLst/>
              <a:rect l="textAreaLeft" t="textAreaTop" r="textAreaRight" b="textAreaBottom"/>
              <a:pathLst>
                <a:path w="13797" h="29523">
                  <a:moveTo>
                    <a:pt x="6754" y="0"/>
                  </a:moveTo>
                  <a:lnTo>
                    <a:pt x="1" y="1737"/>
                  </a:lnTo>
                  <a:lnTo>
                    <a:pt x="7140" y="29522"/>
                  </a:lnTo>
                  <a:lnTo>
                    <a:pt x="13797" y="27786"/>
                  </a:lnTo>
                  <a:lnTo>
                    <a:pt x="6754" y="0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41400" bIns="4140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</p:grpSp>
      <p:sp>
        <p:nvSpPr>
          <p:cNvPr id="532" name="Прямоугольник 531"/>
          <p:cNvSpPr/>
          <p:nvPr/>
        </p:nvSpPr>
        <p:spPr>
          <a:xfrm>
            <a:off x="1795320" y="2266741"/>
            <a:ext cx="5552640" cy="352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70000" lnSpcReduction="20000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2800" b="0" u="none" strike="noStrike" dirty="0">
                <a:solidFill>
                  <a:srgbClr val="494949"/>
                </a:solidFill>
                <a:effectLst/>
                <a:uFillTx/>
                <a:latin typeface="Fjalla One"/>
              </a:rPr>
              <a:t>Важность</a:t>
            </a:r>
            <a:r>
              <a:rPr lang="en-US" sz="2800" b="0" u="none" strike="noStrike" dirty="0">
                <a:solidFill>
                  <a:srgbClr val="494949"/>
                </a:solidFill>
                <a:effectLst/>
                <a:uFillTx/>
                <a:latin typeface="Fjalla One"/>
              </a:rPr>
              <a:t> </a:t>
            </a:r>
            <a:r>
              <a:rPr lang="en-US" sz="2800" b="0" u="none" strike="noStrike" dirty="0" err="1">
                <a:solidFill>
                  <a:srgbClr val="494949"/>
                </a:solidFill>
                <a:effectLst/>
                <a:uFillTx/>
                <a:latin typeface="Fjalla One"/>
              </a:rPr>
              <a:t>наставничества</a:t>
            </a:r>
            <a:endParaRPr lang="en-US" sz="28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533" name="Прямоугольник 532"/>
          <p:cNvSpPr/>
          <p:nvPr/>
        </p:nvSpPr>
        <p:spPr>
          <a:xfrm>
            <a:off x="805154" y="2799900"/>
            <a:ext cx="7554572" cy="243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/>
          </a:bodyPr>
          <a:lstStyle/>
          <a:p>
            <a:pPr algn="just" defTabSz="914400">
              <a:lnSpc>
                <a:spcPct val="150000"/>
              </a:lnSpc>
              <a:tabLst>
                <a:tab pos="0" algn="l"/>
              </a:tabLst>
            </a:pP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Наставничество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— </a:t>
            </a: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системный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механизм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передачи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опыта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, </a:t>
            </a: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где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каждый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ru-RU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человек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находит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поддержку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и </a:t>
            </a: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возможности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для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ru-RU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карьерного </a:t>
            </a: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роста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. </a:t>
            </a:r>
            <a:endParaRPr lang="ru-RU" sz="1200" b="0" u="none" strike="noStrike" dirty="0">
              <a:solidFill>
                <a:srgbClr val="494949"/>
              </a:solidFill>
              <a:effectLst/>
              <a:uFillTx/>
              <a:latin typeface="Barlow Semi Condensed"/>
            </a:endParaRPr>
          </a:p>
          <a:p>
            <a:pPr algn="just" defTabSz="914400">
              <a:lnSpc>
                <a:spcPct val="150000"/>
              </a:lnSpc>
              <a:tabLst>
                <a:tab pos="0" algn="l"/>
              </a:tabLst>
            </a:pPr>
            <a:endParaRPr lang="ru-RU" sz="1200" dirty="0">
              <a:solidFill>
                <a:srgbClr val="494949"/>
              </a:solidFill>
              <a:latin typeface="Barlow Semi Condensed"/>
            </a:endParaRPr>
          </a:p>
          <a:p>
            <a:pPr algn="just" defTabSz="914400">
              <a:lnSpc>
                <a:spcPct val="150000"/>
              </a:lnSpc>
              <a:tabLst>
                <a:tab pos="0" algn="l"/>
              </a:tabLst>
            </a:pP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Эффективный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наставник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сочетает</a:t>
            </a:r>
            <a:r>
              <a:rPr lang="ru-RU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в работе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ясность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целей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, </a:t>
            </a: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активное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слушание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и </a:t>
            </a: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конкретные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шаги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к </a:t>
            </a:r>
            <a:r>
              <a:rPr lang="ru-RU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успеху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 </a:t>
            </a:r>
            <a:r>
              <a:rPr lang="en-US" sz="1200" b="0" u="none" strike="noStrike" dirty="0" err="1">
                <a:solidFill>
                  <a:srgbClr val="494949"/>
                </a:solidFill>
                <a:effectLst/>
                <a:uFillTx/>
                <a:latin typeface="Barlow Semi Condensed"/>
              </a:rPr>
              <a:t>наставляемого</a:t>
            </a:r>
            <a:r>
              <a:rPr lang="en-US" sz="1200" b="0" u="none" strike="noStrike" dirty="0">
                <a:solidFill>
                  <a:srgbClr val="494949"/>
                </a:solidFill>
                <a:effectLst/>
                <a:uFillTx/>
                <a:latin typeface="Barlow Semi Condensed"/>
              </a:rPr>
              <a:t>. </a:t>
            </a: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chnology Consulting by Slidesgo">
  <a:themeElements>
    <a:clrScheme name="Simple Light">
      <a:dk1>
        <a:srgbClr val="3D3D3D"/>
      </a:dk1>
      <a:lt1>
        <a:srgbClr val="FFFFFF"/>
      </a:lt1>
      <a:dk2>
        <a:srgbClr val="494949"/>
      </a:dk2>
      <a:lt2>
        <a:srgbClr val="EEEEEE"/>
      </a:lt2>
      <a:accent1>
        <a:srgbClr val="77C6FC"/>
      </a:accent1>
      <a:accent2>
        <a:srgbClr val="BBE3FE"/>
      </a:accent2>
      <a:accent3>
        <a:srgbClr val="D6EEFE"/>
      </a:accent3>
      <a:accent4>
        <a:srgbClr val="BEBEBE"/>
      </a:accent4>
      <a:accent5>
        <a:srgbClr val="477797"/>
      </a:accent5>
      <a:accent6>
        <a:srgbClr val="9E9E9E"/>
      </a:accent6>
      <a:hlink>
        <a:srgbClr val="77C6FC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chnology Consulting by Slidesgo">
  <a:themeElements>
    <a:clrScheme name="Simple Light">
      <a:dk1>
        <a:srgbClr val="3D3D3D"/>
      </a:dk1>
      <a:lt1>
        <a:srgbClr val="FFFFFF"/>
      </a:lt1>
      <a:dk2>
        <a:srgbClr val="494949"/>
      </a:dk2>
      <a:lt2>
        <a:srgbClr val="EEEEEE"/>
      </a:lt2>
      <a:accent1>
        <a:srgbClr val="77C6FC"/>
      </a:accent1>
      <a:accent2>
        <a:srgbClr val="BBE3FE"/>
      </a:accent2>
      <a:accent3>
        <a:srgbClr val="D6EEFE"/>
      </a:accent3>
      <a:accent4>
        <a:srgbClr val="BEBEBE"/>
      </a:accent4>
      <a:accent5>
        <a:srgbClr val="477797"/>
      </a:accent5>
      <a:accent6>
        <a:srgbClr val="9E9E9E"/>
      </a:accent6>
      <a:hlink>
        <a:srgbClr val="77C6FC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chnology Consulting by Slidesgo">
  <a:themeElements>
    <a:clrScheme name="Simple Light">
      <a:dk1>
        <a:srgbClr val="3D3D3D"/>
      </a:dk1>
      <a:lt1>
        <a:srgbClr val="FFFFFF"/>
      </a:lt1>
      <a:dk2>
        <a:srgbClr val="494949"/>
      </a:dk2>
      <a:lt2>
        <a:srgbClr val="EEEEEE"/>
      </a:lt2>
      <a:accent1>
        <a:srgbClr val="77C6FC"/>
      </a:accent1>
      <a:accent2>
        <a:srgbClr val="BBE3FE"/>
      </a:accent2>
      <a:accent3>
        <a:srgbClr val="D6EEFE"/>
      </a:accent3>
      <a:accent4>
        <a:srgbClr val="BEBEBE"/>
      </a:accent4>
      <a:accent5>
        <a:srgbClr val="477797"/>
      </a:accent5>
      <a:accent6>
        <a:srgbClr val="9E9E9E"/>
      </a:accent6>
      <a:hlink>
        <a:srgbClr val="77C6FC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</TotalTime>
  <Words>325</Words>
  <Application>Microsoft Office PowerPoint</Application>
  <PresentationFormat>Экран (16:9)</PresentationFormat>
  <Paragraphs>43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7</vt:i4>
      </vt:variant>
    </vt:vector>
  </HeadingPairs>
  <TitlesOfParts>
    <vt:vector size="18" baseType="lpstr">
      <vt:lpstr>Arial</vt:lpstr>
      <vt:lpstr>Barlow Semi Condensed</vt:lpstr>
      <vt:lpstr>Barlow Semi Condensed Medium</vt:lpstr>
      <vt:lpstr>Fjalla One</vt:lpstr>
      <vt:lpstr>OpenSymbol</vt:lpstr>
      <vt:lpstr>Segoe UI Symbol</vt:lpstr>
      <vt:lpstr>Symbol</vt:lpstr>
      <vt:lpstr>Wingdings</vt:lpstr>
      <vt:lpstr>Technology Consulting by Slidesgo</vt:lpstr>
      <vt:lpstr>Technology Consulting by Slidesgo</vt:lpstr>
      <vt:lpstr>Technology Consulting by Slidesgo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Alexey Ivanov</cp:lastModifiedBy>
  <cp:revision>1</cp:revision>
  <dcterms:modified xsi:type="dcterms:W3CDTF">2026-07-18T07:26:56Z</dcterms:modified>
</cp:coreProperties>
</file>

<file path=docProps/core0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2026-07-17T21:14:02Z</dcterms:created>
  <dc:creator>Slidesgo AI</dc:creator>
  <dc:description/>
  <dc:language>en-US</dc:language>
  <cp:lastModifiedBy>Unknown Creator</cp:lastModifiedBy>
  <dcterms:modified xsi:type="dcterms:W3CDTF">2026-07-17T21:14:02Z</dcterms:modified>
  <cp:revision>0</cp:revision>
  <dc:subject/>
  <dc:title>Untitled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lides">
    <vt:r8>9</vt:r8>
  </property>
  <property fmtid="{D5CDD505-2E9C-101B-9397-08002B2CF9AE}" pid="3" name="SlidesgoGeneratedBy">
    <vt:lpwstr>slidesgo-ai</vt:lpwstr>
  </property>
  <property fmtid="{D5CDD505-2E9C-101B-9397-08002B2CF9AE}" pid="4" name="SlidesgoPresentationUuid">
    <vt:lpwstr>a2488074-8dd7-47fa-8ed7-9a7e1539b758</vt:lpwstr>
  </property>
</Properties>
</file>