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56" r:id="rId5"/>
    <p:sldId id="3861" r:id="rId6"/>
    <p:sldId id="3852" r:id="rId7"/>
    <p:sldId id="261" r:id="rId8"/>
    <p:sldId id="3854" r:id="rId9"/>
    <p:sldId id="265" r:id="rId10"/>
    <p:sldId id="3857" r:id="rId11"/>
    <p:sldId id="3858" r:id="rId12"/>
    <p:sldId id="3859" r:id="rId13"/>
    <p:sldId id="3865" r:id="rId14"/>
    <p:sldId id="3866" r:id="rId15"/>
    <p:sldId id="3844" r:id="rId16"/>
    <p:sldId id="3846" r:id="rId17"/>
    <p:sldId id="3848" r:id="rId18"/>
    <p:sldId id="3860" r:id="rId19"/>
    <p:sldId id="3863" r:id="rId20"/>
    <p:sldId id="3862" r:id="rId21"/>
    <p:sldId id="3853" r:id="rId22"/>
    <p:sldId id="3864" r:id="rId2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94" autoAdjust="0"/>
  </p:normalViewPr>
  <p:slideViewPr>
    <p:cSldViewPr snapToGrid="0">
      <p:cViewPr varScale="1">
        <p:scale>
          <a:sx n="59" d="100"/>
          <a:sy n="59" d="100"/>
        </p:scale>
        <p:origin x="36" y="972"/>
      </p:cViewPr>
      <p:guideLst/>
    </p:cSldViewPr>
  </p:slideViewPr>
  <p:outlineViewPr>
    <p:cViewPr>
      <p:scale>
        <a:sx n="33" d="100"/>
        <a:sy n="33" d="100"/>
      </p:scale>
      <p:origin x="0" y="-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882" y="14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38100" cap="flat" cmpd="dbl" algn="ctr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cat>
            <c:strRef>
              <c:f>Лист2!$B$5:$B$19</c:f>
              <c:strCache>
                <c:ptCount val="15"/>
                <c:pt idx="0">
                  <c:v>1 января – 8 января</c:v>
                </c:pt>
                <c:pt idx="1">
                  <c:v>9 января – 31 января</c:v>
                </c:pt>
                <c:pt idx="2">
                  <c:v>1 февраля – 28 февраля</c:v>
                </c:pt>
                <c:pt idx="3">
                  <c:v>1 марта – 23 марта</c:v>
                </c:pt>
                <c:pt idx="4">
                  <c:v>24 марта – 2 апреля</c:v>
                </c:pt>
                <c:pt idx="5">
                  <c:v>3 апреля – 27 апреля</c:v>
                </c:pt>
                <c:pt idx="6">
                  <c:v>28 апреля – 11 мая</c:v>
                </c:pt>
                <c:pt idx="7">
                  <c:v>12 мая – 8 июня</c:v>
                </c:pt>
                <c:pt idx="8">
                  <c:v>9 июня – 12 июня</c:v>
                </c:pt>
                <c:pt idx="9">
                  <c:v>13 июня – 31 августа</c:v>
                </c:pt>
                <c:pt idx="10">
                  <c:v>1 сентября – 17 сентября</c:v>
                </c:pt>
                <c:pt idx="11">
                  <c:v>18 сентября – 31 октября</c:v>
                </c:pt>
                <c:pt idx="12">
                  <c:v>1 ноября – 15 декабря</c:v>
                </c:pt>
                <c:pt idx="13">
                  <c:v>16 декабря – 25 декабря</c:v>
                </c:pt>
                <c:pt idx="14">
                  <c:v>26 декабря – 31 декабря</c:v>
                </c:pt>
              </c:strCache>
            </c:strRef>
          </c:cat>
          <c:val>
            <c:numRef>
              <c:f>Лист2!$C$5:$C$19</c:f>
              <c:numCache>
                <c:formatCode>General</c:formatCode>
                <c:ptCount val="15"/>
                <c:pt idx="0">
                  <c:v>0.89</c:v>
                </c:pt>
                <c:pt idx="1">
                  <c:v>0.8</c:v>
                </c:pt>
                <c:pt idx="2">
                  <c:v>0.85</c:v>
                </c:pt>
                <c:pt idx="3">
                  <c:v>0.9</c:v>
                </c:pt>
                <c:pt idx="4">
                  <c:v>1.04</c:v>
                </c:pt>
                <c:pt idx="5">
                  <c:v>0.94</c:v>
                </c:pt>
                <c:pt idx="6">
                  <c:v>1.1499999999999999</c:v>
                </c:pt>
                <c:pt idx="7">
                  <c:v>1.1100000000000001</c:v>
                </c:pt>
                <c:pt idx="8">
                  <c:v>1.1499999999999999</c:v>
                </c:pt>
                <c:pt idx="9">
                  <c:v>1.2</c:v>
                </c:pt>
                <c:pt idx="10">
                  <c:v>1.1499999999999999</c:v>
                </c:pt>
                <c:pt idx="11">
                  <c:v>0.9</c:v>
                </c:pt>
                <c:pt idx="12">
                  <c:v>0.87</c:v>
                </c:pt>
                <c:pt idx="13">
                  <c:v>0.9</c:v>
                </c:pt>
                <c:pt idx="1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8C6-45CC-88A4-15938206F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5731375"/>
        <c:axId val="758574367"/>
      </c:lineChart>
      <c:catAx>
        <c:axId val="6057313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8574367"/>
        <c:crosses val="autoZero"/>
        <c:auto val="1"/>
        <c:lblAlgn val="ctr"/>
        <c:lblOffset val="100"/>
        <c:noMultiLvlLbl val="0"/>
      </c:catAx>
      <c:valAx>
        <c:axId val="758574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5731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79FAC-6CD2-4E70-B952-8D270F738B4D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5FC3AD-8945-4165-8E56-40C9808C7B6D}">
      <dgm:prSet phldrT="[Текст]" custT="1"/>
      <dgm:spPr/>
      <dgm:t>
        <a:bodyPr/>
        <a:lstStyle/>
        <a:p>
          <a:r>
            <a:rPr lang="ru-RU" sz="2400" b="1" dirty="0">
              <a:latin typeface="Arial Black" panose="020B0A04020102020204" pitchFamily="34" charset="0"/>
            </a:rPr>
            <a:t>ГДЕ?</a:t>
          </a:r>
        </a:p>
      </dgm:t>
    </dgm:pt>
    <dgm:pt modelId="{1274566A-A4ED-42EF-8D01-E85906FBD883}" type="parTrans" cxnId="{C58E868B-689B-4A49-9E62-DBC957CBA761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98D253C3-34B4-4A97-80A1-46399E9E885F}" type="sibTrans" cxnId="{C58E868B-689B-4A49-9E62-DBC957CBA761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B437420B-3972-4098-8637-180D7ACF0297}">
      <dgm:prSet phldrT="[Текст]" custT="1"/>
      <dgm:spPr/>
      <dgm:t>
        <a:bodyPr/>
        <a:lstStyle/>
        <a:p>
          <a:r>
            <a:rPr lang="ru-RU" sz="1200" b="1" dirty="0">
              <a:latin typeface="Arial Black" panose="020B0A04020102020204" pitchFamily="34" charset="0"/>
            </a:rPr>
            <a:t>ДЛЯ </a:t>
          </a:r>
          <a:r>
            <a:rPr lang="ru-RU" sz="2400" b="1" dirty="0">
              <a:latin typeface="Arial Black" panose="020B0A04020102020204" pitchFamily="34" charset="0"/>
            </a:rPr>
            <a:t>КОГО</a:t>
          </a:r>
          <a:r>
            <a:rPr lang="ru-RU" sz="1200" b="1" dirty="0">
              <a:latin typeface="Arial Black" panose="020B0A04020102020204" pitchFamily="34" charset="0"/>
            </a:rPr>
            <a:t>?</a:t>
          </a:r>
        </a:p>
      </dgm:t>
    </dgm:pt>
    <dgm:pt modelId="{FAB664FB-902F-4BFB-AADC-8A1BC6ACE3B1}" type="parTrans" cxnId="{38DEA74F-E7EC-4B80-9D6C-CE902334C19B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1017E652-9D3B-4D45-B517-0CE799C0AAA7}" type="sibTrans" cxnId="{38DEA74F-E7EC-4B80-9D6C-CE902334C19B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4AC16864-CBE7-454B-AB8A-E0A1C279A7F2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ДЛЯ ЛЮБОГО  УЧЕНИКА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ДЛЯ ЛЮБОГО УЧИТЕЛЯ</a:t>
          </a:r>
        </a:p>
      </dgm:t>
    </dgm:pt>
    <dgm:pt modelId="{24872295-66AA-462D-8396-6DA888B01A42}" type="parTrans" cxnId="{FC8A1A88-805B-43D3-B1AB-39AA33ABF61B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197F02E6-AD76-4FCF-91E0-9C88B4DDF649}" type="sibTrans" cxnId="{FC8A1A88-805B-43D3-B1AB-39AA33ABF61B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7CECDFC1-DB0F-4B24-B8AB-D9B8D2D7D141}">
      <dgm:prSet phldrT="[Текст]"/>
      <dgm:spPr/>
      <dgm:t>
        <a:bodyPr/>
        <a:lstStyle/>
        <a:p>
          <a:r>
            <a:rPr lang="ru-RU" b="1" dirty="0">
              <a:latin typeface="Arial Black" panose="020B0A04020102020204" pitchFamily="34" charset="0"/>
            </a:rPr>
            <a:t>РЕЗУЛЬТАТИВНОСТЬ И ОБОСНОВАННОСТЬ</a:t>
          </a:r>
        </a:p>
      </dgm:t>
    </dgm:pt>
    <dgm:pt modelId="{B601BBDF-6720-4418-B2B7-C96A8C524F53}" type="parTrans" cxnId="{5418A32D-CBD3-464B-8DFA-9F1762185F9A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0F533766-D3A2-4676-9FE6-8C03044C952D}" type="sibTrans" cxnId="{5418A32D-CBD3-464B-8DFA-9F1762185F9A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86316C41-8744-4EE2-9348-16CEF19BD712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МАТЕМАТИКА 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ИСТОРИЯ 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БИОЛОГИЯ 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ГЕОГРАФИЯ 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ЛИТЕРАТУРА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РУССКИЙ ЯЗЫК</a:t>
          </a:r>
        </a:p>
        <a:p>
          <a:endParaRPr lang="ru-RU" b="1" dirty="0">
            <a:solidFill>
              <a:srgbClr val="0070C0"/>
            </a:solidFill>
            <a:latin typeface="Arial Black" panose="020B0A04020102020204" pitchFamily="34" charset="0"/>
          </a:endParaRPr>
        </a:p>
      </dgm:t>
    </dgm:pt>
    <dgm:pt modelId="{5A57F842-B9D0-447A-8498-9BE4CCF845CF}" type="sibTrans" cxnId="{28725268-8EE6-45A4-BC9C-1C12DD6D2E45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E203CCB8-9B26-49D1-A206-E283B673E33A}" type="parTrans" cxnId="{28725268-8EE6-45A4-BC9C-1C12DD6D2E45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01E9AF8C-1813-4F4D-A3C1-47878F95D4A1}">
      <dgm:prSet phldrT="[Текст]"/>
      <dgm:spPr/>
      <dgm:t>
        <a:bodyPr/>
        <a:lstStyle/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НАГЛЯДНОСТЬ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ПРОСТОТА ВОСПРИЯТИЯ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ВЫЯВЛЕНИЕ ЗАКОНРМЕРНСИЕЙ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СРАВНЕНИЕ ДАННЫХ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ИНФОРМАТИВНОСТЬ</a:t>
          </a:r>
        </a:p>
        <a:p>
          <a:r>
            <a:rPr lang="ru-RU" b="1" dirty="0">
              <a:solidFill>
                <a:srgbClr val="0070C0"/>
              </a:solidFill>
              <a:latin typeface="Arial Black" panose="020B0A04020102020204" pitchFamily="34" charset="0"/>
            </a:rPr>
            <a:t>ШИРОКАЯ ПРИМЕНИМОСТЬ</a:t>
          </a:r>
        </a:p>
      </dgm:t>
    </dgm:pt>
    <dgm:pt modelId="{062F384B-A257-47AB-B83B-1E00CDCBD6EB}" type="parTrans" cxnId="{71A87325-2FDF-4BFE-A3BA-050D27A4A5A4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AFC22914-A23D-4EEF-8A9B-DC24721E4C60}" type="sibTrans" cxnId="{71A87325-2FDF-4BFE-A3BA-050D27A4A5A4}">
      <dgm:prSet/>
      <dgm:spPr/>
      <dgm:t>
        <a:bodyPr/>
        <a:lstStyle/>
        <a:p>
          <a:endParaRPr lang="ru-RU" b="1">
            <a:latin typeface="Arial Black" panose="020B0A04020102020204" pitchFamily="34" charset="0"/>
          </a:endParaRPr>
        </a:p>
      </dgm:t>
    </dgm:pt>
    <dgm:pt modelId="{071D6177-699B-4243-90B7-E4207601D0F2}" type="pres">
      <dgm:prSet presAssocID="{6CD79FAC-6CD2-4E70-B952-8D270F738B4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7F014FE-3C2D-48A9-9421-3FCE337174B7}" type="pres">
      <dgm:prSet presAssocID="{655FC3AD-8945-4165-8E56-40C9808C7B6D}" presName="root" presStyleCnt="0"/>
      <dgm:spPr/>
    </dgm:pt>
    <dgm:pt modelId="{E5553917-A5FE-4F34-9EC7-5AE2E0AC89A2}" type="pres">
      <dgm:prSet presAssocID="{655FC3AD-8945-4165-8E56-40C9808C7B6D}" presName="rootComposite" presStyleCnt="0"/>
      <dgm:spPr/>
    </dgm:pt>
    <dgm:pt modelId="{3EAFAACE-E1FB-4B40-981B-881D733A474F}" type="pres">
      <dgm:prSet presAssocID="{655FC3AD-8945-4165-8E56-40C9808C7B6D}" presName="rootText" presStyleLbl="node1" presStyleIdx="0" presStyleCnt="3"/>
      <dgm:spPr/>
    </dgm:pt>
    <dgm:pt modelId="{27739F7B-7174-4CE5-B580-09424E7BFDF5}" type="pres">
      <dgm:prSet presAssocID="{655FC3AD-8945-4165-8E56-40C9808C7B6D}" presName="rootConnector" presStyleLbl="node1" presStyleIdx="0" presStyleCnt="3"/>
      <dgm:spPr/>
    </dgm:pt>
    <dgm:pt modelId="{03778339-3BE3-4A19-BDE3-01CB66A19A52}" type="pres">
      <dgm:prSet presAssocID="{655FC3AD-8945-4165-8E56-40C9808C7B6D}" presName="childShape" presStyleCnt="0"/>
      <dgm:spPr/>
    </dgm:pt>
    <dgm:pt modelId="{0D1C102C-BC5F-4BCC-BA38-30514CB88633}" type="pres">
      <dgm:prSet presAssocID="{E203CCB8-9B26-49D1-A206-E283B673E33A}" presName="Name13" presStyleLbl="parChTrans1D2" presStyleIdx="0" presStyleCnt="3"/>
      <dgm:spPr/>
    </dgm:pt>
    <dgm:pt modelId="{B529867D-73C4-4502-97B3-707415F40F87}" type="pres">
      <dgm:prSet presAssocID="{86316C41-8744-4EE2-9348-16CEF19BD712}" presName="childText" presStyleLbl="bgAcc1" presStyleIdx="0" presStyleCnt="3" custScaleX="147579" custScaleY="279155">
        <dgm:presLayoutVars>
          <dgm:bulletEnabled val="1"/>
        </dgm:presLayoutVars>
      </dgm:prSet>
      <dgm:spPr/>
    </dgm:pt>
    <dgm:pt modelId="{E559C64E-E7D7-4A5A-817B-0F60B3C490E1}" type="pres">
      <dgm:prSet presAssocID="{B437420B-3972-4098-8637-180D7ACF0297}" presName="root" presStyleCnt="0"/>
      <dgm:spPr/>
    </dgm:pt>
    <dgm:pt modelId="{09F39BE5-2533-4E15-AA2A-10D7CADC6C41}" type="pres">
      <dgm:prSet presAssocID="{B437420B-3972-4098-8637-180D7ACF0297}" presName="rootComposite" presStyleCnt="0"/>
      <dgm:spPr/>
    </dgm:pt>
    <dgm:pt modelId="{70085F86-C3E2-4641-B949-9605F0A4B01D}" type="pres">
      <dgm:prSet presAssocID="{B437420B-3972-4098-8637-180D7ACF0297}" presName="rootText" presStyleLbl="node1" presStyleIdx="1" presStyleCnt="3"/>
      <dgm:spPr/>
    </dgm:pt>
    <dgm:pt modelId="{E58BD0EE-E31F-40A8-8054-056A3E4EF05E}" type="pres">
      <dgm:prSet presAssocID="{B437420B-3972-4098-8637-180D7ACF0297}" presName="rootConnector" presStyleLbl="node1" presStyleIdx="1" presStyleCnt="3"/>
      <dgm:spPr/>
    </dgm:pt>
    <dgm:pt modelId="{84DFCE5D-DF80-4F5C-B0E3-8CBC8F28914B}" type="pres">
      <dgm:prSet presAssocID="{B437420B-3972-4098-8637-180D7ACF0297}" presName="childShape" presStyleCnt="0"/>
      <dgm:spPr/>
    </dgm:pt>
    <dgm:pt modelId="{CACD6C2E-7DF3-4935-927D-9027EA6E096E}" type="pres">
      <dgm:prSet presAssocID="{24872295-66AA-462D-8396-6DA888B01A42}" presName="Name13" presStyleLbl="parChTrans1D2" presStyleIdx="1" presStyleCnt="3"/>
      <dgm:spPr/>
    </dgm:pt>
    <dgm:pt modelId="{E4C7C692-F4E1-4956-9176-773529A8CB5D}" type="pres">
      <dgm:prSet presAssocID="{4AC16864-CBE7-454B-AB8A-E0A1C279A7F2}" presName="childText" presStyleLbl="bgAcc1" presStyleIdx="1" presStyleCnt="3" custScaleX="137830" custScaleY="277040">
        <dgm:presLayoutVars>
          <dgm:bulletEnabled val="1"/>
        </dgm:presLayoutVars>
      </dgm:prSet>
      <dgm:spPr/>
    </dgm:pt>
    <dgm:pt modelId="{CC167BAF-81E8-4433-A11F-9B171FAFD3F2}" type="pres">
      <dgm:prSet presAssocID="{7CECDFC1-DB0F-4B24-B8AB-D9B8D2D7D141}" presName="root" presStyleCnt="0"/>
      <dgm:spPr/>
    </dgm:pt>
    <dgm:pt modelId="{C109566F-7983-4D86-8F3A-F8A25D950778}" type="pres">
      <dgm:prSet presAssocID="{7CECDFC1-DB0F-4B24-B8AB-D9B8D2D7D141}" presName="rootComposite" presStyleCnt="0"/>
      <dgm:spPr/>
    </dgm:pt>
    <dgm:pt modelId="{8D4BF558-80FB-49F2-86EA-52E4CAEC11CB}" type="pres">
      <dgm:prSet presAssocID="{7CECDFC1-DB0F-4B24-B8AB-D9B8D2D7D141}" presName="rootText" presStyleLbl="node1" presStyleIdx="2" presStyleCnt="3" custScaleX="161523" custScaleY="102557"/>
      <dgm:spPr/>
    </dgm:pt>
    <dgm:pt modelId="{0FF6D8EA-E35E-42E4-B684-6F224C2FA260}" type="pres">
      <dgm:prSet presAssocID="{7CECDFC1-DB0F-4B24-B8AB-D9B8D2D7D141}" presName="rootConnector" presStyleLbl="node1" presStyleIdx="2" presStyleCnt="3"/>
      <dgm:spPr/>
    </dgm:pt>
    <dgm:pt modelId="{4582DF28-7AEA-4A2B-8530-26C04B886EF4}" type="pres">
      <dgm:prSet presAssocID="{7CECDFC1-DB0F-4B24-B8AB-D9B8D2D7D141}" presName="childShape" presStyleCnt="0"/>
      <dgm:spPr/>
    </dgm:pt>
    <dgm:pt modelId="{EE6E980D-ED86-4B14-9F51-27BB72C1B022}" type="pres">
      <dgm:prSet presAssocID="{062F384B-A257-47AB-B83B-1E00CDCBD6EB}" presName="Name13" presStyleLbl="parChTrans1D2" presStyleIdx="2" presStyleCnt="3"/>
      <dgm:spPr/>
    </dgm:pt>
    <dgm:pt modelId="{723DD129-1010-446B-9846-DCD3252A1198}" type="pres">
      <dgm:prSet presAssocID="{01E9AF8C-1813-4F4D-A3C1-47878F95D4A1}" presName="childText" presStyleLbl="bgAcc1" presStyleIdx="2" presStyleCnt="3" custScaleX="135913" custScaleY="278561">
        <dgm:presLayoutVars>
          <dgm:bulletEnabled val="1"/>
        </dgm:presLayoutVars>
      </dgm:prSet>
      <dgm:spPr/>
    </dgm:pt>
  </dgm:ptLst>
  <dgm:cxnLst>
    <dgm:cxn modelId="{A8ABEB05-FB46-4A36-960E-0F54DE3C794C}" type="presOf" srcId="{7CECDFC1-DB0F-4B24-B8AB-D9B8D2D7D141}" destId="{8D4BF558-80FB-49F2-86EA-52E4CAEC11CB}" srcOrd="0" destOrd="0" presId="urn:microsoft.com/office/officeart/2005/8/layout/hierarchy3"/>
    <dgm:cxn modelId="{89AED415-B7A7-475E-845A-EEDB56749304}" type="presOf" srcId="{E203CCB8-9B26-49D1-A206-E283B673E33A}" destId="{0D1C102C-BC5F-4BCC-BA38-30514CB88633}" srcOrd="0" destOrd="0" presId="urn:microsoft.com/office/officeart/2005/8/layout/hierarchy3"/>
    <dgm:cxn modelId="{57F5F215-C61C-4261-A222-FA8376439D7F}" type="presOf" srcId="{7CECDFC1-DB0F-4B24-B8AB-D9B8D2D7D141}" destId="{0FF6D8EA-E35E-42E4-B684-6F224C2FA260}" srcOrd="1" destOrd="0" presId="urn:microsoft.com/office/officeart/2005/8/layout/hierarchy3"/>
    <dgm:cxn modelId="{71A87325-2FDF-4BFE-A3BA-050D27A4A5A4}" srcId="{7CECDFC1-DB0F-4B24-B8AB-D9B8D2D7D141}" destId="{01E9AF8C-1813-4F4D-A3C1-47878F95D4A1}" srcOrd="0" destOrd="0" parTransId="{062F384B-A257-47AB-B83B-1E00CDCBD6EB}" sibTransId="{AFC22914-A23D-4EEF-8A9B-DC24721E4C60}"/>
    <dgm:cxn modelId="{5418A32D-CBD3-464B-8DFA-9F1762185F9A}" srcId="{6CD79FAC-6CD2-4E70-B952-8D270F738B4D}" destId="{7CECDFC1-DB0F-4B24-B8AB-D9B8D2D7D141}" srcOrd="2" destOrd="0" parTransId="{B601BBDF-6720-4418-B2B7-C96A8C524F53}" sibTransId="{0F533766-D3A2-4676-9FE6-8C03044C952D}"/>
    <dgm:cxn modelId="{FEADED5B-562D-489B-9278-F6D05389133F}" type="presOf" srcId="{B437420B-3972-4098-8637-180D7ACF0297}" destId="{70085F86-C3E2-4641-B949-9605F0A4B01D}" srcOrd="0" destOrd="0" presId="urn:microsoft.com/office/officeart/2005/8/layout/hierarchy3"/>
    <dgm:cxn modelId="{28725268-8EE6-45A4-BC9C-1C12DD6D2E45}" srcId="{655FC3AD-8945-4165-8E56-40C9808C7B6D}" destId="{86316C41-8744-4EE2-9348-16CEF19BD712}" srcOrd="0" destOrd="0" parTransId="{E203CCB8-9B26-49D1-A206-E283B673E33A}" sibTransId="{5A57F842-B9D0-447A-8498-9BE4CCF845CF}"/>
    <dgm:cxn modelId="{3F81B16C-3902-4B36-9275-A4A3B156D00A}" type="presOf" srcId="{24872295-66AA-462D-8396-6DA888B01A42}" destId="{CACD6C2E-7DF3-4935-927D-9027EA6E096E}" srcOrd="0" destOrd="0" presId="urn:microsoft.com/office/officeart/2005/8/layout/hierarchy3"/>
    <dgm:cxn modelId="{2499DF4E-A1EB-4830-8588-6A9EC47C1544}" type="presOf" srcId="{062F384B-A257-47AB-B83B-1E00CDCBD6EB}" destId="{EE6E980D-ED86-4B14-9F51-27BB72C1B022}" srcOrd="0" destOrd="0" presId="urn:microsoft.com/office/officeart/2005/8/layout/hierarchy3"/>
    <dgm:cxn modelId="{38DEA74F-E7EC-4B80-9D6C-CE902334C19B}" srcId="{6CD79FAC-6CD2-4E70-B952-8D270F738B4D}" destId="{B437420B-3972-4098-8637-180D7ACF0297}" srcOrd="1" destOrd="0" parTransId="{FAB664FB-902F-4BFB-AADC-8A1BC6ACE3B1}" sibTransId="{1017E652-9D3B-4D45-B517-0CE799C0AAA7}"/>
    <dgm:cxn modelId="{FC8A1A88-805B-43D3-B1AB-39AA33ABF61B}" srcId="{B437420B-3972-4098-8637-180D7ACF0297}" destId="{4AC16864-CBE7-454B-AB8A-E0A1C279A7F2}" srcOrd="0" destOrd="0" parTransId="{24872295-66AA-462D-8396-6DA888B01A42}" sibTransId="{197F02E6-AD76-4FCF-91E0-9C88B4DDF649}"/>
    <dgm:cxn modelId="{C58E868B-689B-4A49-9E62-DBC957CBA761}" srcId="{6CD79FAC-6CD2-4E70-B952-8D270F738B4D}" destId="{655FC3AD-8945-4165-8E56-40C9808C7B6D}" srcOrd="0" destOrd="0" parTransId="{1274566A-A4ED-42EF-8D01-E85906FBD883}" sibTransId="{98D253C3-34B4-4A97-80A1-46399E9E885F}"/>
    <dgm:cxn modelId="{6D8A6B97-B731-461F-9F63-D12EA34D1FAC}" type="presOf" srcId="{655FC3AD-8945-4165-8E56-40C9808C7B6D}" destId="{3EAFAACE-E1FB-4B40-981B-881D733A474F}" srcOrd="0" destOrd="0" presId="urn:microsoft.com/office/officeart/2005/8/layout/hierarchy3"/>
    <dgm:cxn modelId="{7FF022A7-06E6-4151-85D3-1C88A136D3D6}" type="presOf" srcId="{4AC16864-CBE7-454B-AB8A-E0A1C279A7F2}" destId="{E4C7C692-F4E1-4956-9176-773529A8CB5D}" srcOrd="0" destOrd="0" presId="urn:microsoft.com/office/officeart/2005/8/layout/hierarchy3"/>
    <dgm:cxn modelId="{3D4CD9B0-9CF6-44E3-9641-33079BBD59D1}" type="presOf" srcId="{6CD79FAC-6CD2-4E70-B952-8D270F738B4D}" destId="{071D6177-699B-4243-90B7-E4207601D0F2}" srcOrd="0" destOrd="0" presId="urn:microsoft.com/office/officeart/2005/8/layout/hierarchy3"/>
    <dgm:cxn modelId="{7FF7CCC5-6949-40A4-830A-BE95131F48CC}" type="presOf" srcId="{655FC3AD-8945-4165-8E56-40C9808C7B6D}" destId="{27739F7B-7174-4CE5-B580-09424E7BFDF5}" srcOrd="1" destOrd="0" presId="urn:microsoft.com/office/officeart/2005/8/layout/hierarchy3"/>
    <dgm:cxn modelId="{A45036D9-0295-47FC-BEA9-7C8CF885D85F}" type="presOf" srcId="{86316C41-8744-4EE2-9348-16CEF19BD712}" destId="{B529867D-73C4-4502-97B3-707415F40F87}" srcOrd="0" destOrd="0" presId="urn:microsoft.com/office/officeart/2005/8/layout/hierarchy3"/>
    <dgm:cxn modelId="{834113EA-BFC4-4596-A59D-3D7741F6502F}" type="presOf" srcId="{01E9AF8C-1813-4F4D-A3C1-47878F95D4A1}" destId="{723DD129-1010-446B-9846-DCD3252A1198}" srcOrd="0" destOrd="0" presId="urn:microsoft.com/office/officeart/2005/8/layout/hierarchy3"/>
    <dgm:cxn modelId="{2A7681F7-70F3-475A-861D-FC7A7DA3F36F}" type="presOf" srcId="{B437420B-3972-4098-8637-180D7ACF0297}" destId="{E58BD0EE-E31F-40A8-8054-056A3E4EF05E}" srcOrd="1" destOrd="0" presId="urn:microsoft.com/office/officeart/2005/8/layout/hierarchy3"/>
    <dgm:cxn modelId="{9FA6F653-B992-4019-9411-ABEF50C6F168}" type="presParOf" srcId="{071D6177-699B-4243-90B7-E4207601D0F2}" destId="{F7F014FE-3C2D-48A9-9421-3FCE337174B7}" srcOrd="0" destOrd="0" presId="urn:microsoft.com/office/officeart/2005/8/layout/hierarchy3"/>
    <dgm:cxn modelId="{87AC4FD9-DC0D-4D68-B94C-BF06704BD155}" type="presParOf" srcId="{F7F014FE-3C2D-48A9-9421-3FCE337174B7}" destId="{E5553917-A5FE-4F34-9EC7-5AE2E0AC89A2}" srcOrd="0" destOrd="0" presId="urn:microsoft.com/office/officeart/2005/8/layout/hierarchy3"/>
    <dgm:cxn modelId="{5BC21FFC-39B2-40B2-B05F-5E1C3125B30A}" type="presParOf" srcId="{E5553917-A5FE-4F34-9EC7-5AE2E0AC89A2}" destId="{3EAFAACE-E1FB-4B40-981B-881D733A474F}" srcOrd="0" destOrd="0" presId="urn:microsoft.com/office/officeart/2005/8/layout/hierarchy3"/>
    <dgm:cxn modelId="{351A77F4-CE37-4AB1-B399-2B42EED27D81}" type="presParOf" srcId="{E5553917-A5FE-4F34-9EC7-5AE2E0AC89A2}" destId="{27739F7B-7174-4CE5-B580-09424E7BFDF5}" srcOrd="1" destOrd="0" presId="urn:microsoft.com/office/officeart/2005/8/layout/hierarchy3"/>
    <dgm:cxn modelId="{55BFE170-0F8F-4294-A7A4-2CE27EF574C5}" type="presParOf" srcId="{F7F014FE-3C2D-48A9-9421-3FCE337174B7}" destId="{03778339-3BE3-4A19-BDE3-01CB66A19A52}" srcOrd="1" destOrd="0" presId="urn:microsoft.com/office/officeart/2005/8/layout/hierarchy3"/>
    <dgm:cxn modelId="{E8E93A3E-233F-40AE-BBA1-35C6B3BAE30B}" type="presParOf" srcId="{03778339-3BE3-4A19-BDE3-01CB66A19A52}" destId="{0D1C102C-BC5F-4BCC-BA38-30514CB88633}" srcOrd="0" destOrd="0" presId="urn:microsoft.com/office/officeart/2005/8/layout/hierarchy3"/>
    <dgm:cxn modelId="{B3131974-EEC3-4D1C-9832-F12DAF33594D}" type="presParOf" srcId="{03778339-3BE3-4A19-BDE3-01CB66A19A52}" destId="{B529867D-73C4-4502-97B3-707415F40F87}" srcOrd="1" destOrd="0" presId="urn:microsoft.com/office/officeart/2005/8/layout/hierarchy3"/>
    <dgm:cxn modelId="{B4224C6F-240E-4E7A-84DA-4597B3692014}" type="presParOf" srcId="{071D6177-699B-4243-90B7-E4207601D0F2}" destId="{E559C64E-E7D7-4A5A-817B-0F60B3C490E1}" srcOrd="1" destOrd="0" presId="urn:microsoft.com/office/officeart/2005/8/layout/hierarchy3"/>
    <dgm:cxn modelId="{23EAAD8B-6455-4F2E-8B84-D37518E677AC}" type="presParOf" srcId="{E559C64E-E7D7-4A5A-817B-0F60B3C490E1}" destId="{09F39BE5-2533-4E15-AA2A-10D7CADC6C41}" srcOrd="0" destOrd="0" presId="urn:microsoft.com/office/officeart/2005/8/layout/hierarchy3"/>
    <dgm:cxn modelId="{692768CF-6FBF-432D-BD49-6CD51BBF1A20}" type="presParOf" srcId="{09F39BE5-2533-4E15-AA2A-10D7CADC6C41}" destId="{70085F86-C3E2-4641-B949-9605F0A4B01D}" srcOrd="0" destOrd="0" presId="urn:microsoft.com/office/officeart/2005/8/layout/hierarchy3"/>
    <dgm:cxn modelId="{FFE417BE-1249-4475-8678-64D0648BBA71}" type="presParOf" srcId="{09F39BE5-2533-4E15-AA2A-10D7CADC6C41}" destId="{E58BD0EE-E31F-40A8-8054-056A3E4EF05E}" srcOrd="1" destOrd="0" presId="urn:microsoft.com/office/officeart/2005/8/layout/hierarchy3"/>
    <dgm:cxn modelId="{53A4012A-6C59-466D-BB60-FBF87F691C78}" type="presParOf" srcId="{E559C64E-E7D7-4A5A-817B-0F60B3C490E1}" destId="{84DFCE5D-DF80-4F5C-B0E3-8CBC8F28914B}" srcOrd="1" destOrd="0" presId="urn:microsoft.com/office/officeart/2005/8/layout/hierarchy3"/>
    <dgm:cxn modelId="{6E5A5644-509F-4B8A-9345-F49AFED08530}" type="presParOf" srcId="{84DFCE5D-DF80-4F5C-B0E3-8CBC8F28914B}" destId="{CACD6C2E-7DF3-4935-927D-9027EA6E096E}" srcOrd="0" destOrd="0" presId="urn:microsoft.com/office/officeart/2005/8/layout/hierarchy3"/>
    <dgm:cxn modelId="{0E6F8C82-32C3-4E9E-9EE0-B45B41D959AC}" type="presParOf" srcId="{84DFCE5D-DF80-4F5C-B0E3-8CBC8F28914B}" destId="{E4C7C692-F4E1-4956-9176-773529A8CB5D}" srcOrd="1" destOrd="0" presId="urn:microsoft.com/office/officeart/2005/8/layout/hierarchy3"/>
    <dgm:cxn modelId="{AE070C7E-8C43-47A1-9CA7-39AD5483EA36}" type="presParOf" srcId="{071D6177-699B-4243-90B7-E4207601D0F2}" destId="{CC167BAF-81E8-4433-A11F-9B171FAFD3F2}" srcOrd="2" destOrd="0" presId="urn:microsoft.com/office/officeart/2005/8/layout/hierarchy3"/>
    <dgm:cxn modelId="{CBD0F027-3F05-435A-A3F1-957D133B70ED}" type="presParOf" srcId="{CC167BAF-81E8-4433-A11F-9B171FAFD3F2}" destId="{C109566F-7983-4D86-8F3A-F8A25D950778}" srcOrd="0" destOrd="0" presId="urn:microsoft.com/office/officeart/2005/8/layout/hierarchy3"/>
    <dgm:cxn modelId="{573BA603-C000-477A-8EAD-0038F4897D9F}" type="presParOf" srcId="{C109566F-7983-4D86-8F3A-F8A25D950778}" destId="{8D4BF558-80FB-49F2-86EA-52E4CAEC11CB}" srcOrd="0" destOrd="0" presId="urn:microsoft.com/office/officeart/2005/8/layout/hierarchy3"/>
    <dgm:cxn modelId="{04AF6B3B-DFA1-4950-9E2D-2EC0AF4E6378}" type="presParOf" srcId="{C109566F-7983-4D86-8F3A-F8A25D950778}" destId="{0FF6D8EA-E35E-42E4-B684-6F224C2FA260}" srcOrd="1" destOrd="0" presId="urn:microsoft.com/office/officeart/2005/8/layout/hierarchy3"/>
    <dgm:cxn modelId="{CD1BA619-9766-4C90-97CA-691899768EA5}" type="presParOf" srcId="{CC167BAF-81E8-4433-A11F-9B171FAFD3F2}" destId="{4582DF28-7AEA-4A2B-8530-26C04B886EF4}" srcOrd="1" destOrd="0" presId="urn:microsoft.com/office/officeart/2005/8/layout/hierarchy3"/>
    <dgm:cxn modelId="{41E1D60A-3D5A-4CA1-AA80-18D344D46733}" type="presParOf" srcId="{4582DF28-7AEA-4A2B-8530-26C04B886EF4}" destId="{EE6E980D-ED86-4B14-9F51-27BB72C1B022}" srcOrd="0" destOrd="0" presId="urn:microsoft.com/office/officeart/2005/8/layout/hierarchy3"/>
    <dgm:cxn modelId="{5929BAAC-E752-47DD-B292-2F75412CAF91}" type="presParOf" srcId="{4582DF28-7AEA-4A2B-8530-26C04B886EF4}" destId="{723DD129-1010-446B-9846-DCD3252A119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AFAACE-E1FB-4B40-981B-881D733A474F}">
      <dsp:nvSpPr>
        <dsp:cNvPr id="0" name=""/>
        <dsp:cNvSpPr/>
      </dsp:nvSpPr>
      <dsp:spPr>
        <a:xfrm>
          <a:off x="2674" y="176724"/>
          <a:ext cx="2494455" cy="1247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Arial Black" panose="020B0A04020102020204" pitchFamily="34" charset="0"/>
            </a:rPr>
            <a:t>ГДЕ?</a:t>
          </a:r>
        </a:p>
      </dsp:txBody>
      <dsp:txXfrm>
        <a:off x="39204" y="213254"/>
        <a:ext cx="2421395" cy="1174167"/>
      </dsp:txXfrm>
    </dsp:sp>
    <dsp:sp modelId="{0D1C102C-BC5F-4BCC-BA38-30514CB88633}">
      <dsp:nvSpPr>
        <dsp:cNvPr id="0" name=""/>
        <dsp:cNvSpPr/>
      </dsp:nvSpPr>
      <dsp:spPr>
        <a:xfrm>
          <a:off x="252120" y="1423952"/>
          <a:ext cx="249445" cy="20526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656"/>
              </a:lnTo>
              <a:lnTo>
                <a:pt x="249445" y="205265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29867D-73C4-4502-97B3-707415F40F87}">
      <dsp:nvSpPr>
        <dsp:cNvPr id="0" name=""/>
        <dsp:cNvSpPr/>
      </dsp:nvSpPr>
      <dsp:spPr>
        <a:xfrm>
          <a:off x="501565" y="1735759"/>
          <a:ext cx="2945034" cy="34816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МАТЕМАТИКА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ИСТОРИЯ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БИОЛОГИЯ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ГЕОГРАФИЯ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ЛИТЕРАТУРА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РУССКИЙ ЯЗЫК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b="1" kern="1200" dirty="0">
            <a:solidFill>
              <a:srgbClr val="0070C0"/>
            </a:solidFill>
            <a:latin typeface="Arial Black" panose="020B0A04020102020204" pitchFamily="34" charset="0"/>
          </a:endParaRPr>
        </a:p>
      </dsp:txBody>
      <dsp:txXfrm>
        <a:off x="587822" y="1822016"/>
        <a:ext cx="2772520" cy="3309185"/>
      </dsp:txXfrm>
    </dsp:sp>
    <dsp:sp modelId="{70085F86-C3E2-4641-B949-9605F0A4B01D}">
      <dsp:nvSpPr>
        <dsp:cNvPr id="0" name=""/>
        <dsp:cNvSpPr/>
      </dsp:nvSpPr>
      <dsp:spPr>
        <a:xfrm>
          <a:off x="3571322" y="176724"/>
          <a:ext cx="2494455" cy="1247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latin typeface="Arial Black" panose="020B0A04020102020204" pitchFamily="34" charset="0"/>
            </a:rPr>
            <a:t>ДЛЯ </a:t>
          </a:r>
          <a:r>
            <a:rPr lang="ru-RU" sz="2400" b="1" kern="1200" dirty="0">
              <a:latin typeface="Arial Black" panose="020B0A04020102020204" pitchFamily="34" charset="0"/>
            </a:rPr>
            <a:t>КОГО</a:t>
          </a:r>
          <a:r>
            <a:rPr lang="ru-RU" sz="1200" b="1" kern="1200" dirty="0">
              <a:latin typeface="Arial Black" panose="020B0A04020102020204" pitchFamily="34" charset="0"/>
            </a:rPr>
            <a:t>?</a:t>
          </a:r>
        </a:p>
      </dsp:txBody>
      <dsp:txXfrm>
        <a:off x="3607852" y="213254"/>
        <a:ext cx="2421395" cy="1174167"/>
      </dsp:txXfrm>
    </dsp:sp>
    <dsp:sp modelId="{CACD6C2E-7DF3-4935-927D-9027EA6E096E}">
      <dsp:nvSpPr>
        <dsp:cNvPr id="0" name=""/>
        <dsp:cNvSpPr/>
      </dsp:nvSpPr>
      <dsp:spPr>
        <a:xfrm>
          <a:off x="3820768" y="1423952"/>
          <a:ext cx="249445" cy="2039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9467"/>
              </a:lnTo>
              <a:lnTo>
                <a:pt x="249445" y="203946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7C692-F4E1-4956-9176-773529A8CB5D}">
      <dsp:nvSpPr>
        <dsp:cNvPr id="0" name=""/>
        <dsp:cNvSpPr/>
      </dsp:nvSpPr>
      <dsp:spPr>
        <a:xfrm>
          <a:off x="4070213" y="1735759"/>
          <a:ext cx="2750486" cy="34553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ДЛЯ ЛЮБОГО  УЧЕНИКА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ДЛЯ ЛЮБОГО УЧИТЕЛЯ</a:t>
          </a:r>
        </a:p>
      </dsp:txBody>
      <dsp:txXfrm>
        <a:off x="4150772" y="1816318"/>
        <a:ext cx="2589368" cy="3294202"/>
      </dsp:txXfrm>
    </dsp:sp>
    <dsp:sp modelId="{8D4BF558-80FB-49F2-86EA-52E4CAEC11CB}">
      <dsp:nvSpPr>
        <dsp:cNvPr id="0" name=""/>
        <dsp:cNvSpPr/>
      </dsp:nvSpPr>
      <dsp:spPr>
        <a:xfrm>
          <a:off x="6689392" y="176724"/>
          <a:ext cx="4029119" cy="12791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latin typeface="Arial Black" panose="020B0A04020102020204" pitchFamily="34" charset="0"/>
            </a:rPr>
            <a:t>РЕЗУЛЬТАТИВНОСТЬ И ОБОСНОВАННОСТЬ</a:t>
          </a:r>
        </a:p>
      </dsp:txBody>
      <dsp:txXfrm>
        <a:off x="6726856" y="214188"/>
        <a:ext cx="3954191" cy="1204191"/>
      </dsp:txXfrm>
    </dsp:sp>
    <dsp:sp modelId="{EE6E980D-ED86-4B14-9F51-27BB72C1B022}">
      <dsp:nvSpPr>
        <dsp:cNvPr id="0" name=""/>
        <dsp:cNvSpPr/>
      </dsp:nvSpPr>
      <dsp:spPr>
        <a:xfrm>
          <a:off x="7092304" y="1455844"/>
          <a:ext cx="402911" cy="2048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8952"/>
              </a:lnTo>
              <a:lnTo>
                <a:pt x="402911" y="20489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3DD129-1010-446B-9846-DCD3252A1198}">
      <dsp:nvSpPr>
        <dsp:cNvPr id="0" name=""/>
        <dsp:cNvSpPr/>
      </dsp:nvSpPr>
      <dsp:spPr>
        <a:xfrm>
          <a:off x="7495216" y="1767651"/>
          <a:ext cx="2712231" cy="34742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НАГЛЯДНОСТЬ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ПРОСТОТА ВОСПРИЯТИЯ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ВЫЯВЛЕНИЕ ЗАКОНРМЕРНСИЕЙ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СРАВНЕНИЕ ДАННЫХ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ИНФОРМАТИВНОСТЬ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0070C0"/>
              </a:solidFill>
              <a:latin typeface="Arial Black" panose="020B0A04020102020204" pitchFamily="34" charset="0"/>
            </a:rPr>
            <a:t>ШИРОКАЯ ПРИМЕНИМОСТЬ</a:t>
          </a:r>
        </a:p>
      </dsp:txBody>
      <dsp:txXfrm>
        <a:off x="7574655" y="1847090"/>
        <a:ext cx="2553353" cy="3315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8630E5C9-6DA1-4AA6-B57C-5586E870AF7D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F8EC8D-EF88-0275-F75C-A789924433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F757874-EF65-4B61-B062-40C932C812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18T21:46:30.205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165 173,'19'-1,"32"-6,9 0,393 3,-245 6,323 11,-185-9,-277-4,-415 0,327-1,-36-7,35 5,-34-3,-835 7,875-2,-1 0,1-2,0 0,-20-6,17 4,0 0,-22-2,20 4,0-1,0-1,0-1,1-1,-20-9,-38-14,-71-16,205 43,44 2,76 3,-154 1,1 2,-1 0,31 12,-14-4,-23-9,0-1,28 2,8 1,-9-2,-36-3,0-1,0 1,0 0,0 1,-1 0,1 0,10 5,-8-2,0-1,0 0,0-1,1-1,0 1,21 0,75-4,-44-1,464 2,-401 8,4 1,14-10,-176 3,0 2,0 0,-51 16,-1 0,28-8,19-4,1-1,-1-2,-42 0,-28-7,-112 4,162 6,34-5,-35 2,-693-5,738 1,-1 1,1 1,0 0,1 0,-1 1,0 1,-19 10,31-15,0 0,-1 0,1 0,0 0,0 0,-1 1,1-1,0 0,0 0,0 0,-1 0,1 0,0 0,0 0,0 1,0-1,-1 0,1 0,0 0,0 1,0-1,0 0,0 0,-1 0,1 1,0-1,0 0,0 0,0 0,0 1,0-1,0 0,0 0,0 1,0-1,0 0,0 0,0 0,0 1,0-1,0 0,0 0,1 1,11 5,24 2,-31-7,225 54,-203-51,1-2,36 0,-34-2,53 8,-51-4,59-1,-61-3,0 1,41 8,-31-4,1-1,-1-3,49-3,-9 0,635 2,-712 0,0 0,-1 0,1 0,0 1,-1-1,1 1,0-1,-1 1,5 2,-6-3,0 1,0 0,-1-1,1 1,0 0,-1 0,1 0,-1 0,1-1,-1 1,1 0,-1 0,0 0,0 0,1 0,-1 0,0 0,0 0,0 0,0 0,0 0,0 0,0 0,0 1,0-1,-1 0,0 1,-7 44,1 0,0 87,6-106,-7 41,4-40,0 36,4-38,1 2,-1 1,-1 0,-2 0,-1 0,-11 39,12-53,-1 0,2 0,0 0,1 0,1 23,1-326,3 259,1 0,1 0,2 1,17-43,-19 53,-1-2,-1 0,0 0,-2 0,0 0,-2-1,-2-31,1 5,0 41,0 0,0 0,0 0,-1 0,0 1,0-1,0 1,-1-1,-5-8,5 9,-1-1,1 0,1 0,-1 0,1-1,-2-10,4 16,0 0,0-1,0 1,0 0,0-1,1 1,-1 0,0-1,1 1,-1 0,1 0,0-1,-1 1,1 0,0 0,0 0,0 0,-1 0,1 0,0 0,0 0,1 0,-1 0,0 1,0-1,0 0,0 1,1-1,-1 1,0-1,1 1,-1 0,0-1,1 1,1 0,8-2,-1 1,1 1,15 0,-20 0,26 1,-19 1,0-2,0 1,0-2,0 0,0 0,25-7,-38 8,-1 0,1 0,0 0,0 0,0 0,0 0,0 0,0 0,0 0,0 0,0 0,0 0,0 0,0 0,0 0,0 0,0 0,0 0,-1-1,1 1,0 0,0 0,0 0,0 0,0 0,0 0,0 0,0 0,0 0,0 0,0 0,0 0,0 0,0 0,0 0,0-1,0 1,0 0,0 0,0 0,0 0,0 0,0 0,0 0,0 0,0 0,0 0,0 0,0 0,0 0,0 0,1 0,-1 0,0-1,0 1,-12-2,-15 0,16 2,1 0,-1 1,0 1,1-1,-1 2,1-1,0 2,0-1,0 1,-10 6,-10 5,1-2,-2-2,-35 10,58-19,1 1,0 0,0 0,0 1,0 0,1 0,-1 0,1 1,0 0,-7 8,-12 9,12-14,1 0,-2-1,1-1,-1 0,0-1,0 0,0-1,-18 2,-29 10,61-16,-20 6,1 1,1 0,-23 13,41-20,1 0,-1 0,0 0,1 0,-1 0,0 0,1 0,-1 0,0 0,0 0,1 0,-1 1,0-1,0 0,1 0,-1 0,0 0,0 1,1-1,-1 0,0 0,0 1,0-1,1 0,-1 0,0 1,0-1,0 0,0 0,0 1,0-1,0 0,1 1,-1-1,0 0,0 0,0 1,0-1,0 0,0 1,-1-1,1 0,0 1,0-1,0 0,0 0,0 1,0-1,0 0,-1 0,1 1,0-1,0 0,0 0,0 1,-1-1,1 0,0 0,0 0,-1 1,1-1,0 0,0 0,-1 0,1 0,27 4,-26-4,318 0,-249-8,-52 5,0 1,0 0,-1 1,32 3,-50-1,1-1,0 0,0 0,-1 0,1 0,0 0,0 1,0-1,-1 0,1 0,0 1,0-1,0 0,-1 0,1 1,0-1,0 0,0 0,0 1,0-1,0 0,0 0,0 1,0-1,0 0,0 1,0-1,0 0,0 0,0 1,0-1,0 0,0 1,0-1,0 0,0 0,1 1,-1-1,0 0,0 0,0 1,0-1,1 0,-1 0,0 0,0 1,0-1,1 0,-1 0,0 0,0 0,1 1,-1-1,0 0,0 0,1 0,-1 0,0 0,1 0,-1 0,0 0,0 0,1 0,-1 0,0 0,1 0,-1 0,-26 16,18-11,-9 6,0 0,-1-1,0-1,-1-1,0 0,-25 6,-7-4,0-2,0-1,-1-4,-79-3,184-1,-40-1,1 2,-1-1,1 2,0 0,22 5,-35-6,0 0,0 0,0 0,0 1,0-1,0 0,0 1,0-1,0 1,0-1,0 1,0-1,0 1,-1 0,1-1,0 1,-1 0,1 0,0-1,-1 1,1 0,-1 0,1 0,0 2,-1-2,0 0,-1 0,1 0,0 0,-1 0,1 0,-1 0,1 0,-1 0,1 0,-1 0,0 0,1 0,-1-1,0 1,0 0,1 0,-3 0,-5 5,0-1,-1 0,-14 7,-79 25,45-17,-24 10,135-28,108 8,-94-4,-67-5,-4 1,-12 4,-21 7,35-13,-24 6,20-5,1 0,-1 0,0 0,0 1,1-1,-1 1,1 0,-6 4,14-5,0 1,0-1,0-1,0 1,0 0,5-1,27 0,-1-2,0-2,0-1,36-10,-22 6,-99 23,31-8,-1-1,-25 4,38-9,5 0,0 0,-1 0,1 0,0 1,0-1,0 1,-1-1,1 1,0 0,0-1,0 1,-4 3,6-4,0 0,0 0,0 0,0 1,0-1,0 0,0 0,0 1,0-1,1 0,-1 0,0 0,0 1,0-1,0 0,0 0,0 0,0 0,0 1,0-1,1 0,-1 0,0 0,0 0,0 1,0-1,1 0,-1 0,0 0,0 0,0 0,1 0,-1 0,0 0,0 1,0-1,1 0,-1 0,0 0,0 0,0 0,1 0,-1 0,0 0,0 0,1-1,11 4,2-3,1 0,-1-1,1 0,20-6,12 0,-143 17,79-8,11-1,0-1,0 1,1 1,-9 2,14-4,-1 0,1 0,0 0,0 0,0 0,-1 0,1 0,0 1,0-1,0 0,-1 0,1 0,0 0,0 0,0 1,0-1,-1 0,1 0,0 0,0 1,0-1,0 0,0 0,0 0,0 1,0-1,0 0,0 0,-1 1,1-1,0 0,0 0,0 1,1-1,-1 0,0 0,0 1,0-1,0 0,0 0,0 0,0 1,0-1,0 0,0 0,1 0,-1 1,0-1,0 0,0 0,0 0,1 0,-1 1,0-1,0 0,0 0,1 0,-1 0,0 0,0 0,1 0,-1 0,0 0,0 1,1-1,-1 0,17 7,2-2,21 6,-37-10,-1 0,0 0,0 0,0 0,0 0,0 1,0-1,0 0,0 1,0 0,-1-1,1 1,1 3,-2-4,-1 0,0 0,1 0,-1 0,0 0,0 0,0 0,0 0,0 1,0-1,0 0,-1 0,1 0,0 0,-1 0,1 0,0 0,-1 0,1 0,-1 0,0 0,1 0,-1 0,0-1,1 1,-1 0,0 0,0-1,0 1,0 0,0-1,0 1,0-1,-1 1,-4 3,0-1,0 0,-1-1,-7 3,-187 40,201-45,0 0,0 0,0 0,0 0,0 1,0-1,0 0,0 0,0 0,0 0,0 0,1 0,-1 0,0 0,0 0,0 1,0-1,0 0,0 0,0 0,0 0,0 0,0 0,0 0,-1 0,1 0,0 1,0-1,0 0,0 0,0 0,0 0,0 0,0 0,0 0,0 0,0 0,0 0,0 0,0 1,0-1,-1 0,1 0,0 0,0 0,0 0,0 0,0 0,0 0,0 0,0 0,0 0,-1 0,1 0,0 0,0 0,0 0,0 0,0 0,0 0,0 0,0 0,-1 0,1 0,0 0,0 0,0-1,11 6,17 1,10-3,-28-3,0 1,0 0,0 0,-1 1,1 0,-1 0,1 1,11 6,-20-9,-1 0,0 0,1 1,-1-1,1 0,-1 1,1-1,-1 0,0 1,1-1,-1 0,1 1,-1-1,0 1,0-1,1 1,-1-1,0 1,0-1,0 1,1-1,-1 1,0-1,0 1,0-1,0 1,0-1,0 1,0 0,0-1,0 2,-1-2,1 0,0 1,0-1,0 1,0-1,0 1,0-1,0 1,0-1,0 1,0-1,1 1,-1-1,0 1,0-1,0 1,0-1,1 0,-1 1,0-1,1 1,-1-1,0 0,0 1,1-1,-1 0,1 1,-1-1,0 0,1 0,-1 1,1-1,-1 0,1 0,11 5,1-1,-1 0,19 2,-31-6,0 0,0 0,0 0,0 0,0 0,0 0,0 0,0 0,1 0,-1 0,0 0,0 0,0 0,0 0,0 0,0 1,0-1,0 0,0 0,0 0,0 0,0 0,0 0,1 0,-1 0,0 0,0 0,0 1,0-1,0 0,0 0,0 0,0 0,0 0,0 0,0 0,0 0,0 1,0-1,0 0,0 0,0 0,-1 0,1 0,0 0,0 0,0 0,0 0,0 0,0 1,0-1,0 0,0 0,0 0,0 0,0 0,0 0,-1 0,1 0,0 0,0 0,0 0,0 0,0 0,0 0,-12 8,-12 5,24-13,-1 1,0-1,0 0,0 1,1-1,-1 1,0-1,0 1,0-1,0 1,1-1,-1 1,0 0,1 0,-1-1,0 1,1 0,-1 0,1 0,-1 0,1 0,0 0,-1 1,1-2,0 1,1 0,-1 0,0-1,0 1,1 0,-1-1,1 1,-1 0,0-1,1 1,-1 0,1-1,0 1,-1-1,1 1,-1-1,1 0,0 1,-1-1,2 1,3 2,1-1,-1 0,1 0,-1 0,1-1,6 1,51-1,-50-2,1 1,-1 0,1 1,22 5,-35-6,-1 0,1 0,-1 0,1 0,-1 0,1 0,0 0,-1 0,1 1,-1-1,1 0,-1 0,1 1,-1-1,1 0,-1 1,1-1,-1 0,0 1,1-1,-1 1,0-1,1 1,-1-1,0 1,1-1,-1 1,0-1,0 1,1 0,-2 0,1 0,-1 0,1-1,-1 1,1 0,-1 0,1 0,-1-1,0 1,1 0,-1-1,0 1,0-1,0 1,-1 0,-4 3,0-1,-1 0,0-1,-8 3,-17-1,0-1,0-1,-53-4,15 0,19 0,-65-9,91 8,-35 2,41 2,-1-2,1 0,-24-5,-84-14,100 16,-31 0,-99 3,65 3,-573-2,662 0,0 0,0 0,0 0,0-1,0 1,0-1,0 0,0 0,-4-2,7 3,-1-1,1 1,0 0,-1 0,1 0,0-1,-1 1,1 0,0-1,0 1,-1 0,1-1,0 1,0 0,0-1,0 1,-1 0,1-1,0 1,0 0,0-1,0 1,0-1,0 1,0 0,0-1,0 1,0-1,1 0,0-1,-1 1,1 0,0 0,0 0,-1 0,1 0,0 0,0 0,0 0,1 0,-1 1,1-2,8-4,0 0,1 1,-1 0,20-5,-9 2,20-14,-36 19,0-1,1 1,-1 0,1 1,-1-1,1 1,0 0,0 0,9-1,87-7,-56 5,0 2,77 3,-42 2,613-2,-675 1,0 1,19 4,-18-2,36 1,-37-4,-11-1,0 1,1-2,-1 1,1-1,12-3,-21 4,0 0,0 0,1 0,-1 0,0 0,1 0,-1 0,0 0,0 0,1 0,-1 0,0 0,1-1,-1 1,0 0,0 0,0 0,1 0,-1-1,0 1,0 0,0 0,1-1,-1 1,0 0,0 0,0-1,0 1,0 0,1-1,-1 1,0 0,0 0,0-1,0 1,-9-8,-17-2,25 10,-40-14,-68-34,101 45,1 0,0 1,-1-1,1 2,-1-1,0 1,-10-1,-59 4,31 0,17-3,-36-7,36 4,-36 0,59 4,-15 0,1 0,-1-1,-37-8,40 6,0 0,0 1,-22 1,21 1,1-1,0 0,-21-5,10 1,0 1,-1 2,1 1,-37 4,-3-1,19-3,-68-11,66 7,-100 5,68 1,84 0,-1-1,1 0,-1 0,1 0,-1 0,1 0,-1 0,1 0,-1 0,1 0,-1 0,1 0,-1 0,1 0,-1 0,1-1,-1 1,1 0,-1 0,1-1,-1 1,1 0,0 0,-1-1,1 1,-1 0,1-1,-1 0,11-8,22-7,-23 12,0-1,0 0,-1 0,1 0,-1-1,0 0,-1-1,0 0,0 0,9-12,-14 16,1 0,-1 0,1 1,0-1,0 1,0 0,0 0,0 0,1 0,-1 0,0 1,7-3,4 0,1 1,15-2,14-3,15-9,-29 7,1 1,38-5,-67 14,67-9,72 1,211 9,-328 0,37 7,-37-4,36 1,-46-4,-1 0,20 6,25 1,61-8,-133 1,-1 1,1 1,-1 1,1 0,-15 6,-3 1,-5 2,28-9,0 0,-1-1,0 0,1-1,-21 2,-12-1,1 2,-63 15,78-16,-1 0,0-2,1-2,-36-2,-2 0,-69 2,261 1,147-2,-141-12,-90 8,-27 2,0 0,19-7,-22 5,1 1,0 1,22-2,66-8,-71 8,-30 5,0 0,0 0,0 0,0-1,0 1,0-1,0 1,0-1,0 0,0 0,-1 0,1 0,0 0,-1 0,1-1,-1 1,1 0,-1-1,1 1,-1-1,0 1,0-1,0 0,0 0,0 1,0-1,-1 0,1 0,0 0,0-2,-1 0,0 0,0 0,-1 1,1-1,-1 0,0 0,0 1,0-1,0 1,-1-1,1 1,-1 0,0-1,-4-4,-4-4,0 1,-1 0,-1 1,0 0,0 1,-1 0,0 1,0 0,-1 1,0 1,0 0,-26-7,28 11,0 0,0 1,0 0,-18 1,17 0,-1 0,0-1,-13-3,-19-2,-1 1,1 2,-67 5,23 0,-422-2,497-1,1-1,-1 0,1-1,-1-1,1 0,-24-11,-9-2,45 16,0 1,0-1,0 1,0-1,0 0,1 0,-1 0,0 0,1 0,-1 0,0 0,1-1,0 1,-1 0,1-1,0 1,0-1,-2-1,3 1,0 1,0-1,0 1,0-1,0 1,0-1,1 1,-1-1,0 1,1 0,-1-1,1 1,-1-1,1 1,0 0,0 0,0-1,-1 1,1 0,0 0,0 0,1 0,-1 0,2-1,60-62,-59 61,0 0,0 1,0-1,0 1,0 0,0 0,1 1,-1-1,1 1,-1 0,1 1,7-2,7 2,34 2,-20 0,301-1,-189-2,-143 1,39 3,-39-3,1 0,0 1,-1-1,1 1,-1 0,1 0,-1 0,1 0,-1 1,1-1,-1 1,3 1,-5-2,0-1,0 0,0 0,0 0,1 0,-1 0,0 1,0-1,0 0,0 0,0 0,0 0,0 1,0-1,0 0,1 0,-1 0,0 1,0-1,0 0,0 0,0 0,0 1,0-1,0 0,-1 0,1 0,0 0,0 1,0-1,0 0,0 0,0 0,0 1,0-1,0 0,-1 0,-8 6,-16 0,20-5,-32 6,0-2,0-1,-58-3,46-1,-60 8,22-2,29-4,56-2,0 1,1-1,-1 0,0 1,1 0,-1-1,0 1,1 0,-1 0,1 0,-1 0,1 0,-1 0,1 1,0-1,-1 0,1 1,0-1,0 1,0-1,0 1,1-1,-1 1,0 0,0-1,1 1,0 0,-1 0,1-1,0 1,-1 2,0 9,1 0,0-1,2 21,0-10,-1 172,0-213,-1-33,0 49,-1 0,1 0,0 0,-1 1,1-1,-1 0,1 0,-1 0,0 1,0-1,1 0,-1 1,-1-1,1 1,0-1,0 1,-1-1,1 1,0 0,-1 0,-1-2,2 3,1 0,-1-1,1 1,-1 0,0 0,1 0,-1-1,0 1,1 0,-1 0,0 0,0 0,1 0,-1 0,0 0,1 0,-1 1,0-1,1 0,-1 0,0 0,1 1,-1-1,1 0,-1 1,0-1,1 1,-1-1,0 1,0 1,0-1,0 1,0 0,0 0,0 0,0-1,0 1,1 0,-1 0,0 3,0-1,1 1,-1 0,1 0,0 0,0 0,0 0,2 10,-1-13,-1-1,1 0,0 1,-1-1,1 1,0-1,0 0,0 1,0-1,0 0,0 0,1 0,-1 0,0 0,1 0,-1 0,0-1,1 1,-1 0,1-1,-1 1,1-1,-1 1,1-1,-1 0,1 0,0 1,-1-1,1 0,2-1,-2 1,0-1,0 1,0-1,0 1,0-1,0 0,0 0,0 0,0 0,-1 0,1 0,0 0,-1-1,1 1,-1-1,1 1,-1-1,0 0,1 1,-1-1,0 0,1-3,-1 1,1 0,-1 0,0 0,0-1,0 1,-1 0,0-1,0 1,0 0,0-1,-1 1,-1-8,2 11,-1-1,0 0,0 0,0 0,0 1,0-1,0 1,0-1,0 1,-1-1,1 1,-1 0,1-1,-1 1,1 0,-1 0,0 0,1 0,-1 1,0-1,0 0,1 1,-1-1,0 1,0-1,0 1,0 0,0 0,0 0,-2 0,3 0,0 0,0 1,0-1,0 0,0 0,0 1,0-1,0 0,0 1,0-1,0 1,0-1,0 1,-1 0,2 3,10-2,-2-3,0-1,0 1,0-2,0 1,0-1,0 0,-1 0,10-6,29-12,14 1,1 3,1 2,84-8,-84 17,0 3,0 3,0 3,0 2,0 4,-1 1,-1 4,110 39,-158-49,-1-1,1 0,19 2,-31-5,1 0,-1 0,1 0,-1 0,1 1,-1-1,1 0,-1 0,1 1,-1-1,1 0,-1 1,1-1,-1 0,0 1,1-1,-1 1,0-1,1 1,-1-1,0 1,1-1,-1 1,0-1,0 1,0-1,1 1,-1-1,0 1,0-1,0 1,0-1,0 1,0 0,0-1,0 1,0-1,-1 1,1-1,0 1,0-1,0 1,-1-1,1 1,0-1,0 1,-1-1,0 2,-19 29,18-28,-103 141,73-102,-3-3,-52 48,18-19,-31 19,9-9,34-23,-123 118,179-172,-21 16,21-17,1 0,-1 0,1 0,-1 1,1-1,0 0,-1 0,1 0,-1 0,1 0,-1 0,1 0,-1 0,1 0,0 0,-1 0,1 0,-1 0,1 0,-1-1,1 1,0 0,-1 0,1 0,-1-1,1 1,0 0,-1 0,1-1,0 1,-1 0,1-1,0 1,-1 0,1-1,0 1,0-1,0 1,-1 0,1-1,0 1,0-1,0 1,0-1,0 1,0-1,0 1,0 0,0-1,0 1,0-1,-2-26,2 1,3-40,1-4,-6 5,0 31,6-64,-3 95,0-1,-1 1,1 0,0 0,1 0,-1 0,0 0,1 0,0 0,0 1,0-1,0 0,0 1,3-4,0 2,0 1,1-1,-1 1,1 0,-1 0,1 0,6-1,7-2,0 2,0 0,37-2,187-13,137-30,-218 24,-124 17,0-1,0-2,41-18,-34 12,-43 17,0-1,0 1,0-1,-1 1,1-1,0 0,-1 0,1 0,-1 0,1 0,-1 0,1-1,-1 1,0 0,0-1,0 1,0-1,0 1,0-1,0 1,0-1,1-2,-3 3,1-1,0 0,0 1,-1-1,1 0,-1 1,1-1,-1 1,0-1,1 0,-1 1,0 0,0-1,0 1,0 0,-1-1,1 1,0 0,0 0,-1 0,1 0,-1 0,-2-1,-2-2,-1 0,0 1,0-1,0 2,0-1,0 1,-1 0,-13-2,5 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738485E1-1172-4218-A448-28BE5365D2DE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8B57D50D-BAA9-464B-B391-243138E078D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924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229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75620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D40C6A29-4676-420C-BBE3-ACC2B80F64D4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9709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681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726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087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40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921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109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539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3622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547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634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8B57D50D-BAA9-464B-B391-243138E078D8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189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9429764-E305-A48D-5244-9BCD20902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8286859"/>
            <a:chOff x="0" y="1"/>
            <a:chExt cx="12192000" cy="8286859"/>
          </a:xfrm>
        </p:grpSpPr>
        <p:sp>
          <p:nvSpPr>
            <p:cNvPr id="7" name="Полилиния 13">
              <a:extLst>
                <a:ext uri="{FF2B5EF4-FFF2-40B4-BE49-F238E27FC236}">
                  <a16:creationId xmlns:a16="http://schemas.microsoft.com/office/drawing/2014/main" id="{45F65CE3-2411-E8E5-B72E-F5CBEC4DDC55}"/>
                </a:ext>
              </a:extLst>
            </p:cNvPr>
            <p:cNvSpPr/>
            <p:nvPr userDrawn="1"/>
          </p:nvSpPr>
          <p:spPr>
            <a:xfrm>
              <a:off x="4000500" y="1087403"/>
              <a:ext cx="8191500" cy="5770597"/>
            </a:xfrm>
            <a:custGeom>
              <a:avLst/>
              <a:gdLst>
                <a:gd name="connsiteX0" fmla="*/ 4929467 w 8191500"/>
                <a:gd name="connsiteY0" fmla="*/ 0 h 5770597"/>
                <a:gd name="connsiteX1" fmla="*/ 8065066 w 8191500"/>
                <a:gd name="connsiteY1" fmla="*/ 1118513 h 5770597"/>
                <a:gd name="connsiteX2" fmla="*/ 8191500 w 8191500"/>
                <a:gd name="connsiteY2" fmla="*/ 1227339 h 5770597"/>
                <a:gd name="connsiteX3" fmla="*/ 8191500 w 8191500"/>
                <a:gd name="connsiteY3" fmla="*/ 5770597 h 5770597"/>
                <a:gd name="connsiteX4" fmla="*/ 79523 w 8191500"/>
                <a:gd name="connsiteY4" fmla="*/ 5770597 h 5770597"/>
                <a:gd name="connsiteX5" fmla="*/ 56799 w 8191500"/>
                <a:gd name="connsiteY5" fmla="*/ 5644158 h 5770597"/>
                <a:gd name="connsiteX6" fmla="*/ 0 w 8191500"/>
                <a:gd name="connsiteY6" fmla="*/ 4898209 h 5770597"/>
                <a:gd name="connsiteX7" fmla="*/ 4929467 w 8191500"/>
                <a:gd name="connsiteY7" fmla="*/ 0 h 577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1500" h="5770597">
                  <a:moveTo>
                    <a:pt x="4929467" y="0"/>
                  </a:moveTo>
                  <a:cubicBezTo>
                    <a:pt x="6120547" y="0"/>
                    <a:pt x="7212963" y="419755"/>
                    <a:pt x="8065066" y="1118513"/>
                  </a:cubicBezTo>
                  <a:lnTo>
                    <a:pt x="8191500" y="1227339"/>
                  </a:lnTo>
                  <a:lnTo>
                    <a:pt x="8191500" y="5770597"/>
                  </a:lnTo>
                  <a:lnTo>
                    <a:pt x="79523" y="5770597"/>
                  </a:lnTo>
                  <a:lnTo>
                    <a:pt x="56799" y="5644158"/>
                  </a:lnTo>
                  <a:cubicBezTo>
                    <a:pt x="19398" y="5400934"/>
                    <a:pt x="0" y="5151822"/>
                    <a:pt x="0" y="4898209"/>
                  </a:cubicBezTo>
                  <a:cubicBezTo>
                    <a:pt x="0" y="2193003"/>
                    <a:pt x="2206998" y="0"/>
                    <a:pt x="49294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3B6B51B3-AA6C-9C5E-7032-5AEA05D45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06241" y="183933"/>
              <a:ext cx="0" cy="1597708"/>
            </a:xfrm>
            <a:prstGeom prst="line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4F28561D-5B3C-F08A-F7B5-48E6B74EAEBD}"/>
                </a:ext>
              </a:extLst>
            </p:cNvPr>
            <p:cNvSpPr/>
            <p:nvPr userDrawn="1"/>
          </p:nvSpPr>
          <p:spPr>
            <a:xfrm>
              <a:off x="5292348" y="1"/>
              <a:ext cx="2279742" cy="1267785"/>
            </a:xfrm>
            <a:custGeom>
              <a:avLst/>
              <a:gdLst>
                <a:gd name="connsiteX0" fmla="*/ 0 w 2279742"/>
                <a:gd name="connsiteY0" fmla="*/ 0 h 1267785"/>
                <a:gd name="connsiteX1" fmla="*/ 138700 w 2279742"/>
                <a:gd name="connsiteY1" fmla="*/ 0 h 1267785"/>
                <a:gd name="connsiteX2" fmla="*/ 138700 w 2279742"/>
                <a:gd name="connsiteY2" fmla="*/ 1078193 h 1267785"/>
                <a:gd name="connsiteX3" fmla="*/ 2002733 w 2279742"/>
                <a:gd name="connsiteY3" fmla="*/ 0 h 1267785"/>
                <a:gd name="connsiteX4" fmla="*/ 2279742 w 2279742"/>
                <a:gd name="connsiteY4" fmla="*/ 0 h 1267785"/>
                <a:gd name="connsiteX5" fmla="*/ 104026 w 2279742"/>
                <a:gd name="connsiteY5" fmla="*/ 1258503 h 1267785"/>
                <a:gd name="connsiteX6" fmla="*/ 69351 w 2279742"/>
                <a:gd name="connsiteY6" fmla="*/ 1267785 h 1267785"/>
                <a:gd name="connsiteX7" fmla="*/ 0 w 2279742"/>
                <a:gd name="connsiteY7" fmla="*/ 1198436 h 1267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9742" h="1267785">
                  <a:moveTo>
                    <a:pt x="0" y="0"/>
                  </a:moveTo>
                  <a:lnTo>
                    <a:pt x="138700" y="0"/>
                  </a:lnTo>
                  <a:lnTo>
                    <a:pt x="138700" y="1078193"/>
                  </a:lnTo>
                  <a:lnTo>
                    <a:pt x="2002733" y="0"/>
                  </a:lnTo>
                  <a:lnTo>
                    <a:pt x="2279742" y="0"/>
                  </a:lnTo>
                  <a:lnTo>
                    <a:pt x="104026" y="1258503"/>
                  </a:lnTo>
                  <a:cubicBezTo>
                    <a:pt x="93484" y="1264595"/>
                    <a:pt x="81523" y="1267796"/>
                    <a:pt x="69351" y="1267785"/>
                  </a:cubicBezTo>
                  <a:cubicBezTo>
                    <a:pt x="31049" y="1267785"/>
                    <a:pt x="0" y="1236737"/>
                    <a:pt x="0" y="119843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 15">
              <a:extLst>
                <a:ext uri="{FF2B5EF4-FFF2-40B4-BE49-F238E27FC236}">
                  <a16:creationId xmlns:a16="http://schemas.microsoft.com/office/drawing/2014/main" id="{7BD7FF70-44B7-E753-26CD-E228B56C2517}"/>
                </a:ext>
              </a:extLst>
            </p:cNvPr>
            <p:cNvSpPr/>
            <p:nvPr userDrawn="1"/>
          </p:nvSpPr>
          <p:spPr>
            <a:xfrm>
              <a:off x="10208695" y="1"/>
              <a:ext cx="1135066" cy="477997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DF9EE857-93B9-ACF6-2AB4-2A29C4B94776}"/>
                </a:ext>
              </a:extLst>
            </p:cNvPr>
            <p:cNvSpPr/>
            <p:nvPr userDrawn="1"/>
          </p:nvSpPr>
          <p:spPr>
            <a:xfrm>
              <a:off x="1569044" y="514898"/>
              <a:ext cx="2393351" cy="232842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 19">
              <a:extLst>
                <a:ext uri="{FF2B5EF4-FFF2-40B4-BE49-F238E27FC236}">
                  <a16:creationId xmlns:a16="http://schemas.microsoft.com/office/drawing/2014/main" id="{75030D84-5EEB-A095-3D43-0ED22BDB8406}"/>
                </a:ext>
              </a:extLst>
            </p:cNvPr>
            <p:cNvSpPr/>
            <p:nvPr userDrawn="1"/>
          </p:nvSpPr>
          <p:spPr>
            <a:xfrm flipH="1">
              <a:off x="0" y="2949740"/>
              <a:ext cx="1186451" cy="1771650"/>
            </a:xfrm>
            <a:custGeom>
              <a:avLst/>
              <a:gdLst>
                <a:gd name="connsiteX0" fmla="*/ 61913 w 1186451"/>
                <a:gd name="connsiteY0" fmla="*/ 0 h 1771650"/>
                <a:gd name="connsiteX1" fmla="*/ 1186451 w 1186451"/>
                <a:gd name="connsiteY1" fmla="*/ 0 h 1771650"/>
                <a:gd name="connsiteX2" fmla="*/ 1186451 w 1186451"/>
                <a:gd name="connsiteY2" fmla="*/ 123825 h 1771650"/>
                <a:gd name="connsiteX3" fmla="*/ 123825 w 1186451"/>
                <a:gd name="connsiteY3" fmla="*/ 123825 h 1771650"/>
                <a:gd name="connsiteX4" fmla="*/ 123825 w 1186451"/>
                <a:gd name="connsiteY4" fmla="*/ 1647825 h 1771650"/>
                <a:gd name="connsiteX5" fmla="*/ 1186451 w 1186451"/>
                <a:gd name="connsiteY5" fmla="*/ 1647825 h 1771650"/>
                <a:gd name="connsiteX6" fmla="*/ 1186451 w 1186451"/>
                <a:gd name="connsiteY6" fmla="*/ 1771650 h 1771650"/>
                <a:gd name="connsiteX7" fmla="*/ 61913 w 1186451"/>
                <a:gd name="connsiteY7" fmla="*/ 1771650 h 1771650"/>
                <a:gd name="connsiteX8" fmla="*/ 0 w 1186451"/>
                <a:gd name="connsiteY8" fmla="*/ 1709738 h 1771650"/>
                <a:gd name="connsiteX9" fmla="*/ 0 w 1186451"/>
                <a:gd name="connsiteY9" fmla="*/ 61913 h 1771650"/>
                <a:gd name="connsiteX10" fmla="*/ 61913 w 1186451"/>
                <a:gd name="connsiteY10" fmla="*/ 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451" h="1771650">
                  <a:moveTo>
                    <a:pt x="61913" y="0"/>
                  </a:moveTo>
                  <a:lnTo>
                    <a:pt x="1186451" y="0"/>
                  </a:lnTo>
                  <a:lnTo>
                    <a:pt x="1186451" y="123825"/>
                  </a:lnTo>
                  <a:lnTo>
                    <a:pt x="123825" y="123825"/>
                  </a:lnTo>
                  <a:lnTo>
                    <a:pt x="123825" y="1647825"/>
                  </a:lnTo>
                  <a:lnTo>
                    <a:pt x="1186451" y="1647825"/>
                  </a:lnTo>
                  <a:lnTo>
                    <a:pt x="1186451" y="1771650"/>
                  </a:lnTo>
                  <a:lnTo>
                    <a:pt x="61913" y="1771650"/>
                  </a:lnTo>
                  <a:cubicBezTo>
                    <a:pt x="27719" y="1771650"/>
                    <a:pt x="0" y="1743932"/>
                    <a:pt x="0" y="1709738"/>
                  </a:cubicBez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Дуга 12">
              <a:extLst>
                <a:ext uri="{FF2B5EF4-FFF2-40B4-BE49-F238E27FC236}">
                  <a16:creationId xmlns:a16="http://schemas.microsoft.com/office/drawing/2014/main" id="{26E6DE3E-6851-19AD-2E60-22F006238173}"/>
                </a:ext>
              </a:extLst>
            </p:cNvPr>
            <p:cNvSpPr/>
            <p:nvPr userDrawn="1"/>
          </p:nvSpPr>
          <p:spPr>
            <a:xfrm rot="16200000">
              <a:off x="1539683" y="4203427"/>
              <a:ext cx="4083433" cy="4083433"/>
            </a:xfrm>
            <a:prstGeom prst="arc">
              <a:avLst/>
            </a:prstGeom>
            <a:ln w="127000" cap="rnd"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4474" y="2949739"/>
            <a:ext cx="6261291" cy="2396686"/>
          </a:xfrm>
        </p:spPr>
        <p:txBody>
          <a:bodyPr rtlCol="0" anchor="b" anchorCtr="0">
            <a:noAutofit/>
          </a:bodyPr>
          <a:lstStyle>
            <a:lvl1pPr algn="r">
              <a:defRPr lang="ru-RU"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246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521BD3DB-6F51-C1AE-FF0E-D0BDCB55F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1220225" cy="6857998"/>
            <a:chOff x="123536" y="2"/>
            <a:chExt cx="11220225" cy="6857998"/>
          </a:xfrm>
        </p:grpSpPr>
        <p:sp>
          <p:nvSpPr>
            <p:cNvPr id="12" name="Полилиния: фигура 7">
              <a:extLst>
                <a:ext uri="{FF2B5EF4-FFF2-40B4-BE49-F238E27FC236}">
                  <a16:creationId xmlns:a16="http://schemas.microsoft.com/office/drawing/2014/main" id="{59903C17-0733-BE0C-7392-283FEC2E98B0}"/>
                </a:ext>
              </a:extLst>
            </p:cNvPr>
            <p:cNvSpPr/>
            <p:nvPr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1">
              <a:extLst>
                <a:ext uri="{FF2B5EF4-FFF2-40B4-BE49-F238E27FC236}">
                  <a16:creationId xmlns:a16="http://schemas.microsoft.com/office/drawing/2014/main" id="{898A3450-9C87-13ED-79CC-F4F65D14FF72}"/>
                </a:ext>
              </a:extLst>
            </p:cNvPr>
            <p:cNvSpPr/>
            <p:nvPr userDrawn="1"/>
          </p:nvSpPr>
          <p:spPr>
            <a:xfrm>
              <a:off x="10494433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2882462" cy="429767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8" name="Местозаполнитель таблицы 7">
            <a:extLst>
              <a:ext uri="{FF2B5EF4-FFF2-40B4-BE49-F238E27FC236}">
                <a16:creationId xmlns:a16="http://schemas.microsoft.com/office/drawing/2014/main" id="{423FEB60-8FB5-7F10-EDD7-8AB4B3139EF6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038599" y="1825625"/>
            <a:ext cx="7315199" cy="4297680"/>
          </a:xfrm>
        </p:spPr>
        <p:txBody>
          <a:bodyPr rtlCol="0">
            <a:normAutofit/>
          </a:bodyPr>
          <a:lstStyle>
            <a:lvl1pPr marL="0" indent="0">
              <a:buNone/>
              <a:defRPr lang="ru-RU" sz="2400"/>
            </a:lvl1pPr>
          </a:lstStyle>
          <a:p>
            <a:pPr rtl="0"/>
            <a:r>
              <a:rPr lang="ru-RU"/>
              <a:t>Вставка таблицы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789BF51-8993-4D99-9FC3-53D06E76E629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1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FE4C84-13A1-72EA-6541-7C8FDDEA7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61563" y="5800859"/>
            <a:ext cx="692016" cy="692016"/>
          </a:xfrm>
          <a:prstGeom prst="rect">
            <a:avLst/>
          </a:prstGeom>
          <a:noFill/>
          <a:ln w="127000">
            <a:solidFill>
              <a:schemeClr val="accent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30468883-4E51-D3BD-E1C6-601ED9B6E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1438747" flipV="1">
            <a:off x="7967025" y="2530995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олилиния 9">
            <a:extLst>
              <a:ext uri="{FF2B5EF4-FFF2-40B4-BE49-F238E27FC236}">
                <a16:creationId xmlns:a16="http://schemas.microsoft.com/office/drawing/2014/main" id="{111AEF3F-9A86-45CE-4817-E3E6863DC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11764789" y="390570"/>
            <a:ext cx="437721" cy="797078"/>
          </a:xfrm>
          <a:custGeom>
            <a:avLst/>
            <a:gdLst>
              <a:gd name="connsiteX0" fmla="*/ 28069 w 437721"/>
              <a:gd name="connsiteY0" fmla="*/ 0 h 797078"/>
              <a:gd name="connsiteX1" fmla="*/ 437721 w 437721"/>
              <a:gd name="connsiteY1" fmla="*/ 398539 h 797078"/>
              <a:gd name="connsiteX2" fmla="*/ 28069 w 437721"/>
              <a:gd name="connsiteY2" fmla="*/ 797078 h 797078"/>
              <a:gd name="connsiteX3" fmla="*/ 0 w 437721"/>
              <a:gd name="connsiteY3" fmla="*/ 794325 h 797078"/>
              <a:gd name="connsiteX4" fmla="*/ 0 w 437721"/>
              <a:gd name="connsiteY4" fmla="*/ 2753 h 797078"/>
              <a:gd name="connsiteX5" fmla="*/ 28069 w 437721"/>
              <a:gd name="connsiteY5" fmla="*/ 0 h 79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721" h="797078">
                <a:moveTo>
                  <a:pt x="28069" y="0"/>
                </a:moveTo>
                <a:cubicBezTo>
                  <a:pt x="254314" y="0"/>
                  <a:pt x="437721" y="178432"/>
                  <a:pt x="437721" y="398539"/>
                </a:cubicBezTo>
                <a:cubicBezTo>
                  <a:pt x="437721" y="618646"/>
                  <a:pt x="254314" y="797078"/>
                  <a:pt x="28069" y="797078"/>
                </a:cubicBezTo>
                <a:lnTo>
                  <a:pt x="0" y="794325"/>
                </a:lnTo>
                <a:lnTo>
                  <a:pt x="0" y="2753"/>
                </a:lnTo>
                <a:lnTo>
                  <a:pt x="2806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F5A792C8-BB21-CDAF-668C-C1EFF45540C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38200" y="1825625"/>
            <a:ext cx="6934200" cy="4297680"/>
          </a:xfr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1800"/>
            </a:lvl1pPr>
            <a:lvl2pPr>
              <a:spcBef>
                <a:spcPts val="500"/>
              </a:spcBef>
              <a:spcAft>
                <a:spcPts val="800"/>
              </a:spcAft>
              <a:buClr>
                <a:schemeClr val="accent2"/>
              </a:buClr>
              <a:defRPr lang="ru-RU" sz="1800"/>
            </a:lvl2pPr>
            <a:lvl3pPr>
              <a:spcBef>
                <a:spcPts val="1000"/>
              </a:spcBef>
              <a:buClr>
                <a:schemeClr val="accent2"/>
              </a:buClr>
              <a:defRPr lang="ru-RU" sz="1800"/>
            </a:lvl3pPr>
            <a:lvl4pPr>
              <a:spcBef>
                <a:spcPts val="1000"/>
              </a:spcBef>
              <a:buClr>
                <a:schemeClr val="accent2"/>
              </a:buClr>
              <a:defRPr lang="ru-RU" sz="1800"/>
            </a:lvl4pPr>
            <a:lvl5pPr>
              <a:spcBef>
                <a:spcPts val="1000"/>
              </a:spcBef>
              <a:buClr>
                <a:schemeClr val="accent2"/>
              </a:buClr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sz="1800" dirty="0">
              <a:latin typeface="Calibri" panose="020B0504020202020204" pitchFamily="34" charset="77"/>
              <a:cs typeface="Calibri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DFB03A-367B-9ADA-8071-E22871EC115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903029" y="1825625"/>
            <a:ext cx="3450771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2071636-1BA0-4750-BDD7-4B8B24059FBC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70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3AF22D9A-5170-4C52-AAD9-2A34815F5E8C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Таблица 7">
            <a:extLst>
              <a:ext uri="{FF2B5EF4-FFF2-40B4-BE49-F238E27FC236}">
                <a16:creationId xmlns:a16="http://schemas.microsoft.com/office/drawing/2014/main" id="{0CEAFE70-86D3-8690-31CA-F9A1FBA494D0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199" y="1825625"/>
            <a:ext cx="10515600" cy="4297680"/>
          </a:xfrm>
        </p:spPr>
        <p:txBody>
          <a:bodyPr rtlCol="0">
            <a:normAutofit/>
          </a:bodyPr>
          <a:lstStyle>
            <a:lvl1pPr>
              <a:defRPr lang="ru-RU" sz="2400"/>
            </a:lvl1pPr>
          </a:lstStyle>
          <a:p>
            <a:pPr rtl="0"/>
            <a:r>
              <a:rPr lang="ru-RU"/>
              <a:t>Вставка таблицы</a:t>
            </a:r>
          </a:p>
        </p:txBody>
      </p:sp>
    </p:spTree>
    <p:extLst>
      <p:ext uri="{BB962C8B-B14F-4D97-AF65-F5344CB8AC3E}">
        <p14:creationId xmlns:p14="http://schemas.microsoft.com/office/powerpoint/2010/main" val="2626099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7B7232D-F1A6-B6C3-3BBF-E834CC7CD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5930138" cy="6858001"/>
            <a:chOff x="0" y="-1"/>
            <a:chExt cx="5930138" cy="685800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0D306340-6BFD-FE3D-535B-B59C1C44EDDA}"/>
                </a:ext>
              </a:extLst>
            </p:cNvPr>
            <p:cNvSpPr/>
            <p:nvPr userDrawn="1"/>
          </p:nvSpPr>
          <p:spPr>
            <a:xfrm>
              <a:off x="383877" y="778462"/>
              <a:ext cx="5315035" cy="5315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олилиния: Фигура 11">
              <a:extLst>
                <a:ext uri="{FF2B5EF4-FFF2-40B4-BE49-F238E27FC236}">
                  <a16:creationId xmlns:a16="http://schemas.microsoft.com/office/drawing/2014/main" id="{338E6C4B-ABF3-8B7E-8DCF-A93F69C712B1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6F90F99F-B12A-E8F9-5A86-D76B201D6308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Полилиния: фигура 15">
              <a:extLst>
                <a:ext uri="{FF2B5EF4-FFF2-40B4-BE49-F238E27FC236}">
                  <a16:creationId xmlns:a16="http://schemas.microsoft.com/office/drawing/2014/main" id="{BFA99EFE-81BC-95EA-FA61-B7199AD98A74}"/>
                </a:ext>
              </a:extLst>
            </p:cNvPr>
            <p:cNvSpPr/>
            <p:nvPr userDrawn="1"/>
          </p:nvSpPr>
          <p:spPr>
            <a:xfrm flipH="1">
              <a:off x="0" y="2936831"/>
              <a:ext cx="159741" cy="552996"/>
            </a:xfrm>
            <a:custGeom>
              <a:avLst/>
              <a:gdLst>
                <a:gd name="connsiteX0" fmla="*/ 159741 w 159741"/>
                <a:gd name="connsiteY0" fmla="*/ 0 h 552996"/>
                <a:gd name="connsiteX1" fmla="*/ 159741 w 159741"/>
                <a:gd name="connsiteY1" fmla="*/ 552996 h 552996"/>
                <a:gd name="connsiteX2" fmla="*/ 141849 w 159741"/>
                <a:gd name="connsiteY2" fmla="*/ 543285 h 552996"/>
                <a:gd name="connsiteX3" fmla="*/ 0 w 159741"/>
                <a:gd name="connsiteY3" fmla="*/ 276498 h 552996"/>
                <a:gd name="connsiteX4" fmla="*/ 141849 w 159741"/>
                <a:gd name="connsiteY4" fmla="*/ 9711 h 552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41" h="552996">
                  <a:moveTo>
                    <a:pt x="159741" y="0"/>
                  </a:moveTo>
                  <a:lnTo>
                    <a:pt x="159741" y="552996"/>
                  </a:lnTo>
                  <a:lnTo>
                    <a:pt x="141849" y="543285"/>
                  </a:lnTo>
                  <a:cubicBezTo>
                    <a:pt x="56268" y="485467"/>
                    <a:pt x="0" y="387554"/>
                    <a:pt x="0" y="276498"/>
                  </a:cubicBezTo>
                  <a:cubicBezTo>
                    <a:pt x="0" y="165443"/>
                    <a:pt x="56268" y="67529"/>
                    <a:pt x="141849" y="9711"/>
                  </a:cubicBezTo>
                  <a:close/>
                </a:path>
              </a:pathLst>
            </a:custGeom>
            <a:solidFill>
              <a:schemeClr val="accent4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Полилиния: Фигура 17">
              <a:extLst>
                <a:ext uri="{FF2B5EF4-FFF2-40B4-BE49-F238E27FC236}">
                  <a16:creationId xmlns:a16="http://schemas.microsoft.com/office/drawing/2014/main" id="{DD9FC028-D877-28FE-C646-DBD85D932641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 21">
              <a:extLst>
                <a:ext uri="{FF2B5EF4-FFF2-40B4-BE49-F238E27FC236}">
                  <a16:creationId xmlns:a16="http://schemas.microsoft.com/office/drawing/2014/main" id="{AA0AFFE9-F0C2-BDA0-BF87-9977706AB6A8}"/>
                </a:ext>
              </a:extLst>
            </p:cNvPr>
            <p:cNvSpPr/>
            <p:nvPr userDrawn="1"/>
          </p:nvSpPr>
          <p:spPr>
            <a:xfrm flipH="1">
              <a:off x="4364198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876" y="764502"/>
            <a:ext cx="5315035" cy="5328996"/>
          </a:xfrm>
        </p:spPr>
        <p:txBody>
          <a:bodyPr rtlCol="0">
            <a:noAutofit/>
          </a:bodyPr>
          <a:lstStyle>
            <a:lvl1pPr algn="ctr">
              <a:defRPr lang="ru-RU"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05455" y="755171"/>
            <a:ext cx="4619937" cy="5315035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EFCEAA60-48EC-4C3F-B610-C062B6643948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9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3E96D25F-53A2-6217-84B4-7EB874F0B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89189" y="941148"/>
            <a:ext cx="11182430" cy="4797821"/>
            <a:chOff x="489189" y="941148"/>
            <a:chExt cx="11182430" cy="4797821"/>
          </a:xfrm>
        </p:grpSpPr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A50FA62D-C8AE-52B8-1712-6116756D1A83}"/>
                </a:ext>
              </a:extLst>
            </p:cNvPr>
            <p:cNvSpPr/>
            <p:nvPr userDrawn="1"/>
          </p:nvSpPr>
          <p:spPr>
            <a:xfrm>
              <a:off x="489189" y="1119031"/>
              <a:ext cx="4619938" cy="4619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Дуга 8">
              <a:extLst>
                <a:ext uri="{FF2B5EF4-FFF2-40B4-BE49-F238E27FC236}">
                  <a16:creationId xmlns:a16="http://schemas.microsoft.com/office/drawing/2014/main" id="{1D2D6A01-57CF-3C0B-968C-E5A8FD352320}"/>
                </a:ext>
              </a:extLst>
            </p:cNvPr>
            <p:cNvSpPr/>
            <p:nvPr userDrawn="1"/>
          </p:nvSpPr>
          <p:spPr>
            <a:xfrm rot="19809111">
              <a:off x="8683720" y="941148"/>
              <a:ext cx="2987899" cy="2987899"/>
            </a:xfrm>
            <a:prstGeom prst="arc">
              <a:avLst>
                <a:gd name="adj1" fmla="val 15817365"/>
                <a:gd name="adj2" fmla="val 1781380"/>
              </a:avLst>
            </a:prstGeom>
            <a:ln w="127000" cap="rnd">
              <a:solidFill>
                <a:schemeClr val="accent4"/>
              </a:solidFill>
              <a:prstDash val="dash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410BEFAA-C349-7DB1-1827-0FA48A430AD8}"/>
                </a:ext>
              </a:extLst>
            </p:cNvPr>
            <p:cNvSpPr/>
            <p:nvPr userDrawn="1"/>
          </p:nvSpPr>
          <p:spPr>
            <a:xfrm>
              <a:off x="910048" y="4780992"/>
              <a:ext cx="546100" cy="546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57" y="1119031"/>
            <a:ext cx="4384736" cy="4619938"/>
          </a:xfrm>
        </p:spPr>
        <p:txBody>
          <a:bodyPr rtlCol="0">
            <a:noAutofit/>
          </a:bodyPr>
          <a:lstStyle>
            <a:lvl1pPr algn="ctr">
              <a:defRPr lang="ru-RU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2710C-A212-1B12-06CD-FA2A14F89D6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801708" y="554942"/>
            <a:ext cx="5552091" cy="5768220"/>
          </a:xfrm>
        </p:spPr>
        <p:txBody>
          <a:bodyPr rtlCol="0" anchor="ctr" anchorCtr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2400"/>
            </a:lvl1pPr>
            <a:lvl2pPr marL="800100" indent="-3429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3pPr>
            <a:lvl4pPr marL="16573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4pPr>
            <a:lvl5pPr marL="21145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14388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рисунок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9EF93C3C-09E9-6CD0-EF4B-6DE09539EE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011782 w 12192000"/>
              <a:gd name="connsiteY0" fmla="*/ 4817511 h 6858000"/>
              <a:gd name="connsiteX1" fmla="*/ 8937059 w 12192000"/>
              <a:gd name="connsiteY1" fmla="*/ 4972626 h 6858000"/>
              <a:gd name="connsiteX2" fmla="*/ 8588084 w 12192000"/>
              <a:gd name="connsiteY2" fmla="*/ 5489438 h 6858000"/>
              <a:gd name="connsiteX3" fmla="*/ 8565206 w 12192000"/>
              <a:gd name="connsiteY3" fmla="*/ 5514611 h 6858000"/>
              <a:gd name="connsiteX4" fmla="*/ 8569944 w 12192000"/>
              <a:gd name="connsiteY4" fmla="*/ 5520198 h 6858000"/>
              <a:gd name="connsiteX5" fmla="*/ 8878607 w 12192000"/>
              <a:gd name="connsiteY5" fmla="*/ 5644582 h 6858000"/>
              <a:gd name="connsiteX6" fmla="*/ 9315123 w 12192000"/>
              <a:gd name="connsiteY6" fmla="*/ 5219907 h 6858000"/>
              <a:gd name="connsiteX7" fmla="*/ 9048519 w 12192000"/>
              <a:gd name="connsiteY7" fmla="*/ 4828605 h 6858000"/>
              <a:gd name="connsiteX8" fmla="*/ 6096000 w 12192000"/>
              <a:gd name="connsiteY8" fmla="*/ 200625 h 6858000"/>
              <a:gd name="connsiteX9" fmla="*/ 2867625 w 12192000"/>
              <a:gd name="connsiteY9" fmla="*/ 3429000 h 6858000"/>
              <a:gd name="connsiteX10" fmla="*/ 6096000 w 12192000"/>
              <a:gd name="connsiteY10" fmla="*/ 6657375 h 6858000"/>
              <a:gd name="connsiteX11" fmla="*/ 9324375 w 12192000"/>
              <a:gd name="connsiteY11" fmla="*/ 3429000 h 6858000"/>
              <a:gd name="connsiteX12" fmla="*/ 6096000 w 12192000"/>
              <a:gd name="connsiteY12" fmla="*/ 200625 h 6858000"/>
              <a:gd name="connsiteX13" fmla="*/ 0 w 12192000"/>
              <a:gd name="connsiteY13" fmla="*/ 0 h 6858000"/>
              <a:gd name="connsiteX14" fmla="*/ 12192000 w 12192000"/>
              <a:gd name="connsiteY14" fmla="*/ 0 h 6858000"/>
              <a:gd name="connsiteX15" fmla="*/ 12192000 w 12192000"/>
              <a:gd name="connsiteY15" fmla="*/ 6858000 h 6858000"/>
              <a:gd name="connsiteX16" fmla="*/ 0 w 12192000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6858000">
                <a:moveTo>
                  <a:pt x="9011782" y="4817511"/>
                </a:moveTo>
                <a:lnTo>
                  <a:pt x="8937059" y="4972626"/>
                </a:lnTo>
                <a:cubicBezTo>
                  <a:pt x="8837255" y="5156349"/>
                  <a:pt x="8720206" y="5329344"/>
                  <a:pt x="8588084" y="5489438"/>
                </a:cubicBezTo>
                <a:lnTo>
                  <a:pt x="8565206" y="5514611"/>
                </a:lnTo>
                <a:lnTo>
                  <a:pt x="8569944" y="5520198"/>
                </a:lnTo>
                <a:cubicBezTo>
                  <a:pt x="8648938" y="5597049"/>
                  <a:pt x="8758066" y="5644582"/>
                  <a:pt x="8878607" y="5644582"/>
                </a:cubicBezTo>
                <a:cubicBezTo>
                  <a:pt x="9119688" y="5644582"/>
                  <a:pt x="9315123" y="5454449"/>
                  <a:pt x="9315123" y="5219907"/>
                </a:cubicBezTo>
                <a:cubicBezTo>
                  <a:pt x="9315123" y="5044001"/>
                  <a:pt x="9205191" y="4893074"/>
                  <a:pt x="9048519" y="4828605"/>
                </a:cubicBezTo>
                <a:close/>
                <a:moveTo>
                  <a:pt x="6096000" y="200625"/>
                </a:moveTo>
                <a:cubicBezTo>
                  <a:pt x="4313018" y="200625"/>
                  <a:pt x="2867625" y="1646018"/>
                  <a:pt x="2867625" y="3429000"/>
                </a:cubicBezTo>
                <a:cubicBezTo>
                  <a:pt x="2867625" y="5211982"/>
                  <a:pt x="4313018" y="6657375"/>
                  <a:pt x="6096000" y="6657375"/>
                </a:cubicBezTo>
                <a:cubicBezTo>
                  <a:pt x="7878982" y="6657375"/>
                  <a:pt x="9324375" y="5211982"/>
                  <a:pt x="9324375" y="3429000"/>
                </a:cubicBezTo>
                <a:cubicBezTo>
                  <a:pt x="9324375" y="1646018"/>
                  <a:pt x="7878982" y="200625"/>
                  <a:pt x="6096000" y="200625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rtlCol="0">
            <a:noAutofit/>
          </a:bodyPr>
          <a:lstStyle>
            <a:lvl1pPr marL="0" indent="0" algn="l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вставить рисунок</a:t>
            </a:r>
          </a:p>
        </p:txBody>
      </p:sp>
      <p:sp>
        <p:nvSpPr>
          <p:cNvPr id="3" name="Дуга 2">
            <a:extLst>
              <a:ext uri="{FF2B5EF4-FFF2-40B4-BE49-F238E27FC236}">
                <a16:creationId xmlns:a16="http://schemas.microsoft.com/office/drawing/2014/main" id="{D5C3C4BD-DFDB-76B4-17CA-7DA4D17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9366740" flipV="1">
            <a:off x="2557952" y="-89828"/>
            <a:ext cx="7173200" cy="7173200"/>
          </a:xfrm>
          <a:prstGeom prst="arc">
            <a:avLst>
              <a:gd name="adj1" fmla="val 16200000"/>
              <a:gd name="adj2" fmla="val 20401595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2B04B61C-6467-D51D-0AF4-5C7D05F36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68168" y="923544"/>
            <a:ext cx="6455664" cy="5010912"/>
          </a:xfrm>
          <a:prstGeom prst="rect">
            <a:avLst/>
          </a:prstGeom>
          <a:noFill/>
        </p:spPr>
        <p:txBody>
          <a:bodyPr lIns="0" rIns="0" rtlCol="0">
            <a:normAutofit/>
          </a:bodyPr>
          <a:lstStyle>
            <a:lvl1pPr algn="ctr">
              <a:defRPr lang="ru-RU" sz="60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id="{47A19F4B-D154-3EB2-F86A-9A63283A3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8565206" y="4817511"/>
            <a:ext cx="749917" cy="827071"/>
          </a:xfrm>
          <a:custGeom>
            <a:avLst/>
            <a:gdLst>
              <a:gd name="connsiteX0" fmla="*/ 446576 w 749917"/>
              <a:gd name="connsiteY0" fmla="*/ 0 h 827071"/>
              <a:gd name="connsiteX1" fmla="*/ 483313 w 749917"/>
              <a:gd name="connsiteY1" fmla="*/ 11094 h 827071"/>
              <a:gd name="connsiteX2" fmla="*/ 749917 w 749917"/>
              <a:gd name="connsiteY2" fmla="*/ 402396 h 827071"/>
              <a:gd name="connsiteX3" fmla="*/ 313401 w 749917"/>
              <a:gd name="connsiteY3" fmla="*/ 827071 h 827071"/>
              <a:gd name="connsiteX4" fmla="*/ 4738 w 749917"/>
              <a:gd name="connsiteY4" fmla="*/ 702687 h 827071"/>
              <a:gd name="connsiteX5" fmla="*/ 0 w 749917"/>
              <a:gd name="connsiteY5" fmla="*/ 697100 h 827071"/>
              <a:gd name="connsiteX6" fmla="*/ 22878 w 749917"/>
              <a:gd name="connsiteY6" fmla="*/ 671927 h 827071"/>
              <a:gd name="connsiteX7" fmla="*/ 371853 w 749917"/>
              <a:gd name="connsiteY7" fmla="*/ 155115 h 827071"/>
              <a:gd name="connsiteX8" fmla="*/ 446576 w 749917"/>
              <a:gd name="connsiteY8" fmla="*/ 0 h 827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9917" h="827071">
                <a:moveTo>
                  <a:pt x="446576" y="0"/>
                </a:moveTo>
                <a:lnTo>
                  <a:pt x="483313" y="11094"/>
                </a:lnTo>
                <a:cubicBezTo>
                  <a:pt x="639985" y="75563"/>
                  <a:pt x="749917" y="226490"/>
                  <a:pt x="749917" y="402396"/>
                </a:cubicBezTo>
                <a:cubicBezTo>
                  <a:pt x="749917" y="636938"/>
                  <a:pt x="554482" y="827071"/>
                  <a:pt x="313401" y="827071"/>
                </a:cubicBezTo>
                <a:cubicBezTo>
                  <a:pt x="192860" y="827071"/>
                  <a:pt x="83732" y="779538"/>
                  <a:pt x="4738" y="702687"/>
                </a:cubicBezTo>
                <a:lnTo>
                  <a:pt x="0" y="697100"/>
                </a:lnTo>
                <a:lnTo>
                  <a:pt x="22878" y="671927"/>
                </a:lnTo>
                <a:cubicBezTo>
                  <a:pt x="155000" y="511833"/>
                  <a:pt x="272049" y="338838"/>
                  <a:pt x="371853" y="155115"/>
                </a:cubicBezTo>
                <a:lnTo>
                  <a:pt x="4465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42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BCB8A6E1-44B2-54E1-6460-1C9B27EE7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5698912" cy="6858001"/>
            <a:chOff x="0" y="-1"/>
            <a:chExt cx="5698912" cy="6858001"/>
          </a:xfrm>
        </p:grpSpPr>
        <p:sp>
          <p:nvSpPr>
            <p:cNvPr id="12" name="Полилиния: Фигура 11">
              <a:extLst>
                <a:ext uri="{FF2B5EF4-FFF2-40B4-BE49-F238E27FC236}">
                  <a16:creationId xmlns:a16="http://schemas.microsoft.com/office/drawing/2014/main" id="{D22D7888-22FA-4AA1-9BA4-CC61D6643D47}"/>
                </a:ext>
              </a:extLst>
            </p:cNvPr>
            <p:cNvSpPr/>
            <p:nvPr userDrawn="1"/>
          </p:nvSpPr>
          <p:spPr>
            <a:xfrm flipH="1">
              <a:off x="530529" y="0"/>
              <a:ext cx="1155142" cy="591009"/>
            </a:xfrm>
            <a:custGeom>
              <a:avLst/>
              <a:gdLst>
                <a:gd name="connsiteX0" fmla="*/ 1355 w 1155142"/>
                <a:gd name="connsiteY0" fmla="*/ 0 h 591009"/>
                <a:gd name="connsiteX1" fmla="*/ 1153787 w 1155142"/>
                <a:gd name="connsiteY1" fmla="*/ 0 h 591009"/>
                <a:gd name="connsiteX2" fmla="*/ 1155142 w 1155142"/>
                <a:gd name="connsiteY2" fmla="*/ 13438 h 591009"/>
                <a:gd name="connsiteX3" fmla="*/ 577571 w 1155142"/>
                <a:gd name="connsiteY3" fmla="*/ 591009 h 591009"/>
                <a:gd name="connsiteX4" fmla="*/ 0 w 1155142"/>
                <a:gd name="connsiteY4" fmla="*/ 13438 h 591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5142" h="591009">
                  <a:moveTo>
                    <a:pt x="1355" y="0"/>
                  </a:moveTo>
                  <a:lnTo>
                    <a:pt x="1153787" y="0"/>
                  </a:lnTo>
                  <a:lnTo>
                    <a:pt x="1155142" y="13438"/>
                  </a:lnTo>
                  <a:cubicBezTo>
                    <a:pt x="1155142" y="332422"/>
                    <a:pt x="896555" y="591009"/>
                    <a:pt x="577571" y="591009"/>
                  </a:cubicBezTo>
                  <a:cubicBezTo>
                    <a:pt x="258587" y="591009"/>
                    <a:pt x="0" y="332422"/>
                    <a:pt x="0" y="134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EBB6E464-8999-4773-A1F2-E6CAA990E572}"/>
                </a:ext>
              </a:extLst>
            </p:cNvPr>
            <p:cNvSpPr/>
            <p:nvPr userDrawn="1"/>
          </p:nvSpPr>
          <p:spPr>
            <a:xfrm flipH="1">
              <a:off x="3961511" y="-1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Полилиния: Фигура 17">
              <a:extLst>
                <a:ext uri="{FF2B5EF4-FFF2-40B4-BE49-F238E27FC236}">
                  <a16:creationId xmlns:a16="http://schemas.microsoft.com/office/drawing/2014/main" id="{1EA14BE8-FDD0-4434-9C3E-BFF78C22D9E3}"/>
                </a:ext>
              </a:extLst>
            </p:cNvPr>
            <p:cNvSpPr/>
            <p:nvPr userDrawn="1"/>
          </p:nvSpPr>
          <p:spPr>
            <a:xfrm flipH="1">
              <a:off x="0" y="5835649"/>
              <a:ext cx="1548180" cy="1022351"/>
            </a:xfrm>
            <a:custGeom>
              <a:avLst/>
              <a:gdLst>
                <a:gd name="connsiteX0" fmla="*/ 61913 w 1548180"/>
                <a:gd name="connsiteY0" fmla="*/ 0 h 1022351"/>
                <a:gd name="connsiteX1" fmla="*/ 1548180 w 1548180"/>
                <a:gd name="connsiteY1" fmla="*/ 0 h 1022351"/>
                <a:gd name="connsiteX2" fmla="*/ 1548180 w 1548180"/>
                <a:gd name="connsiteY2" fmla="*/ 123825 h 1022351"/>
                <a:gd name="connsiteX3" fmla="*/ 123825 w 1548180"/>
                <a:gd name="connsiteY3" fmla="*/ 123825 h 1022351"/>
                <a:gd name="connsiteX4" fmla="*/ 123825 w 1548180"/>
                <a:gd name="connsiteY4" fmla="*/ 1022351 h 1022351"/>
                <a:gd name="connsiteX5" fmla="*/ 0 w 1548180"/>
                <a:gd name="connsiteY5" fmla="*/ 1022351 h 1022351"/>
                <a:gd name="connsiteX6" fmla="*/ 0 w 1548180"/>
                <a:gd name="connsiteY6" fmla="*/ 61913 h 1022351"/>
                <a:gd name="connsiteX7" fmla="*/ 61913 w 1548180"/>
                <a:gd name="connsiteY7" fmla="*/ 0 h 10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180" h="1022351">
                  <a:moveTo>
                    <a:pt x="61913" y="0"/>
                  </a:moveTo>
                  <a:lnTo>
                    <a:pt x="1548180" y="0"/>
                  </a:lnTo>
                  <a:lnTo>
                    <a:pt x="1548180" y="123825"/>
                  </a:lnTo>
                  <a:lnTo>
                    <a:pt x="123825" y="123825"/>
                  </a:lnTo>
                  <a:lnTo>
                    <a:pt x="123825" y="1022351"/>
                  </a:lnTo>
                  <a:lnTo>
                    <a:pt x="0" y="1022351"/>
                  </a:lnTo>
                  <a:lnTo>
                    <a:pt x="0" y="61913"/>
                  </a:lnTo>
                  <a:cubicBezTo>
                    <a:pt x="0" y="27719"/>
                    <a:pt x="27719" y="0"/>
                    <a:pt x="61913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Полилиния: Фигура 21">
              <a:extLst>
                <a:ext uri="{FF2B5EF4-FFF2-40B4-BE49-F238E27FC236}">
                  <a16:creationId xmlns:a16="http://schemas.microsoft.com/office/drawing/2014/main" id="{E494E364-7EA8-4D92-915D-75D1A3A67C07}"/>
                </a:ext>
              </a:extLst>
            </p:cNvPr>
            <p:cNvSpPr/>
            <p:nvPr userDrawn="1"/>
          </p:nvSpPr>
          <p:spPr>
            <a:xfrm flipH="1">
              <a:off x="4132972" y="6258755"/>
              <a:ext cx="1565940" cy="599245"/>
            </a:xfrm>
            <a:custGeom>
              <a:avLst/>
              <a:gdLst>
                <a:gd name="connsiteX0" fmla="*/ 782970 w 1565940"/>
                <a:gd name="connsiteY0" fmla="*/ 0 h 599245"/>
                <a:gd name="connsiteX1" fmla="*/ 1528042 w 1565940"/>
                <a:gd name="connsiteY1" fmla="*/ 480469 h 599245"/>
                <a:gd name="connsiteX2" fmla="*/ 1565940 w 1565940"/>
                <a:gd name="connsiteY2" fmla="*/ 599245 h 599245"/>
                <a:gd name="connsiteX3" fmla="*/ 0 w 1565940"/>
                <a:gd name="connsiteY3" fmla="*/ 599245 h 599245"/>
                <a:gd name="connsiteX4" fmla="*/ 37898 w 1565940"/>
                <a:gd name="connsiteY4" fmla="*/ 480469 h 599245"/>
                <a:gd name="connsiteX5" fmla="*/ 782970 w 1565940"/>
                <a:gd name="connsiteY5" fmla="*/ 0 h 599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65940" h="599245">
                  <a:moveTo>
                    <a:pt x="782970" y="0"/>
                  </a:moveTo>
                  <a:cubicBezTo>
                    <a:pt x="1117910" y="0"/>
                    <a:pt x="1405287" y="198118"/>
                    <a:pt x="1528042" y="480469"/>
                  </a:cubicBezTo>
                  <a:lnTo>
                    <a:pt x="1565940" y="599245"/>
                  </a:lnTo>
                  <a:lnTo>
                    <a:pt x="0" y="599245"/>
                  </a:lnTo>
                  <a:lnTo>
                    <a:pt x="37898" y="480469"/>
                  </a:lnTo>
                  <a:cubicBezTo>
                    <a:pt x="160653" y="198118"/>
                    <a:pt x="448030" y="0"/>
                    <a:pt x="782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F9EBE3B-A856-C23C-4698-B764DF4BC7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22118" y="262762"/>
            <a:ext cx="5507421" cy="3649718"/>
          </a:xfrm>
        </p:spPr>
        <p:txBody>
          <a:bodyPr rtlCol="0" anchor="b">
            <a:normAutofit/>
          </a:bodyPr>
          <a:lstStyle>
            <a:lvl1pPr>
              <a:defRPr lang="ru-RU" sz="6000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74C9CB37-5251-201C-ACE3-FD69A00C77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7393" y="847600"/>
            <a:ext cx="4619625" cy="4617720"/>
          </a:xfrm>
          <a:prstGeom prst="ellipse">
            <a:avLst/>
          </a:prstGeom>
          <a:noFill/>
        </p:spPr>
        <p:txBody>
          <a:bodyPr tIns="548640"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BF08299-9068-827D-783B-BFF5B95E957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22118" y="4058263"/>
            <a:ext cx="5507421" cy="2141482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lang="ru-RU" sz="2400"/>
            </a:lvl1pPr>
            <a:lvl2pPr marL="228600">
              <a:lnSpc>
                <a:spcPct val="90000"/>
              </a:lnSpc>
              <a:buClr>
                <a:schemeClr val="accent2"/>
              </a:buClr>
              <a:defRPr lang="ru-RU" sz="2000"/>
            </a:lvl2pPr>
            <a:lvl3pPr marL="457200">
              <a:lnSpc>
                <a:spcPct val="90000"/>
              </a:lnSpc>
              <a:buClr>
                <a:schemeClr val="accent2"/>
              </a:buClr>
              <a:defRPr lang="ru-RU" sz="1800"/>
            </a:lvl3pPr>
            <a:lvl4pPr marL="685800">
              <a:lnSpc>
                <a:spcPct val="90000"/>
              </a:lnSpc>
              <a:buClr>
                <a:schemeClr val="accent2"/>
              </a:buClr>
              <a:defRPr lang="ru-RU" sz="1600"/>
            </a:lvl4pPr>
            <a:lvl5pPr>
              <a:lnSpc>
                <a:spcPct val="110000"/>
              </a:lnSpc>
              <a:defRPr lang="ru-RU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4D3190-B78C-42F1-9D62-F523886B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682496" y="6356350"/>
            <a:ext cx="1545336" cy="365125"/>
          </a:xfrm>
        </p:spPr>
        <p:txBody>
          <a:bodyPr rtlCol="0"/>
          <a:lstStyle>
            <a:lvl1pPr>
              <a:defRPr lang="ru-RU">
                <a:latin typeface="+mn-cs"/>
                <a:cs typeface="+mn-cs"/>
              </a:defRPr>
            </a:lvl1pPr>
          </a:lstStyle>
          <a:p>
            <a:pPr rtl="0">
              <a:defRPr lang="ru-RU"/>
            </a:pPr>
            <a:fld id="{ABB1CC56-79DB-4DC5-A98A-2156790384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19.06.2026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A381C40-F9FC-4D58-8508-F0632DF5A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99048" y="6356350"/>
            <a:ext cx="4114800" cy="365125"/>
          </a:xfrm>
        </p:spPr>
        <p:txBody>
          <a:bodyPr rtlCol="0"/>
          <a:lstStyle>
            <a:lvl1pPr algn="l">
              <a:defRPr lang="ru-RU">
                <a:latin typeface="+mn-cs"/>
                <a:cs typeface="+mn-cs"/>
              </a:defRPr>
            </a:lvl1pPr>
          </a:lstStyle>
          <a:p>
            <a:pPr algn="l" rtl="0">
              <a:defRPr lang="ru-RU"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01CBCC-4CC2-49BD-B155-01E0F4D79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06456" y="6356350"/>
            <a:ext cx="850392" cy="365125"/>
          </a:xfrm>
        </p:spPr>
        <p:txBody>
          <a:bodyPr rtlCol="0"/>
          <a:lstStyle>
            <a:lvl1pPr>
              <a:defRPr lang="ru-RU">
                <a:latin typeface="+mn-cs"/>
                <a:cs typeface="+mn-cs"/>
              </a:defRPr>
            </a:lvl1pPr>
          </a:lstStyle>
          <a:p>
            <a:pPr rtl="0">
              <a:defRPr lang="ru-RU"/>
            </a:pPr>
            <a:fld id="{D76B855D-E9CC-4FF8-AD85-6CDC7B89A0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 lang="ru-RU"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46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7BD59-35CC-9BB3-8621-6FA3356F81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803"/>
            <a:ext cx="10515600" cy="1472974"/>
          </a:xfrm>
        </p:spPr>
        <p:txBody>
          <a:bodyPr rtlCol="0" anchor="ctr" anchorCtr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E3FB7D8D-37C3-E089-EC02-FB49A13CBE1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1838099"/>
            <a:ext cx="8012113" cy="4284889"/>
          </a:xfrm>
        </p:spPr>
        <p:txBody>
          <a:bodyPr rtlCol="0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lang="ru-RU" sz="1800"/>
            </a:lvl1pPr>
            <a:lvl2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lang="ru-RU" sz="1600"/>
            </a:lvl2pPr>
            <a:lvl3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lang="ru-RU" sz="1400"/>
            </a:lvl3pPr>
            <a:lvl4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lang="ru-RU" sz="1200"/>
            </a:lvl4pPr>
            <a:lvl5pPr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defRPr lang="ru-RU" sz="12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56EB0F-63C8-5F75-A333-3413A9DC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149277EF-E9EC-4C9F-AB27-8A2D7CB985C5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4DE333-25B4-E092-1CC4-C3D20BA25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1AF200-E81F-A326-0EDB-4B93C71D9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олилиния: Фигура 14">
            <a:extLst>
              <a:ext uri="{FF2B5EF4-FFF2-40B4-BE49-F238E27FC236}">
                <a16:creationId xmlns:a16="http://schemas.microsoft.com/office/drawing/2014/main" id="{438B6FA2-AF11-618E-2B1A-38BF083DF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>
            <a:off x="-381048" y="5144407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олилиния: Фигура 13">
            <a:extLst>
              <a:ext uri="{FF2B5EF4-FFF2-40B4-BE49-F238E27FC236}">
                <a16:creationId xmlns:a16="http://schemas.microsoft.com/office/drawing/2014/main" id="{A269A8D8-A4AE-CEFF-E928-7DB1CFB3E4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494433" y="2"/>
            <a:ext cx="849328" cy="357668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олилиния: Фигура 19">
            <a:extLst>
              <a:ext uri="{FF2B5EF4-FFF2-40B4-BE49-F238E27FC236}">
                <a16:creationId xmlns:a16="http://schemas.microsoft.com/office/drawing/2014/main" id="{15418837-E689-97BE-9FAD-FEDBD599EB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 flipH="1">
            <a:off x="11109434" y="3527042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9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id="{7DF76A42-387B-8D66-1214-D404620700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40621" y="704193"/>
            <a:ext cx="2296455" cy="22964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2ACE818-46EF-547E-9315-A84948303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7652" y="0"/>
            <a:ext cx="8798419" cy="6816262"/>
            <a:chOff x="577652" y="-28502"/>
            <a:chExt cx="8798419" cy="6816262"/>
          </a:xfrm>
        </p:grpSpPr>
        <p:sp>
          <p:nvSpPr>
            <p:cNvPr id="9" name="Овал 8">
              <a:extLst>
                <a:ext uri="{FF2B5EF4-FFF2-40B4-BE49-F238E27FC236}">
                  <a16:creationId xmlns:a16="http://schemas.microsoft.com/office/drawing/2014/main" id="{E9644D21-8793-9A96-F305-5D20EE342B26}"/>
                </a:ext>
              </a:extLst>
            </p:cNvPr>
            <p:cNvSpPr/>
            <p:nvPr userDrawn="1"/>
          </p:nvSpPr>
          <p:spPr>
            <a:xfrm>
              <a:off x="2815929" y="148929"/>
              <a:ext cx="6560142" cy="6560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Дуга 9">
              <a:extLst>
                <a:ext uri="{FF2B5EF4-FFF2-40B4-BE49-F238E27FC236}">
                  <a16:creationId xmlns:a16="http://schemas.microsoft.com/office/drawing/2014/main" id="{DF8D7AEF-C845-09F0-F31C-20B32BBA1EBA}"/>
                </a:ext>
              </a:extLst>
            </p:cNvPr>
            <p:cNvSpPr/>
            <p:nvPr userDrawn="1"/>
          </p:nvSpPr>
          <p:spPr>
            <a:xfrm rot="9222429" flipV="1">
              <a:off x="2494119" y="-28502"/>
              <a:ext cx="6816262" cy="6816262"/>
            </a:xfrm>
            <a:prstGeom prst="arc">
              <a:avLst>
                <a:gd name="adj1" fmla="val 16200000"/>
                <a:gd name="adj2" fmla="val 20093138"/>
              </a:avLst>
            </a:prstGeom>
            <a:ln w="127000" cap="rnd">
              <a:solidFill>
                <a:schemeClr val="accent4">
                  <a:alpha val="9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Овал 10">
              <a:extLst>
                <a:ext uri="{FF2B5EF4-FFF2-40B4-BE49-F238E27FC236}">
                  <a16:creationId xmlns:a16="http://schemas.microsoft.com/office/drawing/2014/main" id="{5F9D44CB-887B-C74D-3E96-5607E84DAEFF}"/>
                </a:ext>
              </a:extLst>
            </p:cNvPr>
            <p:cNvSpPr/>
            <p:nvPr userDrawn="1"/>
          </p:nvSpPr>
          <p:spPr>
            <a:xfrm>
              <a:off x="577652" y="1085116"/>
              <a:ext cx="759403" cy="7388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Полилиния: фигура 19">
            <a:extLst>
              <a:ext uri="{FF2B5EF4-FFF2-40B4-BE49-F238E27FC236}">
                <a16:creationId xmlns:a16="http://schemas.microsoft.com/office/drawing/2014/main" id="{87D193F4-2337-0048-1BE7-C9A815419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936118" y="5508455"/>
            <a:ext cx="1082566" cy="1616525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5EE4510-BCBA-C39A-BEF1-A391A3304F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494655" y="5270490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929" y="1349825"/>
            <a:ext cx="6560142" cy="3063149"/>
          </a:xfrm>
        </p:spPr>
        <p:txBody>
          <a:bodyPr rtlCol="0" anchor="ctr">
            <a:noAutofit/>
          </a:bodyPr>
          <a:lstStyle>
            <a:lvl1pPr algn="ctr">
              <a:defRPr lang="ru-RU" sz="6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815929" y="4412973"/>
            <a:ext cx="6560142" cy="1935571"/>
          </a:xfrm>
        </p:spPr>
        <p:txBody>
          <a:bodyPr rtlCol="0">
            <a:noAutofit/>
          </a:bodyPr>
          <a:lstStyle>
            <a:lvl1pPr marL="0" indent="0" algn="ctr">
              <a:buNone/>
              <a:defRPr lang="ru-RU" sz="2400">
                <a:solidFill>
                  <a:schemeClr val="bg1"/>
                </a:solidFill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/>
              <a:t>Подзаголовок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7548D8C9-9274-4AA8-8759-FBCBB2880044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727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 содержимого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4915163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5FB01ADF-164A-96FB-0129-C2A0F0ED0A8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147896" y="1816916"/>
            <a:ext cx="5212080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20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263F0DD-A38B-64B8-7412-087B487E6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23536" y="2"/>
            <a:ext cx="12068464" cy="6857998"/>
            <a:chOff x="123536" y="2"/>
            <a:chExt cx="12068464" cy="6857998"/>
          </a:xfrm>
        </p:grpSpPr>
        <p:sp>
          <p:nvSpPr>
            <p:cNvPr id="12" name="Полилиния: Фигура 9">
              <a:extLst>
                <a:ext uri="{FF2B5EF4-FFF2-40B4-BE49-F238E27FC236}">
                  <a16:creationId xmlns:a16="http://schemas.microsoft.com/office/drawing/2014/main" id="{44CE2FB7-A856-E3C3-9798-73AAFB7901B8}"/>
                </a:ext>
              </a:extLst>
            </p:cNvPr>
            <p:cNvSpPr/>
            <p:nvPr userDrawn="1"/>
          </p:nvSpPr>
          <p:spPr>
            <a:xfrm>
              <a:off x="5671336" y="2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Полилиния: фигура 10">
              <a:extLst>
                <a:ext uri="{FF2B5EF4-FFF2-40B4-BE49-F238E27FC236}">
                  <a16:creationId xmlns:a16="http://schemas.microsoft.com/office/drawing/2014/main" id="{47ED62E5-894A-A8F9-A6DC-4A5C147CDE78}"/>
                </a:ext>
              </a:extLst>
            </p:cNvPr>
            <p:cNvSpPr/>
            <p:nvPr userDrawn="1"/>
          </p:nvSpPr>
          <p:spPr>
            <a:xfrm flipH="1">
              <a:off x="123536" y="5717905"/>
              <a:ext cx="1771609" cy="1140095"/>
            </a:xfrm>
            <a:custGeom>
              <a:avLst/>
              <a:gdLst>
                <a:gd name="connsiteX0" fmla="*/ 1561721 w 1771609"/>
                <a:gd name="connsiteY0" fmla="*/ 763041 h 1140095"/>
                <a:gd name="connsiteX1" fmla="*/ 1623024 w 1771609"/>
                <a:gd name="connsiteY1" fmla="*/ 792810 h 1140095"/>
                <a:gd name="connsiteX2" fmla="*/ 1711735 w 1771609"/>
                <a:gd name="connsiteY2" fmla="*/ 970132 h 1140095"/>
                <a:gd name="connsiteX3" fmla="*/ 1771609 w 1771609"/>
                <a:gd name="connsiteY3" fmla="*/ 1140095 h 1140095"/>
                <a:gd name="connsiteX4" fmla="*/ 1637225 w 1771609"/>
                <a:gd name="connsiteY4" fmla="*/ 1140095 h 1140095"/>
                <a:gd name="connsiteX5" fmla="*/ 1594820 w 1771609"/>
                <a:gd name="connsiteY5" fmla="*/ 1019711 h 1140095"/>
                <a:gd name="connsiteX6" fmla="*/ 1513200 w 1771609"/>
                <a:gd name="connsiteY6" fmla="*/ 856627 h 1140095"/>
                <a:gd name="connsiteX7" fmla="*/ 1538499 w 1771609"/>
                <a:gd name="connsiteY7" fmla="*/ 770415 h 1140095"/>
                <a:gd name="connsiteX8" fmla="*/ 1561721 w 1771609"/>
                <a:gd name="connsiteY8" fmla="*/ 763041 h 1140095"/>
                <a:gd name="connsiteX9" fmla="*/ 933455 w 1771609"/>
                <a:gd name="connsiteY9" fmla="*/ 161309 h 1140095"/>
                <a:gd name="connsiteX10" fmla="*/ 957797 w 1771609"/>
                <a:gd name="connsiteY10" fmla="*/ 167970 h 1140095"/>
                <a:gd name="connsiteX11" fmla="*/ 1286982 w 1771609"/>
                <a:gd name="connsiteY11" fmla="*/ 387616 h 1140095"/>
                <a:gd name="connsiteX12" fmla="*/ 1293725 w 1771609"/>
                <a:gd name="connsiteY12" fmla="*/ 477075 h 1140095"/>
                <a:gd name="connsiteX13" fmla="*/ 1245453 w 1771609"/>
                <a:gd name="connsiteY13" fmla="*/ 499154 h 1140095"/>
                <a:gd name="connsiteX14" fmla="*/ 1245167 w 1771609"/>
                <a:gd name="connsiteY14" fmla="*/ 499154 h 1140095"/>
                <a:gd name="connsiteX15" fmla="*/ 1203638 w 1771609"/>
                <a:gd name="connsiteY15" fmla="*/ 484104 h 1140095"/>
                <a:gd name="connsiteX16" fmla="*/ 900647 w 1771609"/>
                <a:gd name="connsiteY16" fmla="*/ 281508 h 1140095"/>
                <a:gd name="connsiteX17" fmla="*/ 872454 w 1771609"/>
                <a:gd name="connsiteY17" fmla="*/ 196164 h 1140095"/>
                <a:gd name="connsiteX18" fmla="*/ 933455 w 1771609"/>
                <a:gd name="connsiteY18" fmla="*/ 161309 h 1140095"/>
                <a:gd name="connsiteX19" fmla="*/ 256260 w 1771609"/>
                <a:gd name="connsiteY19" fmla="*/ 29 h 1140095"/>
                <a:gd name="connsiteX20" fmla="*/ 454020 w 1771609"/>
                <a:gd name="connsiteY20" fmla="*/ 13474 h 1140095"/>
                <a:gd name="connsiteX21" fmla="*/ 509236 w 1771609"/>
                <a:gd name="connsiteY21" fmla="*/ 84182 h 1140095"/>
                <a:gd name="connsiteX22" fmla="*/ 445829 w 1771609"/>
                <a:gd name="connsiteY22" fmla="*/ 139871 h 1140095"/>
                <a:gd name="connsiteX23" fmla="*/ 437447 w 1771609"/>
                <a:gd name="connsiteY23" fmla="*/ 139395 h 1140095"/>
                <a:gd name="connsiteX24" fmla="*/ 73211 w 1771609"/>
                <a:gd name="connsiteY24" fmla="*/ 137204 h 1140095"/>
                <a:gd name="connsiteX25" fmla="*/ 749 w 1771609"/>
                <a:gd name="connsiteY25" fmla="*/ 84082 h 1140095"/>
                <a:gd name="connsiteX26" fmla="*/ 53871 w 1771609"/>
                <a:gd name="connsiteY26" fmla="*/ 11621 h 1140095"/>
                <a:gd name="connsiteX27" fmla="*/ 58352 w 1771609"/>
                <a:gd name="connsiteY27" fmla="*/ 11093 h 1140095"/>
                <a:gd name="connsiteX28" fmla="*/ 256260 w 1771609"/>
                <a:gd name="connsiteY28" fmla="*/ 29 h 114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71609" h="1140095">
                  <a:moveTo>
                    <a:pt x="1561721" y="763041"/>
                  </a:moveTo>
                  <a:cubicBezTo>
                    <a:pt x="1585506" y="760324"/>
                    <a:pt x="1609722" y="771249"/>
                    <a:pt x="1623024" y="792810"/>
                  </a:cubicBezTo>
                  <a:cubicBezTo>
                    <a:pt x="1656300" y="850065"/>
                    <a:pt x="1685920" y="909291"/>
                    <a:pt x="1711735" y="970132"/>
                  </a:cubicBezTo>
                  <a:lnTo>
                    <a:pt x="1771609" y="1140095"/>
                  </a:lnTo>
                  <a:lnTo>
                    <a:pt x="1637225" y="1140095"/>
                  </a:lnTo>
                  <a:lnTo>
                    <a:pt x="1594820" y="1019711"/>
                  </a:lnTo>
                  <a:cubicBezTo>
                    <a:pt x="1571072" y="963753"/>
                    <a:pt x="1543818" y="909282"/>
                    <a:pt x="1513200" y="856627"/>
                  </a:cubicBezTo>
                  <a:cubicBezTo>
                    <a:pt x="1496379" y="825834"/>
                    <a:pt x="1507704" y="787236"/>
                    <a:pt x="1538499" y="770415"/>
                  </a:cubicBezTo>
                  <a:cubicBezTo>
                    <a:pt x="1545912" y="766367"/>
                    <a:pt x="1553792" y="763946"/>
                    <a:pt x="1561721" y="763041"/>
                  </a:cubicBezTo>
                  <a:close/>
                  <a:moveTo>
                    <a:pt x="933455" y="161309"/>
                  </a:moveTo>
                  <a:cubicBezTo>
                    <a:pt x="941693" y="161855"/>
                    <a:pt x="949959" y="164025"/>
                    <a:pt x="957797" y="167970"/>
                  </a:cubicBezTo>
                  <a:cubicBezTo>
                    <a:pt x="1076184" y="227289"/>
                    <a:pt x="1186759" y="301068"/>
                    <a:pt x="1286982" y="387616"/>
                  </a:cubicBezTo>
                  <a:cubicBezTo>
                    <a:pt x="1313547" y="410457"/>
                    <a:pt x="1316566" y="450510"/>
                    <a:pt x="1293725" y="477075"/>
                  </a:cubicBezTo>
                  <a:cubicBezTo>
                    <a:pt x="1281638" y="491137"/>
                    <a:pt x="1263998" y="499204"/>
                    <a:pt x="1245453" y="499154"/>
                  </a:cubicBezTo>
                  <a:lnTo>
                    <a:pt x="1245167" y="499154"/>
                  </a:lnTo>
                  <a:cubicBezTo>
                    <a:pt x="1229965" y="499301"/>
                    <a:pt x="1215220" y="493956"/>
                    <a:pt x="1203638" y="484104"/>
                  </a:cubicBezTo>
                  <a:cubicBezTo>
                    <a:pt x="1111407" y="404300"/>
                    <a:pt x="1009633" y="336248"/>
                    <a:pt x="900647" y="281508"/>
                  </a:cubicBezTo>
                  <a:cubicBezTo>
                    <a:pt x="869295" y="265726"/>
                    <a:pt x="856672" y="227516"/>
                    <a:pt x="872454" y="196164"/>
                  </a:cubicBezTo>
                  <a:cubicBezTo>
                    <a:pt x="884290" y="172650"/>
                    <a:pt x="908742" y="159670"/>
                    <a:pt x="933455" y="161309"/>
                  </a:cubicBezTo>
                  <a:close/>
                  <a:moveTo>
                    <a:pt x="256260" y="29"/>
                  </a:moveTo>
                  <a:cubicBezTo>
                    <a:pt x="322331" y="427"/>
                    <a:pt x="388378" y="4909"/>
                    <a:pt x="454020" y="13474"/>
                  </a:cubicBezTo>
                  <a:cubicBezTo>
                    <a:pt x="488793" y="17752"/>
                    <a:pt x="513514" y="49409"/>
                    <a:pt x="509236" y="84182"/>
                  </a:cubicBezTo>
                  <a:cubicBezTo>
                    <a:pt x="505303" y="116151"/>
                    <a:pt x="478038" y="140098"/>
                    <a:pt x="445829" y="139871"/>
                  </a:cubicBezTo>
                  <a:cubicBezTo>
                    <a:pt x="443027" y="139899"/>
                    <a:pt x="440227" y="139740"/>
                    <a:pt x="437447" y="139395"/>
                  </a:cubicBezTo>
                  <a:cubicBezTo>
                    <a:pt x="316592" y="123615"/>
                    <a:pt x="194247" y="122878"/>
                    <a:pt x="73211" y="137204"/>
                  </a:cubicBezTo>
                  <a:cubicBezTo>
                    <a:pt x="38532" y="142545"/>
                    <a:pt x="6090" y="118762"/>
                    <a:pt x="749" y="84082"/>
                  </a:cubicBezTo>
                  <a:cubicBezTo>
                    <a:pt x="-4591" y="49403"/>
                    <a:pt x="19192" y="16961"/>
                    <a:pt x="53871" y="11621"/>
                  </a:cubicBezTo>
                  <a:cubicBezTo>
                    <a:pt x="55358" y="11392"/>
                    <a:pt x="56852" y="11216"/>
                    <a:pt x="58352" y="11093"/>
                  </a:cubicBezTo>
                  <a:cubicBezTo>
                    <a:pt x="124093" y="3319"/>
                    <a:pt x="190189" y="-369"/>
                    <a:pt x="256260" y="29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Полилиния: Фигура 11">
              <a:extLst>
                <a:ext uri="{FF2B5EF4-FFF2-40B4-BE49-F238E27FC236}">
                  <a16:creationId xmlns:a16="http://schemas.microsoft.com/office/drawing/2014/main" id="{5C181CD4-C69B-2826-AF23-060D677248A9}"/>
                </a:ext>
              </a:extLst>
            </p:cNvPr>
            <p:cNvSpPr/>
            <p:nvPr userDrawn="1"/>
          </p:nvSpPr>
          <p:spPr>
            <a:xfrm rot="5400000">
              <a:off x="11328915" y="3872201"/>
              <a:ext cx="1214656" cy="511514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19DA8206-3351-4D82-B2F7-CF1240B7B780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5290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 содержимого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 anchor="ctr" anchorCtr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Заголовок слайда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60538251-2B75-FA20-0F29-FB58583E612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3108958" cy="4297680"/>
          </a:xfrm>
        </p:spPr>
        <p:txBody>
          <a:bodyPr rtlCol="0">
            <a:normAutofit/>
          </a:bodyPr>
          <a:lstStyle>
            <a:lvl1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1pPr>
            <a:lvl2pPr marL="2857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2pPr>
            <a:lvl3pPr marL="65151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3pPr>
            <a:lvl4pPr marL="92583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4pPr>
            <a:lvl5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A06C49DD-8C29-93EA-04F4-22F84080DF5C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661820" y="1816916"/>
            <a:ext cx="6698156" cy="4297680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1800"/>
            </a:lvl1pPr>
            <a:lvl2pPr marL="2286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2pPr>
            <a:lvl3pPr marL="59436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3pPr>
            <a:lvl4pPr marL="86868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4pPr>
            <a:lvl5pPr marL="1143000" indent="-22860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8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17D3EF62-4D26-4F34-9E41-10D4D97DEAA3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1E75594D-82D2-74F6-56EC-46FCD28CB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94966" y="0"/>
            <a:ext cx="1214656" cy="511514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олилиния: Фигура 13">
            <a:extLst>
              <a:ext uri="{FF2B5EF4-FFF2-40B4-BE49-F238E27FC236}">
                <a16:creationId xmlns:a16="http://schemas.microsoft.com/office/drawing/2014/main" id="{FF4E0F5B-0892-2688-EFD3-284369DA5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8097530" y="5590215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71D8715A-3067-732D-C410-868C7CCCF7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982378" y="551212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852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807BCF9-2F5B-200E-2E6C-E177DB56E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7458"/>
            <a:ext cx="7083733" cy="6182202"/>
            <a:chOff x="0" y="7460"/>
            <a:chExt cx="7083733" cy="6182202"/>
          </a:xfrm>
        </p:grpSpPr>
        <p:sp>
          <p:nvSpPr>
            <p:cNvPr id="9" name="Полилиния: Фигура 14">
              <a:extLst>
                <a:ext uri="{FF2B5EF4-FFF2-40B4-BE49-F238E27FC236}">
                  <a16:creationId xmlns:a16="http://schemas.microsoft.com/office/drawing/2014/main" id="{7A624B2B-50FD-9351-987F-2E5A5472CAB6}"/>
                </a:ext>
              </a:extLst>
            </p:cNvPr>
            <p:cNvSpPr/>
            <p:nvPr userDrawn="1"/>
          </p:nvSpPr>
          <p:spPr>
            <a:xfrm rot="16200000">
              <a:off x="-388933" y="4841194"/>
              <a:ext cx="1737401" cy="959536"/>
            </a:xfrm>
            <a:custGeom>
              <a:avLst/>
              <a:gdLst>
                <a:gd name="connsiteX0" fmla="*/ 0 w 1737401"/>
                <a:gd name="connsiteY0" fmla="*/ 0 h 959536"/>
                <a:gd name="connsiteX1" fmla="*/ 123825 w 1737401"/>
                <a:gd name="connsiteY1" fmla="*/ 0 h 959536"/>
                <a:gd name="connsiteX2" fmla="*/ 123825 w 1737401"/>
                <a:gd name="connsiteY2" fmla="*/ 790277 h 959536"/>
                <a:gd name="connsiteX3" fmla="*/ 1490095 w 1737401"/>
                <a:gd name="connsiteY3" fmla="*/ 0 h 959536"/>
                <a:gd name="connsiteX4" fmla="*/ 1737401 w 1737401"/>
                <a:gd name="connsiteY4" fmla="*/ 0 h 959536"/>
                <a:gd name="connsiteX5" fmla="*/ 92869 w 1737401"/>
                <a:gd name="connsiteY5" fmla="*/ 951249 h 959536"/>
                <a:gd name="connsiteX6" fmla="*/ 61913 w 1737401"/>
                <a:gd name="connsiteY6" fmla="*/ 959536 h 959536"/>
                <a:gd name="connsiteX7" fmla="*/ 0 w 1737401"/>
                <a:gd name="connsiteY7" fmla="*/ 897624 h 959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7401" h="959536">
                  <a:moveTo>
                    <a:pt x="0" y="0"/>
                  </a:moveTo>
                  <a:lnTo>
                    <a:pt x="123825" y="0"/>
                  </a:lnTo>
                  <a:lnTo>
                    <a:pt x="123825" y="790277"/>
                  </a:lnTo>
                  <a:lnTo>
                    <a:pt x="1490095" y="0"/>
                  </a:lnTo>
                  <a:lnTo>
                    <a:pt x="1737401" y="0"/>
                  </a:lnTo>
                  <a:lnTo>
                    <a:pt x="92869" y="951249"/>
                  </a:lnTo>
                  <a:cubicBezTo>
                    <a:pt x="83458" y="956688"/>
                    <a:pt x="72780" y="959546"/>
                    <a:pt x="61913" y="959536"/>
                  </a:cubicBezTo>
                  <a:cubicBezTo>
                    <a:pt x="27719" y="959536"/>
                    <a:pt x="0" y="931818"/>
                    <a:pt x="0" y="897624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Полилиния: Фигура 13">
              <a:extLst>
                <a:ext uri="{FF2B5EF4-FFF2-40B4-BE49-F238E27FC236}">
                  <a16:creationId xmlns:a16="http://schemas.microsoft.com/office/drawing/2014/main" id="{51E534EE-E0F1-2BD9-9A82-7656B90A2D9D}"/>
                </a:ext>
              </a:extLst>
            </p:cNvPr>
            <p:cNvSpPr/>
            <p:nvPr userDrawn="1"/>
          </p:nvSpPr>
          <p:spPr>
            <a:xfrm>
              <a:off x="6234405" y="7460"/>
              <a:ext cx="849328" cy="357668"/>
            </a:xfrm>
            <a:custGeom>
              <a:avLst/>
              <a:gdLst>
                <a:gd name="connsiteX0" fmla="*/ 0 w 1135066"/>
                <a:gd name="connsiteY0" fmla="*/ 0 h 477997"/>
                <a:gd name="connsiteX1" fmla="*/ 1135066 w 1135066"/>
                <a:gd name="connsiteY1" fmla="*/ 0 h 477997"/>
                <a:gd name="connsiteX2" fmla="*/ 1133370 w 1135066"/>
                <a:gd name="connsiteY2" fmla="*/ 16827 h 477997"/>
                <a:gd name="connsiteX3" fmla="*/ 567533 w 1135066"/>
                <a:gd name="connsiteY3" fmla="*/ 477997 h 477997"/>
                <a:gd name="connsiteX4" fmla="*/ 1696 w 1135066"/>
                <a:gd name="connsiteY4" fmla="*/ 16827 h 477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66" h="477997">
                  <a:moveTo>
                    <a:pt x="0" y="0"/>
                  </a:moveTo>
                  <a:lnTo>
                    <a:pt x="1135066" y="0"/>
                  </a:lnTo>
                  <a:lnTo>
                    <a:pt x="1133370" y="16827"/>
                  </a:lnTo>
                  <a:cubicBezTo>
                    <a:pt x="1079514" y="280016"/>
                    <a:pt x="846644" y="477997"/>
                    <a:pt x="567533" y="477997"/>
                  </a:cubicBezTo>
                  <a:cubicBezTo>
                    <a:pt x="288422" y="477997"/>
                    <a:pt x="55552" y="280016"/>
                    <a:pt x="1696" y="16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0C44A-93E6-6C58-5E88-AFDC594E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8437"/>
            <a:ext cx="5257800" cy="2324046"/>
          </a:xfrm>
        </p:spPr>
        <p:txBody>
          <a:bodyPr rtlCol="0" anchor="b" anchorCtr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813049-5F46-053E-6279-8183259649A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57316"/>
            <a:ext cx="5257800" cy="3369858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spcAft>
                <a:spcPts val="800"/>
              </a:spcAft>
              <a:buNone/>
              <a:defRPr lang="ru-RU" sz="1800"/>
            </a:lvl1pPr>
            <a:lvl2pPr marL="7429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600"/>
            </a:lvl2pPr>
            <a:lvl3pPr marL="1200150" indent="-2857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400"/>
            </a:lvl3pPr>
            <a:lvl4pPr marL="15430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4pPr>
            <a:lvl5pPr marL="2000250" indent="-171450">
              <a:spcBef>
                <a:spcPts val="1000"/>
              </a:spcBef>
              <a:spcAft>
                <a:spcPts val="8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lang="ru-RU" sz="12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BC013AD6-0EF3-2B25-DDBD-2DF706123A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114" y="845068"/>
            <a:ext cx="5193792" cy="5193792"/>
          </a:xfrm>
          <a:prstGeom prst="ellipse">
            <a:avLst/>
          </a:prstGeom>
        </p:spPr>
        <p:txBody>
          <a:bodyPr rtlCol="0"/>
          <a:lstStyle>
            <a:lvl1pPr marL="0" indent="0" algn="ctr">
              <a:buNone/>
              <a:defRPr lang="ru-RU"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CFCEB5-4092-FD13-478E-51CD74FD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91AD0F2-67C7-4C00-A04D-1E8B5FA74ED5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077A4D-E7C0-912D-293F-D93F0CB5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6AA9E1-334B-5F8F-8A92-67DD095F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438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D97564-C310-6E8C-8689-CE18881B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D99FA-26D9-873B-BE7F-26FEC5C23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19819E-0266-97DD-DFD1-BAAA06AE32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RU"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AEAA84F9-3454-4B0E-BB2A-A6831CDDFB71}" type="datetime1">
              <a:rPr lang="ru-RU" smtClean="0"/>
              <a:t>19.06.2026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FD19C9-01CE-9E2A-CDA5-C15940F05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RU"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801085-7B28-048D-E3D3-9C3614268D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CBD12358-51D2-46B3-9BDE-DF29528B945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93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8" r:id="rId3"/>
    <p:sldLayoutId id="2147483667" r:id="rId4"/>
    <p:sldLayoutId id="2147483650" r:id="rId5"/>
    <p:sldLayoutId id="2147483649" r:id="rId6"/>
    <p:sldLayoutId id="2147483662" r:id="rId7"/>
    <p:sldLayoutId id="2147483663" r:id="rId8"/>
    <p:sldLayoutId id="2147483652" r:id="rId9"/>
    <p:sldLayoutId id="2147483666" r:id="rId10"/>
    <p:sldLayoutId id="2147483664" r:id="rId11"/>
    <p:sldLayoutId id="2147483665" r:id="rId12"/>
    <p:sldLayoutId id="214748366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kern="1200">
          <a:solidFill>
            <a:schemeClr val="tx1"/>
          </a:solidFill>
          <a:latin typeface="+mj-cs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+mn-cs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+mn-cs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+mn-cs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cs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0047101-8D42-6100-9CEA-AEC0FAEAB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9702" y="2694105"/>
            <a:ext cx="7665003" cy="2719826"/>
          </a:xfrm>
          <a:noFill/>
        </p:spPr>
        <p:txBody>
          <a:bodyPr rtlCol="0" anchor="b">
            <a:noAutofit/>
          </a:bodyPr>
          <a:lstStyle>
            <a:defPPr>
              <a:defRPr lang="ru-RU"/>
            </a:defPPr>
          </a:lstStyle>
          <a:p>
            <a:pPr rtl="0"/>
            <a:br>
              <a:rPr lang="ru-RU" sz="4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 </a:t>
            </a:r>
            <a:r>
              <a:rPr lang="ru-RU" sz="5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br>
              <a:rPr lang="ru-RU" sz="5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«Визуализация данных: </a:t>
            </a:r>
            <a:b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искусство анализа </a:t>
            </a:r>
            <a:b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графиков»</a:t>
            </a:r>
            <a:endParaRPr lang="ru-RU" sz="96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5B92866F-C693-42EF-9EEF-0A5E3E7380A4}"/>
                  </a:ext>
                </a:extLst>
              </p14:cNvPr>
              <p14:cNvContentPartPr/>
              <p14:nvPr/>
            </p14:nvContentPartPr>
            <p14:xfrm>
              <a:off x="3009211" y="3454219"/>
              <a:ext cx="775440" cy="53424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5B92866F-C693-42EF-9EEF-0A5E3E7380A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73211" y="3418579"/>
                <a:ext cx="847080" cy="60588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C05BD700-F0A9-4817-83D9-3AB5D6D4FD21}"/>
              </a:ext>
            </a:extLst>
          </p:cNvPr>
          <p:cNvSpPr txBox="1"/>
          <p:nvPr/>
        </p:nvSpPr>
        <p:spPr>
          <a:xfrm>
            <a:off x="4136279" y="5535495"/>
            <a:ext cx="7487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Сопнева Светлана Викторовна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Учитель математики БОУ ОО «Мезенский лицей»</a:t>
            </a:r>
          </a:p>
        </p:txBody>
      </p:sp>
    </p:spTree>
    <p:extLst>
      <p:ext uri="{BB962C8B-B14F-4D97-AF65-F5344CB8AC3E}">
        <p14:creationId xmlns:p14="http://schemas.microsoft.com/office/powerpoint/2010/main" val="5174260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197E54B7-C4EB-4CF7-B7D1-75D8865F7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3" y="0"/>
            <a:ext cx="5125453" cy="287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3777B749-A2C3-4A18-A0B0-CB8F1F250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4" y="0"/>
            <a:ext cx="4352881" cy="326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2FEBF2DF-A9AB-4C00-B896-CD1B75772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82"/>
          <a:stretch/>
        </p:blipFill>
        <p:spPr bwMode="auto">
          <a:xfrm>
            <a:off x="757987" y="2953968"/>
            <a:ext cx="4624083" cy="287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>
            <a:extLst>
              <a:ext uri="{FF2B5EF4-FFF2-40B4-BE49-F238E27FC236}">
                <a16:creationId xmlns:a16="http://schemas.microsoft.com/office/drawing/2014/main" id="{9E8FE1C0-03D8-4277-AF03-241A59244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304" y="3429000"/>
            <a:ext cx="2873056" cy="287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0F9107-8B3B-4F3D-88F1-5000F788821F}"/>
              </a:ext>
            </a:extLst>
          </p:cNvPr>
          <p:cNvSpPr txBox="1"/>
          <p:nvPr/>
        </p:nvSpPr>
        <p:spPr>
          <a:xfrm>
            <a:off x="6511304" y="2953968"/>
            <a:ext cx="2921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Четырёхлепестковая роза</a:t>
            </a:r>
          </a:p>
        </p:txBody>
      </p:sp>
    </p:spTree>
    <p:extLst>
      <p:ext uri="{BB962C8B-B14F-4D97-AF65-F5344CB8AC3E}">
        <p14:creationId xmlns:p14="http://schemas.microsoft.com/office/powerpoint/2010/main" val="3208578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7D9FA22-2E27-416E-A149-F63BD2742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84" y="926674"/>
            <a:ext cx="8643586" cy="576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47B975-D4C4-49AC-9162-23D58AFF17C8}"/>
              </a:ext>
            </a:extLst>
          </p:cNvPr>
          <p:cNvSpPr txBox="1"/>
          <p:nvPr/>
        </p:nvSpPr>
        <p:spPr>
          <a:xfrm>
            <a:off x="1080097" y="398899"/>
            <a:ext cx="1033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РАБОТА ФОКУС-ГРУППЫ</a:t>
            </a:r>
          </a:p>
        </p:txBody>
      </p:sp>
    </p:spTree>
    <p:extLst>
      <p:ext uri="{BB962C8B-B14F-4D97-AF65-F5344CB8AC3E}">
        <p14:creationId xmlns:p14="http://schemas.microsoft.com/office/powerpoint/2010/main" val="1962392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5">
            <a:extLst>
              <a:ext uri="{FF2B5EF4-FFF2-40B4-BE49-F238E27FC236}">
                <a16:creationId xmlns:a16="http://schemas.microsoft.com/office/drawing/2014/main" id="{46148692-01F9-F0AF-248D-A06D949F31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4169" y="0"/>
            <a:ext cx="12320337" cy="68580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0034E89-1952-5288-08A0-70A4A73BE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8168" y="923544"/>
            <a:ext cx="6455664" cy="5010912"/>
          </a:xfrm>
          <a:noFill/>
        </p:spPr>
        <p:txBody>
          <a:bodyPr rtlCol="0" anchor="ctr"/>
          <a:lstStyle>
            <a:defPPr>
              <a:defRPr lang="ru-RU"/>
            </a:defPPr>
          </a:lstStyle>
          <a:p>
            <a:pPr rtl="0"/>
            <a:r>
              <a:rPr lang="ru-RU" b="1" dirty="0"/>
              <a:t>РУБРИКА</a:t>
            </a:r>
            <a:br>
              <a:rPr lang="ru-RU" b="1" dirty="0"/>
            </a:br>
            <a:r>
              <a:rPr lang="ru-RU" b="1" dirty="0">
                <a:solidFill>
                  <a:srgbClr val="0070C0"/>
                </a:solidFill>
              </a:rPr>
              <a:t>«ГРАФИКИ КАЖДЫЙ ДЕНЬ»</a:t>
            </a:r>
          </a:p>
        </p:txBody>
      </p:sp>
    </p:spTree>
    <p:extLst>
      <p:ext uri="{BB962C8B-B14F-4D97-AF65-F5344CB8AC3E}">
        <p14:creationId xmlns:p14="http://schemas.microsoft.com/office/powerpoint/2010/main" val="1756128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10">
            <a:extLst>
              <a:ext uri="{FF2B5EF4-FFF2-40B4-BE49-F238E27FC236}">
                <a16:creationId xmlns:a16="http://schemas.microsoft.com/office/drawing/2014/main" id="{BDDFC830-574D-79C7-544E-026A2E301E9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7" t="33220" r="24216" b="18028"/>
          <a:stretch/>
        </p:blipFill>
        <p:spPr>
          <a:xfrm>
            <a:off x="504875" y="1245793"/>
            <a:ext cx="4096585" cy="4094896"/>
          </a:xfrm>
        </p:spPr>
      </p:pic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1C9B88E9-53B3-43AA-B56B-A4C6F93D7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6154" y="1841073"/>
            <a:ext cx="6108308" cy="2293459"/>
          </a:xfrm>
        </p:spPr>
        <p:txBody>
          <a:bodyPr/>
          <a:lstStyle/>
          <a:p>
            <a:endParaRPr lang="ru-RU" b="1" dirty="0">
              <a:latin typeface="+mn-lt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A6744E2-ECF9-4B29-B0EE-3C4AA0483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516" y="1245793"/>
            <a:ext cx="6960484" cy="391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24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606C89-E011-44C5-810E-4CD46B7B81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3" t="10723" r="27004" b="13520"/>
          <a:stretch/>
        </p:blipFill>
        <p:spPr>
          <a:xfrm rot="16200000">
            <a:off x="4219062" y="-1198908"/>
            <a:ext cx="2560156" cy="57045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56EE08-1907-47A4-AA8E-6A728C584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195" y="3273733"/>
            <a:ext cx="9843609" cy="278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58018-E0E2-48E7-A251-5679D9629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389" y="543880"/>
            <a:ext cx="10515600" cy="1083967"/>
          </a:xfrm>
        </p:spPr>
        <p:txBody>
          <a:bodyPr/>
          <a:lstStyle/>
          <a:p>
            <a:pPr algn="ctr"/>
            <a:r>
              <a:rPr lang="ru-RU" b="1" i="0" u="none" strike="noStrike" dirty="0">
                <a:solidFill>
                  <a:srgbClr val="1F1F24"/>
                </a:solidFill>
                <a:effectLst/>
                <a:latin typeface="RussianRail_G_Pro"/>
              </a:rPr>
              <a:t>Сезонные изменения тарифов</a:t>
            </a:r>
            <a:br>
              <a:rPr lang="ru-RU" b="1" i="0" u="none" strike="noStrike" dirty="0">
                <a:solidFill>
                  <a:srgbClr val="1F1F24"/>
                </a:solidFill>
                <a:effectLst/>
                <a:latin typeface="RussianRail_G_Pro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255F0F-623B-4D29-8F8E-98CD10629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309" y="1321930"/>
            <a:ext cx="5168118" cy="48733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02B901-0563-4BED-9AAD-1C1BE3724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725" y="483613"/>
            <a:ext cx="1638529" cy="838317"/>
          </a:xfrm>
          <a:prstGeom prst="rect">
            <a:avLst/>
          </a:prstGeom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31DE9189-8E71-44BB-8CC2-2930C66E21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5218630"/>
              </p:ext>
            </p:extLst>
          </p:nvPr>
        </p:nvGraphicFramePr>
        <p:xfrm>
          <a:off x="136902" y="1449092"/>
          <a:ext cx="5899688" cy="4161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6456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7D9FA22-2E27-416E-A149-F63BD2742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584" y="926674"/>
            <a:ext cx="8643586" cy="576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47B975-D4C4-49AC-9162-23D58AFF17C8}"/>
              </a:ext>
            </a:extLst>
          </p:cNvPr>
          <p:cNvSpPr txBox="1"/>
          <p:nvPr/>
        </p:nvSpPr>
        <p:spPr>
          <a:xfrm>
            <a:off x="1080097" y="398899"/>
            <a:ext cx="10334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РЕЗУЛЬТАТЫ РАБОТЫ ФОКУС ГРУППЫ</a:t>
            </a:r>
          </a:p>
        </p:txBody>
      </p:sp>
    </p:spTree>
    <p:extLst>
      <p:ext uri="{BB962C8B-B14F-4D97-AF65-F5344CB8AC3E}">
        <p14:creationId xmlns:p14="http://schemas.microsoft.com/office/powerpoint/2010/main" val="1699046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BEDC15C6-7F77-46FE-8DC5-518D3EAA22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774178"/>
              </p:ext>
            </p:extLst>
          </p:nvPr>
        </p:nvGraphicFramePr>
        <p:xfrm>
          <a:off x="735406" y="1080282"/>
          <a:ext cx="1072118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7111801-892F-4028-A2A0-8FFC9FB99452}"/>
              </a:ext>
            </a:extLst>
          </p:cNvPr>
          <p:cNvSpPr txBox="1"/>
          <p:nvPr/>
        </p:nvSpPr>
        <p:spPr>
          <a:xfrm>
            <a:off x="767114" y="557062"/>
            <a:ext cx="107211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«Визуализация данных: искусство анализа с помощью графиков»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7247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3A736E-F09C-470D-B27E-4A0AB51CBC9E}"/>
              </a:ext>
            </a:extLst>
          </p:cNvPr>
          <p:cNvSpPr txBox="1"/>
          <p:nvPr/>
        </p:nvSpPr>
        <p:spPr>
          <a:xfrm>
            <a:off x="945869" y="1330649"/>
            <a:ext cx="988652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000" b="1" i="1" dirty="0"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Графики — это как искусство. Когда художник рисует линию, он не знает, куда она приведет, но в итоге получается шедевр. То же самое и с анализом данных: иногда линия на графике открывает неожиданные истины.</a:t>
            </a:r>
            <a:endParaRPr lang="ru-RU" sz="4000" b="1" i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920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3BFE52-BDA0-4B42-9BC4-BFB507469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8378" y="2018749"/>
            <a:ext cx="5215244" cy="2504156"/>
          </a:xfrm>
        </p:spPr>
        <p:txBody>
          <a:bodyPr/>
          <a:lstStyle/>
          <a:p>
            <a:r>
              <a:rPr lang="ru-RU" sz="4400" dirty="0">
                <a:latin typeface="Arial Black" panose="020B0A04020102020204" pitchFamily="34" charset="0"/>
              </a:rPr>
              <a:t>СПАСИБО </a:t>
            </a:r>
            <a:br>
              <a:rPr lang="ru-RU" sz="4400" dirty="0">
                <a:latin typeface="Arial Black" panose="020B0A04020102020204" pitchFamily="34" charset="0"/>
              </a:rPr>
            </a:br>
            <a:r>
              <a:rPr lang="ru-RU" sz="4400" dirty="0">
                <a:latin typeface="Arial Black" panose="020B0A04020102020204" pitchFamily="34" charset="0"/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20062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E36CD-0D02-4D69-B8F5-D448CB102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45B32A-F877-41B8-96B9-3EC61443453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53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C4D89C-88A1-4D77-81F6-055F73B03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9100" y="1810094"/>
            <a:ext cx="6853800" cy="3063149"/>
          </a:xfrm>
        </p:spPr>
        <p:txBody>
          <a:bodyPr/>
          <a:lstStyle/>
          <a:p>
            <a:r>
              <a:rPr lang="ru-RU" sz="3600" b="1" dirty="0">
                <a:effectLst/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“Рано или поздно всякая правильная математическая идея находит применение в том или ином деле” </a:t>
            </a:r>
            <a:endParaRPr lang="ru-RU" sz="96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614ED1-C10D-482D-8DC5-C68DAA7FD4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Н. Крылов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47992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0CE6BB2-40A1-42A4-A4CD-6A999194C1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35" y="116601"/>
            <a:ext cx="4283566" cy="285542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DD729F-BC16-4313-879B-9B15D6107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19" y="3184517"/>
            <a:ext cx="5091838" cy="3381299"/>
          </a:xfrm>
          <a:prstGeom prst="rect">
            <a:avLst/>
          </a:prstGeom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69C909B3-7FE2-4D87-923E-339033306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35" y="3288347"/>
            <a:ext cx="4760455" cy="317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9F66F724-6428-401A-BB94-21628CA7B351}"/>
              </a:ext>
            </a:extLst>
          </p:cNvPr>
          <p:cNvSpPr/>
          <p:nvPr/>
        </p:nvSpPr>
        <p:spPr>
          <a:xfrm rot="14928155">
            <a:off x="6166962" y="985354"/>
            <a:ext cx="716230" cy="2736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AFC8D4-7256-4A02-993B-CA3E42BF934F}"/>
              </a:ext>
            </a:extLst>
          </p:cNvPr>
          <p:cNvSpPr txBox="1"/>
          <p:nvPr/>
        </p:nvSpPr>
        <p:spPr>
          <a:xfrm>
            <a:off x="7879797" y="-139000"/>
            <a:ext cx="254068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b="1" dirty="0">
                <a:solidFill>
                  <a:srgbClr val="FF0000"/>
                </a:solidFill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BC050B80-3FBD-46F8-8A0A-4D245471CE57}"/>
              </a:ext>
            </a:extLst>
          </p:cNvPr>
          <p:cNvSpPr/>
          <p:nvPr/>
        </p:nvSpPr>
        <p:spPr>
          <a:xfrm rot="16200000">
            <a:off x="5901891" y="-68659"/>
            <a:ext cx="716230" cy="22115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2818FAD1-141C-4A3A-BFF7-DA2BDAE96F21}"/>
              </a:ext>
            </a:extLst>
          </p:cNvPr>
          <p:cNvSpPr/>
          <p:nvPr/>
        </p:nvSpPr>
        <p:spPr>
          <a:xfrm rot="7965400">
            <a:off x="9100464" y="1845136"/>
            <a:ext cx="704069" cy="13048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F4F98B8-E771-445F-9313-F810C283BE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 b="14567"/>
          <a:stretch/>
        </p:blipFill>
        <p:spPr bwMode="auto">
          <a:xfrm>
            <a:off x="730292" y="263723"/>
            <a:ext cx="4301976" cy="300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172D298A-31EE-49BE-806E-143207AFBD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11" r="39001"/>
          <a:stretch/>
        </p:blipFill>
        <p:spPr bwMode="auto">
          <a:xfrm>
            <a:off x="730292" y="3516451"/>
            <a:ext cx="4473810" cy="292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05988A60-CBC1-40DF-BBB9-9E2FED5DC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568" y="3098885"/>
            <a:ext cx="4964366" cy="334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661EEC-3750-4389-AF7B-3D1B81092D93}"/>
              </a:ext>
            </a:extLst>
          </p:cNvPr>
          <p:cNvSpPr txBox="1"/>
          <p:nvPr/>
        </p:nvSpPr>
        <p:spPr>
          <a:xfrm>
            <a:off x="5854615" y="840757"/>
            <a:ext cx="47743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</a:rPr>
              <a:t>ГРАФИК</a:t>
            </a:r>
          </a:p>
        </p:txBody>
      </p:sp>
    </p:spTree>
    <p:extLst>
      <p:ext uri="{BB962C8B-B14F-4D97-AF65-F5344CB8AC3E}">
        <p14:creationId xmlns:p14="http://schemas.microsoft.com/office/powerpoint/2010/main" val="2630508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F8B11A-E0D9-49FE-A5D1-581945F02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324" y="1310231"/>
            <a:ext cx="8694488" cy="554776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F34EFE7-A68A-45ED-9E54-12F7B31827E0}"/>
              </a:ext>
            </a:extLst>
          </p:cNvPr>
          <p:cNvSpPr txBox="1"/>
          <p:nvPr/>
        </p:nvSpPr>
        <p:spPr>
          <a:xfrm>
            <a:off x="661764" y="299731"/>
            <a:ext cx="10868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Визуализация функций и их свойств , </a:t>
            </a:r>
            <a:endParaRPr lang="en-US" sz="36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поведения функций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09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F34EFE7-A68A-45ED-9E54-12F7B31827E0}"/>
              </a:ext>
            </a:extLst>
          </p:cNvPr>
          <p:cNvSpPr txBox="1"/>
          <p:nvPr/>
        </p:nvSpPr>
        <p:spPr>
          <a:xfrm>
            <a:off x="440835" y="354963"/>
            <a:ext cx="10868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уравнений и неравенств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23271A-FA32-439C-9341-C961B2074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5303" y="1372577"/>
            <a:ext cx="5829322" cy="53435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CC70651-3739-452D-90DA-6937A0CB813E}"/>
                  </a:ext>
                </a:extLst>
              </p:cNvPr>
              <p:cNvSpPr txBox="1"/>
              <p:nvPr/>
            </p:nvSpPr>
            <p:spPr>
              <a:xfrm>
                <a:off x="661764" y="2752405"/>
                <a:ext cx="3980513" cy="503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200" b="1" i="1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CC70651-3739-452D-90DA-6937A0CB8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764" y="2752405"/>
                <a:ext cx="3980513" cy="5035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160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F34EFE7-A68A-45ED-9E54-12F7B31827E0}"/>
              </a:ext>
            </a:extLst>
          </p:cNvPr>
          <p:cNvSpPr txBox="1"/>
          <p:nvPr/>
        </p:nvSpPr>
        <p:spPr>
          <a:xfrm>
            <a:off x="440835" y="354963"/>
            <a:ext cx="10868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свойств геометрических фигур</a:t>
            </a:r>
            <a:endParaRPr lang="ru-RU" sz="72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B2F5D0-CC4B-4281-9E3D-D5E591310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6803" y="1436037"/>
            <a:ext cx="6612007" cy="469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4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4F34EFE7-A68A-45ED-9E54-12F7B31827E0}"/>
              </a:ext>
            </a:extLst>
          </p:cNvPr>
          <p:cNvSpPr txBox="1"/>
          <p:nvPr/>
        </p:nvSpPr>
        <p:spPr>
          <a:xfrm>
            <a:off x="520615" y="376350"/>
            <a:ext cx="108684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Интерпретация данных</a:t>
            </a:r>
            <a:endParaRPr lang="ru-RU" sz="7200" b="1" dirty="0">
              <a:solidFill>
                <a:srgbClr val="0070C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EABC61-F35D-458A-9800-017BED3F4AF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73" y="1405219"/>
            <a:ext cx="10154545" cy="404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19293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TM78504181">
      <a:dk1>
        <a:srgbClr val="000000"/>
      </a:dk1>
      <a:lt1>
        <a:srgbClr val="FFFFFF"/>
      </a:lt1>
      <a:dk2>
        <a:srgbClr val="FFF8F4"/>
      </a:dk2>
      <a:lt2>
        <a:srgbClr val="E8E8E8"/>
      </a:lt2>
      <a:accent1>
        <a:srgbClr val="EE7660"/>
      </a:accent1>
      <a:accent2>
        <a:srgbClr val="4D90EF"/>
      </a:accent2>
      <a:accent3>
        <a:srgbClr val="5B5160"/>
      </a:accent3>
      <a:accent4>
        <a:srgbClr val="2BC2B4"/>
      </a:accent4>
      <a:accent5>
        <a:srgbClr val="C097F8"/>
      </a:accent5>
      <a:accent6>
        <a:srgbClr val="FF9413"/>
      </a:accent6>
      <a:hlink>
        <a:srgbClr val="467886"/>
      </a:hlink>
      <a:folHlink>
        <a:srgbClr val="96607D"/>
      </a:folHlink>
    </a:clrScheme>
    <a:fontScheme name="Custom 49">
      <a:majorFont>
        <a:latin typeface="Calibri"/>
        <a:ea typeface=""/>
        <a:cs typeface="Calibri"/>
      </a:majorFont>
      <a:minorFont>
        <a:latin typeface="Calibri Light"/>
        <a:ea typeface=""/>
        <a:cs typeface="Calibri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72344896_TF78504181_Win32" id="{B1705B0B-195F-47D9-AD35-D7404DEE4736}" vid="{1826A555-2D0E-44E2-9113-B2E784565D4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C90B52-91C7-4BE9-8AE0-180FFFE110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130005B-6102-4F3C-A26F-485DF1BF971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4E60708A-6461-4D7F-883F-7E25D731D32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Фигуры</Template>
  <TotalTime>1305</TotalTime>
  <Words>199</Words>
  <Application>Microsoft Office PowerPoint</Application>
  <PresentationFormat>Широкоэкранный</PresentationFormat>
  <Paragraphs>52</Paragraphs>
  <Slides>19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Aptos</vt:lpstr>
      <vt:lpstr>Arial</vt:lpstr>
      <vt:lpstr>Arial Black</vt:lpstr>
      <vt:lpstr>Arial Unicode MS</vt:lpstr>
      <vt:lpstr>Calibri</vt:lpstr>
      <vt:lpstr>Calibri Light</vt:lpstr>
      <vt:lpstr>Cambria Math</vt:lpstr>
      <vt:lpstr>Monotype Corsiva</vt:lpstr>
      <vt:lpstr>RussianRail_G_Pro</vt:lpstr>
      <vt:lpstr>Пользовательская</vt:lpstr>
      <vt:lpstr>   Мастер- класс «Визуализация данных:  искусство анализа  с помощью графиков»</vt:lpstr>
      <vt:lpstr>Презентация PowerPoint</vt:lpstr>
      <vt:lpstr>“Рано или поздно всякая правильная математическая идея находит применение в том или ином деле”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РУБРИКА «ГРАФИКИ КАЖДЫЙ ДЕНЬ»</vt:lpstr>
      <vt:lpstr>Презентация PowerPoint</vt:lpstr>
      <vt:lpstr>Презентация PowerPoint</vt:lpstr>
      <vt:lpstr>Сезонные изменения тарифов </vt:lpstr>
      <vt:lpstr>Презентация PowerPoint</vt:lpstr>
      <vt:lpstr>Презентация PowerPoint</vt:lpstr>
      <vt:lpstr>Презентация PowerPoint</vt:lpstr>
      <vt:lpstr>СПАСИБО 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Сопнева</dc:creator>
  <cp:lastModifiedBy>Светлана Сопнева</cp:lastModifiedBy>
  <cp:revision>26</cp:revision>
  <dcterms:created xsi:type="dcterms:W3CDTF">2025-03-18T21:41:45Z</dcterms:created>
  <dcterms:modified xsi:type="dcterms:W3CDTF">2026-06-19T07:57:54Z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