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56" r:id="rId2"/>
    <p:sldId id="258" r:id="rId3"/>
    <p:sldId id="259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3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35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0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71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7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8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6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7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7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5328592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Мастер-класс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«Пасхальный цыплёнок»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6912768" cy="1564226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Гробова Е.А., воспитатель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Структурное подразделение «Детский сад № 58 «Сказка»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МБОУ «Усть - Вельская СШ №23»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д. </a:t>
            </a:r>
            <a:r>
              <a:rPr lang="ru-RU" i="1" dirty="0" err="1">
                <a:solidFill>
                  <a:schemeClr val="tx1"/>
                </a:solidFill>
              </a:rPr>
              <a:t>Горка-Муравьевская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Материал:</a:t>
            </a:r>
            <a:r>
              <a:rPr lang="ru-RU" sz="2800" dirty="0">
                <a:solidFill>
                  <a:schemeClr val="tx1"/>
                </a:solidFill>
              </a:rPr>
              <a:t> контейнер киндер-сюрприз; веточки вербы; пластилин красного цвета; глазки 2 штуки; лист картона зеленого цвета.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8E8CFC-1C24-4591-8CF7-C1BB3ED30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2" y="2636913"/>
            <a:ext cx="3600404" cy="396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55" y="620688"/>
            <a:ext cx="6347713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 верхнюю часть контейнера киндер-сюрприза приклеить глазки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6F8F9BB-C414-4E45-BEF6-B09477083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3600400" cy="396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Вылепить из красного пластилина клювик и лапки. Поставить на картон зелёного цвета.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23B833F-8347-4CB5-B6B9-7CE88668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60587"/>
            <a:ext cx="3528392" cy="396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128792" cy="141763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dirty="0">
                <a:solidFill>
                  <a:schemeClr val="tx1"/>
                </a:solidFill>
              </a:rPr>
              <a:t>Внутрь контейнера киндер-сюрприза поставить веточки вербы.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884204-132D-4A45-935E-20EBEB803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60587"/>
            <a:ext cx="3600400" cy="396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624736" cy="72494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Поздравляем всех с праздником!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CBF879-0354-458D-AC86-A23B00A3E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 b="35783"/>
          <a:stretch/>
        </p:blipFill>
        <p:spPr>
          <a:xfrm>
            <a:off x="1187624" y="2132856"/>
            <a:ext cx="4486140" cy="2880320"/>
          </a:xfrm>
        </p:spPr>
      </p:pic>
    </p:spTree>
    <p:extLst>
      <p:ext uri="{BB962C8B-B14F-4D97-AF65-F5344CB8AC3E}">
        <p14:creationId xmlns:p14="http://schemas.microsoft.com/office/powerpoint/2010/main" val="7353495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91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Мастер-класс  «Пасхальный цыплёнок» </vt:lpstr>
      <vt:lpstr>Материал: контейнер киндер-сюрприз; веточки вербы; пластилин красного цвета; глазки 2 штуки; лист картона зеленого цвета.</vt:lpstr>
      <vt:lpstr>На верхнюю часть контейнера киндер-сюрприза приклеить глазки</vt:lpstr>
      <vt:lpstr>Вылепить из красного пластилина клювик и лапки. Поставить на картон зелёного цвета.</vt:lpstr>
      <vt:lpstr> Внутрь контейнера киндер-сюрприза поставить веточки вербы.</vt:lpstr>
      <vt:lpstr>Поздравляем всех с праздником!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«Птички в гнездышке» </dc:title>
  <cp:lastModifiedBy>Elena</cp:lastModifiedBy>
  <cp:revision>12</cp:revision>
  <dcterms:modified xsi:type="dcterms:W3CDTF">2026-04-07T17:50:24Z</dcterms:modified>
</cp:coreProperties>
</file>